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2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B90-00F5-45BD-A986-B9E1040472E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63B4-B75C-4809-AEE8-4FAFBF0DF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2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Програмирање система у реалном времену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Ана Јовановић 627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2017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Младен Радојевић 630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/2017</a:t>
            </a:r>
            <a:endParaRPr lang="sr-Cyrl-BA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Дајкстрин алгоритам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b="1" dirty="0" smtClean="0">
                <a:latin typeface="Times New Roman" pitchFamily="18" charset="0"/>
                <a:cs typeface="Times New Roman" pitchFamily="18" charset="0"/>
              </a:rPr>
              <a:t>Дајкстрин алгоритам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је један од алгоритама за налажење најкраћег пута у графу.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44395" y="2667001"/>
          <a:ext cx="7308832" cy="312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8534560" imgH="3648173" progId="Visio.Drawing.15">
                  <p:embed/>
                </p:oleObj>
              </mc:Choice>
              <mc:Fallback>
                <p:oleObj name="Visio" r:id="rId4" imgW="8534560" imgH="3648173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395" y="2667001"/>
                        <a:ext cx="7308832" cy="312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Принцип оптималности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Ако се чвор А налази на оптималној путањи између чворова Б и К, тада се оптимална путања између А и К такође налази на тој истој путањи.</a:t>
            </a:r>
          </a:p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Овај принцип омогућава формирање стабла уз помоћ Дајкстриног алгоритма.</a:t>
            </a:r>
            <a:endParaRPr lang="sr-Cyrl-R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4495800"/>
          <a:ext cx="4191000" cy="21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5953073" imgH="3771853" progId="Visio.Drawing.15">
                  <p:embed/>
                </p:oleObj>
              </mc:Choice>
              <mc:Fallback>
                <p:oleObj name="Visio" r:id="rId4" imgW="5953073" imgH="3771853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4191000" cy="219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Алгоритам генерисања лавиринта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Случајна варијанта алгоритма претраге у дубину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енг.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sr-Cyrl-RS" sz="24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recursive backtracker)</a:t>
            </a:r>
            <a:r>
              <a:rPr lang="sr-Cyrl-R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је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један од најједноставнијих начина да се лавиринт генерише путем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рачунара.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Претрага у дубину је алгоритам за претрагу структура података (стабла и графова). Почетак алгоритма је у корену стабла (код графа се неки чвор одреди за корен), а затим претражује дуж свих грана колико год је то могуће пре повратка у корен.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t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417219"/>
            <a:ext cx="3581400" cy="2059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А звезда (*)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f(n) = g(n) + h(n)</a:t>
            </a:r>
          </a:p>
          <a:p>
            <a:r>
              <a:rPr lang="sr-Cyrl-BA" sz="2800" dirty="0" smtClean="0">
                <a:latin typeface="Times New Roman" pitchFamily="18" charset="0"/>
                <a:cs typeface="Times New Roman" pitchFamily="18" charset="0"/>
              </a:rPr>
              <a:t>Специјални случај дајкстриног алг.</a:t>
            </a:r>
          </a:p>
          <a:p>
            <a:r>
              <a:rPr lang="sr-Cyrl-BA" sz="2800" dirty="0" smtClean="0">
                <a:latin typeface="Times New Roman" pitchFamily="18" charset="0"/>
                <a:cs typeface="Times New Roman" pitchFamily="18" charset="0"/>
              </a:rPr>
              <a:t>Да ли А звезда може да гарантује оптималну путању?</a:t>
            </a:r>
          </a:p>
          <a:p>
            <a:r>
              <a:rPr lang="sr-Cyrl-BA" sz="2800" dirty="0" smtClean="0">
                <a:latin typeface="Times New Roman" pitchFamily="18" charset="0"/>
                <a:cs typeface="Times New Roman" pitchFamily="18" charset="0"/>
              </a:rPr>
              <a:t>Предности?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Cyrl-BA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5105400" cy="26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3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Рандомизован Прајмов алгоритам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Минимално стабло?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1908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2781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81250" y="373856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738562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1250" y="2895600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738562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250" y="4619625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181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Visio</vt:lpstr>
      <vt:lpstr>Програмирање система у реалном времену</vt:lpstr>
      <vt:lpstr>Дајкстрин алгоритам</vt:lpstr>
      <vt:lpstr>Принцип оптималности </vt:lpstr>
      <vt:lpstr>Алгоритам генерисања лавиринта</vt:lpstr>
      <vt:lpstr>А звезда (*)</vt:lpstr>
      <vt:lpstr>Рандомизован Прајмов алгоритам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Darker</cp:lastModifiedBy>
  <cp:revision>11</cp:revision>
  <dcterms:created xsi:type="dcterms:W3CDTF">2020-08-25T11:31:55Z</dcterms:created>
  <dcterms:modified xsi:type="dcterms:W3CDTF">2020-08-27T08:50:49Z</dcterms:modified>
</cp:coreProperties>
</file>