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62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1" d="100"/>
          <a:sy n="91" d="100"/>
        </p:scale>
        <p:origin x="-786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90-00F5-45BD-A986-B9E1040472ED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63B4-B75C-4809-AEE8-4FAFBF0D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CB90-00F5-45BD-A986-B9E1040472ED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363B4-B75C-4809-AEE8-4FAFBF0D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BA" dirty="0" smtClean="0">
                <a:latin typeface="Times New Roman" pitchFamily="18" charset="0"/>
                <a:cs typeface="Times New Roman" pitchFamily="18" charset="0"/>
              </a:rPr>
              <a:t>Програмирање система у реалном времену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5105400"/>
            <a:ext cx="5105400" cy="1752600"/>
          </a:xfrm>
        </p:spPr>
        <p:txBody>
          <a:bodyPr>
            <a:norm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Ана Јовановић 627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2017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Младен Радојевић 630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/2017</a:t>
            </a:r>
            <a:endParaRPr lang="sr-Cyrl-BA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034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Times New Roman" pitchFamily="18" charset="0"/>
                <a:cs typeface="Times New Roman" pitchFamily="18" charset="0"/>
              </a:rPr>
              <a:t>Дајкстрин алгоритам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b="1" dirty="0" smtClean="0">
                <a:latin typeface="Times New Roman" pitchFamily="18" charset="0"/>
                <a:cs typeface="Times New Roman" pitchFamily="18" charset="0"/>
              </a:rPr>
              <a:t>Дајкстрин алгоритам </a:t>
            </a:r>
            <a:r>
              <a:rPr lang="sr-Cyrl-RS" sz="2400" dirty="0" smtClean="0">
                <a:latin typeface="Times New Roman" pitchFamily="18" charset="0"/>
                <a:cs typeface="Times New Roman" pitchFamily="18" charset="0"/>
              </a:rPr>
              <a:t>је један од алгоритама за налажење најкраћег пута у графу.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144395" y="2667001"/>
          <a:ext cx="7308832" cy="3124199"/>
        </p:xfrm>
        <a:graphic>
          <a:graphicData uri="http://schemas.openxmlformats.org/presentationml/2006/ole">
            <p:oleObj spid="_x0000_s1029" name="Visio" r:id="rId3" imgW="8534560" imgH="3648173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Times New Roman" pitchFamily="18" charset="0"/>
                <a:cs typeface="Times New Roman" pitchFamily="18" charset="0"/>
              </a:rPr>
              <a:t>Принцип оптималности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r>
              <a:rPr lang="sr-Cyrl-RS" dirty="0" smtClean="0">
                <a:latin typeface="Times New Roman" pitchFamily="18" charset="0"/>
                <a:cs typeface="Times New Roman" pitchFamily="18" charset="0"/>
              </a:rPr>
              <a:t>Ако се чвор А налази на оптималној путањи између чворова Б и К, тада се оптимална путања између А и К такође налази на тој истој путањи.</a:t>
            </a:r>
          </a:p>
          <a:p>
            <a:r>
              <a:rPr lang="sr-Cyrl-RS" dirty="0" smtClean="0">
                <a:latin typeface="Times New Roman" pitchFamily="18" charset="0"/>
                <a:cs typeface="Times New Roman" pitchFamily="18" charset="0"/>
              </a:rPr>
              <a:t>Овај принцип омогућава формирање стабла уз помоћ Дајкстриног алгоритма.</a:t>
            </a:r>
            <a:endParaRPr lang="sr-Cyrl-R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514600" y="4495800"/>
          <a:ext cx="4191000" cy="2192975"/>
        </p:xfrm>
        <a:graphic>
          <a:graphicData uri="http://schemas.openxmlformats.org/presentationml/2006/ole">
            <p:oleObj spid="_x0000_s3077" name="Visio" r:id="rId3" imgW="5953073" imgH="3771853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>
                <a:latin typeface="Times New Roman" pitchFamily="18" charset="0"/>
                <a:cs typeface="Times New Roman" pitchFamily="18" charset="0"/>
              </a:rPr>
              <a:t>Алгоритам генерисања лавиринта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sr-Cyrl-RS" sz="2400" dirty="0" smtClean="0">
                <a:latin typeface="Times New Roman" pitchFamily="18" charset="0"/>
                <a:cs typeface="Times New Roman" pitchFamily="18" charset="0"/>
              </a:rPr>
              <a:t>Случајна варијанта алгоритма претраге у дубину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r-Cyrl-RS" sz="2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r-Cyrl-RS" sz="2400" dirty="0" smtClean="0">
                <a:latin typeface="Times New Roman" pitchFamily="18" charset="0"/>
                <a:cs typeface="Times New Roman" pitchFamily="18" charset="0"/>
              </a:rPr>
              <a:t>енг.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Randomized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depth-first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sr-Cyrl-RS" sz="2400" i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recursive backtracker)</a:t>
            </a:r>
            <a:r>
              <a:rPr lang="sr-Cyrl-R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је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један од најједноставнијих начина да се лавиринт генерише путем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рачунара.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r-Cyrl-RS" sz="2400" dirty="0" smtClean="0">
                <a:latin typeface="Times New Roman" pitchFamily="18" charset="0"/>
                <a:cs typeface="Times New Roman" pitchFamily="18" charset="0"/>
              </a:rPr>
              <a:t>Претрага у дубину је алгоритам за претрагу структура података (стабла и графова). Почетак алгоритма је у корену стабла (код графа се неки чвор одреди за корен), а затим претражује дуж свих грана колико год је то могуће пре повратка у корен.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User\Desktop\t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417219"/>
            <a:ext cx="3581400" cy="20597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 smtClean="0">
                <a:latin typeface="Times New Roman" pitchFamily="18" charset="0"/>
                <a:cs typeface="Times New Roman" pitchFamily="18" charset="0"/>
              </a:rPr>
              <a:t>А звезда (*)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f(n) = g(n) + h(n)</a:t>
            </a:r>
          </a:p>
          <a:p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Специјални случај </a:t>
            </a:r>
            <a:r>
              <a:rPr lang="sr-Cyrl-RS" sz="2400" dirty="0" smtClean="0"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ајкстриног алгоритма</a:t>
            </a:r>
            <a:endParaRPr lang="sr-Cyrl-BA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Да ли А звезда може да гарантује оптималну путању?</a:t>
            </a:r>
          </a:p>
          <a:p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Предности?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sr-Cyrl-BA" sz="28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657600"/>
            <a:ext cx="5105400" cy="265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8193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BA" dirty="0" smtClean="0">
                <a:latin typeface="Times New Roman" pitchFamily="18" charset="0"/>
                <a:cs typeface="Times New Roman" pitchFamily="18" charset="0"/>
              </a:rPr>
              <a:t>Случајни Примов</a:t>
            </a:r>
            <a:r>
              <a:rPr lang="sr-Cyrl-B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r-Cyrl-BA" dirty="0" smtClean="0">
                <a:latin typeface="Times New Roman" pitchFamily="18" charset="0"/>
                <a:cs typeface="Times New Roman" pitchFamily="18" charset="0"/>
              </a:rPr>
              <a:t>алгоритам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BA" sz="2400" dirty="0" smtClean="0">
                <a:latin typeface="Times New Roman" pitchFamily="18" charset="0"/>
                <a:cs typeface="Times New Roman" pitchFamily="18" charset="0"/>
              </a:rPr>
              <a:t>Минимално стабло?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62200"/>
            <a:ext cx="31908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7000"/>
            <a:ext cx="27813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81250" y="3738562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3738562"/>
            <a:ext cx="609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81250" y="2895600"/>
            <a:ext cx="609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6600" y="3738562"/>
            <a:ext cx="609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81250" y="4619625"/>
            <a:ext cx="609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792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2908</TotalTime>
  <Words>181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Visio</vt:lpstr>
      <vt:lpstr>Програмирање система у реалном времену</vt:lpstr>
      <vt:lpstr>Дајкстрин алгоритам</vt:lpstr>
      <vt:lpstr>Принцип оптималности </vt:lpstr>
      <vt:lpstr>Алгоритам генерисања лавиринта</vt:lpstr>
      <vt:lpstr>А звезда (*)</vt:lpstr>
      <vt:lpstr>Случајни Примов алгоритам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15</cp:revision>
  <dcterms:created xsi:type="dcterms:W3CDTF">2020-08-25T11:31:55Z</dcterms:created>
  <dcterms:modified xsi:type="dcterms:W3CDTF">2020-08-28T04:33:41Z</dcterms:modified>
</cp:coreProperties>
</file>