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22350-CC6D-4F8F-AC97-2DDA8A1DD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E2C95A-FC55-4EB4-9886-EAD9E9E6E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B3FD1-B97A-44FC-AFF0-997FDF429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3DC8-9105-4258-981E-4CF4A7E4E56F}" type="datetimeFigureOut">
              <a:rPr lang="de-CH" smtClean="0"/>
              <a:t>24.01.2025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7E53D7-751A-4E9F-9264-3CF8BD110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FBD169-75EC-4BDB-9368-43524F0F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2D3-E7F6-4763-A8FE-42688118D42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630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862E2-3ED2-4A23-AE67-0B917958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087C15-6007-44ED-9F2A-64E6D67F7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40C92A-24ED-427C-ACDF-927CBC79B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3DC8-9105-4258-981E-4CF4A7E4E56F}" type="datetimeFigureOut">
              <a:rPr lang="de-CH" smtClean="0"/>
              <a:t>24.01.2025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7195E-B44E-414A-BA53-ACE3E7C56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39E56C-3CFB-4E3F-A3E5-96AE28980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2D3-E7F6-4763-A8FE-42688118D42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73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46628A5-3015-4581-BB56-D0024678D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53B302-EDAB-40FF-BE88-B3F4D5FA0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C26EDE-1E97-4B9F-A393-3A34A921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3DC8-9105-4258-981E-4CF4A7E4E56F}" type="datetimeFigureOut">
              <a:rPr lang="de-CH" smtClean="0"/>
              <a:t>24.01.2025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2EBA10-62CB-435C-8EDD-FDD6B502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79ADB2-11AA-4D00-BC57-B16123F3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2D3-E7F6-4763-A8FE-42688118D42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251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163B9-C062-428C-A137-EAF11FF0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04C091-FEAB-477C-A198-C79172C0B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CA643A-4D2E-4EAD-B21D-02AC0545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3DC8-9105-4258-981E-4CF4A7E4E56F}" type="datetimeFigureOut">
              <a:rPr lang="de-CH" smtClean="0"/>
              <a:t>24.01.2025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D7D8EE-2853-4C57-87DE-04C07C7FF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CF4C15-6571-456F-9B3F-7F8A1B96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2D3-E7F6-4763-A8FE-42688118D42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296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08113-F14F-4C6F-B412-B944C3B32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E00952-2948-48F0-BE5C-2C5E997B5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F5996C-706E-49E5-BDFC-B8240065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3DC8-9105-4258-981E-4CF4A7E4E56F}" type="datetimeFigureOut">
              <a:rPr lang="de-CH" smtClean="0"/>
              <a:t>24.01.2025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30B0D8-B349-4303-AA95-0A90DCA9D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60D888-AE5B-4330-8403-D028F59E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2D3-E7F6-4763-A8FE-42688118D42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802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B39D9-2C7B-443E-86F8-5039704B0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0B4DCB-5E68-42FB-9622-DEAA26C44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CF25EF-9747-4E13-A29A-FE75B0859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7B3210-D51B-410A-AF80-A6A9CEB1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3DC8-9105-4258-981E-4CF4A7E4E56F}" type="datetimeFigureOut">
              <a:rPr lang="de-CH" smtClean="0"/>
              <a:t>24.01.2025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619ED2-6568-49E2-AE38-A1147DDF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0EA7B3-5700-4D38-9AE7-90BFB47BB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2D3-E7F6-4763-A8FE-42688118D42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598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5AE87B-E07F-4D35-ADCC-72B2448D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454A3B-36D6-49F0-A8B5-87CAEB20D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11DD8D-2C33-4B7D-AEA9-68A2D84D9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8C2E72A-B9F4-44F8-A78C-21E8DDF13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9F8D5E-5890-408E-9D77-1D17DDCB8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127DC8F-6C0B-41B1-8340-B9038C4B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3DC8-9105-4258-981E-4CF4A7E4E56F}" type="datetimeFigureOut">
              <a:rPr lang="de-CH" smtClean="0"/>
              <a:t>24.01.2025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8AC8FF6-5552-4AA7-B69E-F7F05B1A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69B23D1-9888-4B96-ABA5-2BA706A0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2D3-E7F6-4763-A8FE-42688118D42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412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E2D729-C471-499F-838E-A6D4235D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5F8B8D-A186-4D2F-9330-A39D41FD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3DC8-9105-4258-981E-4CF4A7E4E56F}" type="datetimeFigureOut">
              <a:rPr lang="de-CH" smtClean="0"/>
              <a:t>24.01.2025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370EA3-B707-4D57-B7ED-884745C9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FB875B6-6FF3-43F6-8194-6EA6FB4F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2D3-E7F6-4763-A8FE-42688118D42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122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AB58FAB-3840-4891-8FDA-F08F1177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3DC8-9105-4258-981E-4CF4A7E4E56F}" type="datetimeFigureOut">
              <a:rPr lang="de-CH" smtClean="0"/>
              <a:t>24.01.2025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DE5715-2D71-43E6-AC43-5E24C529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368BE9-DB1E-4F1B-BD57-321BA5E3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2D3-E7F6-4763-A8FE-42688118D42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705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8B485-CC2C-41FB-9672-78D54C9C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13A44-7412-41E7-BAC1-C9A213594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ED6B62-9545-4943-B6D3-46C89DE34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41CD2C-5AD1-4726-978B-A4B5C52E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3DC8-9105-4258-981E-4CF4A7E4E56F}" type="datetimeFigureOut">
              <a:rPr lang="de-CH" smtClean="0"/>
              <a:t>24.01.2025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53359A-10D2-4D9A-92DE-084CAF83A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333B99-1896-44BC-91FC-547B3787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2D3-E7F6-4763-A8FE-42688118D42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743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62B1A-5E67-4C44-B2EA-0DFD56D1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A88B98-BEA6-43EF-A507-FE58D77E0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221256-AA6C-4AB8-9017-45C593573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9AF952-A506-4EEE-A1B4-C69FC6B25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3DC8-9105-4258-981E-4CF4A7E4E56F}" type="datetimeFigureOut">
              <a:rPr lang="de-CH" smtClean="0"/>
              <a:t>24.01.2025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27E542-43DE-434F-8D18-359BE894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A96F5A-0060-468C-AD26-AA6545B9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2D3-E7F6-4763-A8FE-42688118D42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414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886E6D5-7C0F-4AFB-AA2C-E00F82F29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4066AF-5153-4663-B4F8-F27DC1A4C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5DA66F-DB22-4228-8ECD-0569F0113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C3DC8-9105-4258-981E-4CF4A7E4E56F}" type="datetimeFigureOut">
              <a:rPr lang="de-CH" smtClean="0"/>
              <a:t>24.01.2025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46F4F7-2C58-4743-AA52-4D5DC602D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154FF5-1A42-4315-8814-1FFC3CC03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272D3-E7F6-4763-A8FE-42688118D42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022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0F0B7C3-CF70-49C5-B24B-8622A57412CE}"/>
              </a:ext>
            </a:extLst>
          </p:cNvPr>
          <p:cNvSpPr txBox="1"/>
          <p:nvPr/>
        </p:nvSpPr>
        <p:spPr>
          <a:xfrm>
            <a:off x="1729822" y="3083475"/>
            <a:ext cx="1884017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</a:t>
            </a:r>
            <a:br>
              <a:rPr lang="de-CH" dirty="0"/>
            </a:br>
            <a:r>
              <a:rPr lang="de-CH" dirty="0"/>
              <a:t>Frontend Client</a:t>
            </a:r>
            <a:br>
              <a:rPr lang="de-CH" dirty="0"/>
            </a:br>
            <a:r>
              <a:rPr lang="de-CH" dirty="0" err="1"/>
              <a:t>client</a:t>
            </a:r>
            <a:r>
              <a:rPr lang="de-CH" dirty="0"/>
              <a:t>/</a:t>
            </a:r>
            <a:r>
              <a:rPr lang="de-CH" dirty="0" err="1"/>
              <a:t>src</a:t>
            </a:r>
            <a:r>
              <a:rPr lang="de-CH" dirty="0"/>
              <a:t>/index.js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A062C87-9CBB-4648-8EEA-C10E78C8F51F}"/>
              </a:ext>
            </a:extLst>
          </p:cNvPr>
          <p:cNvSpPr txBox="1"/>
          <p:nvPr/>
        </p:nvSpPr>
        <p:spPr>
          <a:xfrm>
            <a:off x="1729822" y="809247"/>
            <a:ext cx="4366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Monolith </a:t>
            </a:r>
            <a:r>
              <a:rPr lang="de-CH" sz="2400" dirty="0" err="1"/>
              <a:t>Dependency</a:t>
            </a:r>
            <a:r>
              <a:rPr lang="de-CH" sz="2400" dirty="0"/>
              <a:t> Graph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C29E983-DE75-4C38-81E5-8C3F81670678}"/>
              </a:ext>
            </a:extLst>
          </p:cNvPr>
          <p:cNvSpPr txBox="1"/>
          <p:nvPr/>
        </p:nvSpPr>
        <p:spPr>
          <a:xfrm>
            <a:off x="5740400" y="1804313"/>
            <a:ext cx="3308625" cy="2031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B </a:t>
            </a:r>
          </a:p>
          <a:p>
            <a:pPr algn="ctr"/>
            <a:r>
              <a:rPr lang="de-CH" dirty="0"/>
              <a:t>Services (API)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CH" dirty="0"/>
              <a:t>Customer – Route</a:t>
            </a:r>
          </a:p>
          <a:p>
            <a:pPr algn="ctr"/>
            <a:r>
              <a:rPr lang="de-CH" dirty="0" err="1"/>
              <a:t>loadCustomers</a:t>
            </a:r>
            <a:r>
              <a:rPr lang="de-CH" dirty="0"/>
              <a:t> = () </a:t>
            </a:r>
            <a:br>
              <a:rPr lang="de-CH" dirty="0"/>
            </a:br>
            <a:r>
              <a:rPr lang="de-CH" dirty="0"/>
              <a:t>(/</a:t>
            </a:r>
            <a:r>
              <a:rPr lang="de-CH" dirty="0" err="1"/>
              <a:t>api</a:t>
            </a:r>
            <a:r>
              <a:rPr lang="de-CH" dirty="0"/>
              <a:t>/</a:t>
            </a:r>
            <a:r>
              <a:rPr lang="de-CH" dirty="0" err="1"/>
              <a:t>customers</a:t>
            </a:r>
            <a:r>
              <a:rPr lang="de-CH" dirty="0"/>
              <a:t>)</a:t>
            </a:r>
            <a:br>
              <a:rPr lang="de-CH" dirty="0"/>
            </a:br>
            <a:endParaRPr lang="de-CH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de-CH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94582D6-AA07-4C03-972E-63E7ECA885A1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>
            <a:off x="3613839" y="2819976"/>
            <a:ext cx="2126561" cy="725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D2D4CED-C5C1-49D4-9445-ED66A3591611}"/>
              </a:ext>
            </a:extLst>
          </p:cNvPr>
          <p:cNvCxnSpPr>
            <a:cxnSpLocks/>
            <a:stCxn id="22" idx="1"/>
            <a:endCxn id="4" idx="3"/>
          </p:cNvCxnSpPr>
          <p:nvPr/>
        </p:nvCxnSpPr>
        <p:spPr>
          <a:xfrm flipH="1" flipV="1">
            <a:off x="3613839" y="3545140"/>
            <a:ext cx="2126561" cy="16602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B2BCB524-8927-45F1-838D-04710BEDF303}"/>
              </a:ext>
            </a:extLst>
          </p:cNvPr>
          <p:cNvSpPr txBox="1"/>
          <p:nvPr/>
        </p:nvSpPr>
        <p:spPr>
          <a:xfrm>
            <a:off x="5740400" y="4328206"/>
            <a:ext cx="3308625" cy="17543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B </a:t>
            </a:r>
          </a:p>
          <a:p>
            <a:pPr algn="ctr"/>
            <a:r>
              <a:rPr lang="de-CH" dirty="0"/>
              <a:t>Services (API)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CH" dirty="0" err="1"/>
              <a:t>Employees</a:t>
            </a:r>
            <a:r>
              <a:rPr lang="de-CH" dirty="0"/>
              <a:t> Route</a:t>
            </a:r>
          </a:p>
          <a:p>
            <a:pPr algn="ctr"/>
            <a:r>
              <a:rPr lang="de-CH" dirty="0" err="1"/>
              <a:t>loadEmployees</a:t>
            </a:r>
            <a:r>
              <a:rPr lang="de-CH" dirty="0"/>
              <a:t> = ()</a:t>
            </a:r>
            <a:br>
              <a:rPr lang="de-CH" dirty="0"/>
            </a:br>
            <a:r>
              <a:rPr lang="de-CH" dirty="0"/>
              <a:t>(/</a:t>
            </a:r>
            <a:r>
              <a:rPr lang="de-CH" dirty="0" err="1"/>
              <a:t>api</a:t>
            </a:r>
            <a:r>
              <a:rPr lang="de-CH" dirty="0"/>
              <a:t>/</a:t>
            </a:r>
            <a:r>
              <a:rPr lang="de-CH" dirty="0" err="1"/>
              <a:t>employess</a:t>
            </a:r>
            <a:r>
              <a:rPr lang="de-CH" dirty="0"/>
              <a:t>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98365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Igor Kramer</dc:creator>
  <cp:lastModifiedBy>Igor Kramer</cp:lastModifiedBy>
  <cp:revision>5</cp:revision>
  <dcterms:created xsi:type="dcterms:W3CDTF">2025-01-24T21:42:53Z</dcterms:created>
  <dcterms:modified xsi:type="dcterms:W3CDTF">2025-01-24T22:21:13Z</dcterms:modified>
</cp:coreProperties>
</file>