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8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D1A6BD-8F3B-4895-B39F-0EAE55E9A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0BC7536-A9F8-4FE2-8731-76E22D17C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0D215-919A-41D1-A9DF-05848927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EBEBF6-F8F4-4B40-B123-367B60AA2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32FBAC-92E3-44B7-A54E-9D8008C4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360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99F27-6F95-41AA-83C1-BCA347047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DE184D-782D-4931-8C27-4DE68D128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1D1C3-01E4-4168-AA69-698B509E1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55E246-10F9-4042-B139-C94B8E55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ED67FE-68EB-4622-9810-30BC07BA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2974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756262-55A8-4762-B7BE-1A0336317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B83311-D2BC-4ECA-8E70-3C7F591ED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B40A8B-5986-4D38-A3AE-CB6DC482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544724-DD29-492B-ADCC-97F62BC8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AD4EE2-293B-417D-A017-53035652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851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90A17-D34F-4F07-99F2-C7802538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849FA3-4F08-428A-896E-FB9C026C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894D6-C23F-4B3F-8EFD-72E2B869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B50A9C-78B4-403D-8C67-ADC4132F3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CB99BE-2C45-46D6-B603-C6042FFD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14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8F548-90C5-4B1B-BFBC-20CEC052A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870435-26A6-48DA-AF32-63B3780D9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9361A-479A-4822-AB07-CF9E0B295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76B37A-457A-4143-8BB8-C8C84C954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332F7E-5A9C-40A2-8486-1AB07FC8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08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27C37E-9118-4BAF-9F83-9A45E9E8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47E75-4BD2-49D7-A916-1FD9A00DA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2C0F6D-E9E7-4698-B303-AAF629735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1C6C79-41EE-4F4B-850E-BE4DE775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BC79AC-9EEA-4038-81C2-B206434FB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CF02F1-24D5-46E2-A076-23897536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082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79E3A8-EF29-492F-9375-FD551FF9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E1DC44-0661-405E-BE14-952A53831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3C3115-05AD-444A-87E9-DF57AD1E1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10AAD3-99B0-49E9-81AE-39AB025D0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5808CE0-5CE2-4728-89B5-08E2C6198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9B2758-5A56-4F2E-9854-A04941E60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EAA75B-3CA7-4C84-9A71-2C5A9605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13B587-67B9-4E97-9285-26E3ABC9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540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4D8D54-B51F-43AB-B57B-1783D2ED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B90D10-9D14-43D1-97A7-3387E33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E22506-CB5F-4B0D-A2C8-F1F282D6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F202E9-62AD-4530-9AEA-A3107CBE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907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BFFD541-FE8F-4317-9D48-23C6108B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18DC68-2895-4B49-885B-C03E4D23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73784B-C8D6-469C-9FC0-4016BBA8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63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299C2-BB48-4121-86D6-E4F3E549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37E46-7A38-492D-8D76-44D4756CA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5B27F7-CB19-4F7B-AF7D-9E6B57A85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9708C9-85C4-4254-8ACE-63E916B3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2FB33A-D4E9-4DC0-AE9C-FDC2E073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C453FF-5302-43EE-B370-B221346B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702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E6532A-40DF-47BA-898A-1EF32145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46336C-BF85-4223-BD1B-DE57395A1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4E82A5-230D-46B5-8654-18DF97F9F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8371EC-A09E-4A2A-A80F-B2CC9F7F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BD6B-BF17-4F5E-A40E-B73758A4E726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485AC3-792D-4157-A537-31C0081F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260C7E-66CC-410E-A675-023FCB6D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360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73EAE7-28E7-4BD1-AE50-09F2E685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C2D07-36A1-46F2-90A9-09BF7C0CC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8F9C04-FF54-44C5-91EF-C65E81C19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9BD6B-BF17-4F5E-A40E-B73758A4E726}" type="datetimeFigureOut">
              <a:rPr lang="de-CH" smtClean="0"/>
              <a:t>01.02.2025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D9A574-09D6-49A0-8F97-1BE7F5714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5D7E31-6712-4870-B2BD-20DD02242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3A13-11A7-4B9A-9F0D-B192B975468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778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722C8-B782-4DDD-B68A-C38B92A4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5287"/>
            <a:ext cx="9144000" cy="922337"/>
          </a:xfrm>
        </p:spPr>
        <p:txBody>
          <a:bodyPr>
            <a:normAutofit/>
          </a:bodyPr>
          <a:lstStyle/>
          <a:p>
            <a:pPr algn="l"/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a gRPC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OrderMessage</a:t>
            </a:r>
            <a:b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74171F-F9EB-403B-BC5C-B622C8513F95}"/>
              </a:ext>
            </a:extLst>
          </p:cNvPr>
          <p:cNvSpPr txBox="1"/>
          <p:nvPr/>
        </p:nvSpPr>
        <p:spPr>
          <a:xfrm>
            <a:off x="1663700" y="1478168"/>
            <a:ext cx="86233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i="0" dirty="0" err="1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syntax</a:t>
            </a:r>
            <a:r>
              <a:rPr lang="de-CH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CH" b="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"proto3";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OrderMessage</a:t>
            </a:r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 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Queued = 0;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Processing = 1;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Completed = 2;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Failed = 3;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Equipment 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Desktop = 0;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Keyboard = 1;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Mouse = 2;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Webcam = 3;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Monitor = 4;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1422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722C8-B782-4DDD-B68A-C38B92A4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5287"/>
            <a:ext cx="9144000" cy="922337"/>
          </a:xfrm>
        </p:spPr>
        <p:txBody>
          <a:bodyPr>
            <a:normAutofit/>
          </a:bodyPr>
          <a:lstStyle/>
          <a:p>
            <a:pPr algn="l"/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a gRPC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4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OrderService</a:t>
            </a:r>
            <a:b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74171F-F9EB-403B-BC5C-B622C8513F95}"/>
              </a:ext>
            </a:extLst>
          </p:cNvPr>
          <p:cNvSpPr txBox="1"/>
          <p:nvPr/>
        </p:nvSpPr>
        <p:spPr>
          <a:xfrm>
            <a:off x="2044700" y="1967756"/>
            <a:ext cx="8623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en-US" b="1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de-CH" sz="1800" b="1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e-CH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CH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OrderMessage</a:t>
            </a:r>
            <a:r>
              <a:rPr lang="de-CH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b="1" i="0" dirty="0">
              <a:solidFill>
                <a:srgbClr val="0F2B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F2B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=1;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created_by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=2;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status = 3;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=4;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repeated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Equipment equipment = 5;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i="0" dirty="0">
              <a:solidFill>
                <a:srgbClr val="0F2B3D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solidFill>
                <a:srgbClr val="0F2B3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Service</a:t>
            </a:r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OrderService</a:t>
            </a:r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solidFill>
                  <a:srgbClr val="0F2B3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0" i="0" dirty="0" err="1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</a:t>
            </a:r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Create(</a:t>
            </a:r>
            <a:r>
              <a:rPr lang="en-US" b="0" i="0" dirty="0" err="1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OrderMessage</a:t>
            </a:r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returns (</a:t>
            </a:r>
            <a:r>
              <a:rPr lang="en-US" b="0" i="0" dirty="0" err="1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OrderMessage</a:t>
            </a:r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0" i="0" dirty="0">
                <a:solidFill>
                  <a:srgbClr val="0F2B3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898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722C8-B782-4DDD-B68A-C38B92A46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09091"/>
            <a:ext cx="9389165" cy="922337"/>
          </a:xfrm>
        </p:spPr>
        <p:txBody>
          <a:bodyPr>
            <a:normAutofit fontScale="90000"/>
          </a:bodyPr>
          <a:lstStyle/>
          <a:p>
            <a:pPr algn="l"/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gRPC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tradeoffs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27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protobufs</a:t>
            </a:r>
            <a:r>
              <a:rPr lang="de-CH" sz="27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versus JSON</a:t>
            </a:r>
            <a:br>
              <a:rPr lang="de-CH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74171F-F9EB-403B-BC5C-B622C8513F95}"/>
              </a:ext>
            </a:extLst>
          </p:cNvPr>
          <p:cNvSpPr txBox="1"/>
          <p:nvPr/>
        </p:nvSpPr>
        <p:spPr>
          <a:xfrm>
            <a:off x="1663700" y="1697572"/>
            <a:ext cx="8623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Typesafe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HTTP/2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protocol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Protobuf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Strict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JSON 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Universal</a:t>
            </a:r>
          </a:p>
          <a:p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  <a:endParaRPr lang="de-CH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Needs 3rd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party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type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checking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 (Python -&gt; </a:t>
            </a:r>
            <a:r>
              <a:rPr lang="de-CH" dirty="0" err="1">
                <a:latin typeface="Arial" panose="020B0604020202020204" pitchFamily="34" charset="0"/>
                <a:cs typeface="Arial" panose="020B0604020202020204" pitchFamily="34" charset="0"/>
              </a:rPr>
              <a:t>marshmallow</a:t>
            </a:r>
            <a:r>
              <a:rPr lang="de-CH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332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Breitbild</PresentationFormat>
  <Paragraphs>51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</vt:lpstr>
      <vt:lpstr>Design a gRPC Protobuf task list – Protobuf OrderMessage </vt:lpstr>
      <vt:lpstr>Design a gRPC Protobuf task list – Protobuf OrderService </vt:lpstr>
      <vt:lpstr>gRPC Protobuf – Comparison of tradeoffs with using protobufs versus JSON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 RESTful API Interface Task List</dc:title>
  <dc:creator>Igor Kramer</dc:creator>
  <cp:lastModifiedBy>Igor Kramer</cp:lastModifiedBy>
  <cp:revision>16</cp:revision>
  <dcterms:created xsi:type="dcterms:W3CDTF">2025-02-01T13:42:36Z</dcterms:created>
  <dcterms:modified xsi:type="dcterms:W3CDTF">2025-02-01T22:15:40Z</dcterms:modified>
</cp:coreProperties>
</file>