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5A77-2C17-4A1D-BDA7-D9B91CF36166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5D9-8377-4907-88A1-17DAE13A4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5A77-2C17-4A1D-BDA7-D9B91CF36166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5D9-8377-4907-88A1-17DAE13A4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81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5A77-2C17-4A1D-BDA7-D9B91CF36166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5D9-8377-4907-88A1-17DAE13A4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02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5A77-2C17-4A1D-BDA7-D9B91CF36166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5D9-8377-4907-88A1-17DAE13A4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3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5A77-2C17-4A1D-BDA7-D9B91CF36166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5D9-8377-4907-88A1-17DAE13A4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6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5A77-2C17-4A1D-BDA7-D9B91CF36166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5D9-8377-4907-88A1-17DAE13A4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87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5A77-2C17-4A1D-BDA7-D9B91CF36166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5D9-8377-4907-88A1-17DAE13A4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57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5A77-2C17-4A1D-BDA7-D9B91CF36166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5D9-8377-4907-88A1-17DAE13A4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60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5A77-2C17-4A1D-BDA7-D9B91CF36166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5D9-8377-4907-88A1-17DAE13A4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05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5A77-2C17-4A1D-BDA7-D9B91CF36166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5D9-8377-4907-88A1-17DAE13A4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51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5A77-2C17-4A1D-BDA7-D9B91CF36166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5D9-8377-4907-88A1-17DAE13A4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7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5A77-2C17-4A1D-BDA7-D9B91CF36166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65D9-8377-4907-88A1-17DAE13A4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1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PREÇO DE CORTES</a:t>
            </a:r>
            <a:endParaRPr lang="pt-BR" dirty="0"/>
          </a:p>
        </p:txBody>
      </p:sp>
      <p:pic>
        <p:nvPicPr>
          <p:cNvPr id="1026" name="Picture 2" descr="C:\Users\SEEMG\Desktop\image-10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4293874" cy="5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240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PREÇO DE CORTES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PREÇO DE CORTES</dc:title>
  <dc:creator>Usuário do Windows</dc:creator>
  <cp:lastModifiedBy>Usuário do Windows</cp:lastModifiedBy>
  <cp:revision>2</cp:revision>
  <dcterms:created xsi:type="dcterms:W3CDTF">2023-05-05T15:56:41Z</dcterms:created>
  <dcterms:modified xsi:type="dcterms:W3CDTF">2023-05-05T16:18:37Z</dcterms:modified>
</cp:coreProperties>
</file>