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90" r:id="rId1"/>
  </p:sldMasterIdLst>
  <p:sldIdLst>
    <p:sldId id="256" r:id="rId2"/>
    <p:sldId id="294" r:id="rId3"/>
    <p:sldId id="296" r:id="rId4"/>
    <p:sldId id="302" r:id="rId5"/>
    <p:sldId id="30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85038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7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9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4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43983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037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3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0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026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305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987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1" r:id="rId1"/>
    <p:sldLayoutId id="2147484192" r:id="rId2"/>
    <p:sldLayoutId id="2147484193" r:id="rId3"/>
    <p:sldLayoutId id="2147484194" r:id="rId4"/>
    <p:sldLayoutId id="2147484195" r:id="rId5"/>
    <p:sldLayoutId id="2147484196" r:id="rId6"/>
    <p:sldLayoutId id="2147484197" r:id="rId7"/>
    <p:sldLayoutId id="2147484198" r:id="rId8"/>
    <p:sldLayoutId id="2147484199" r:id="rId9"/>
    <p:sldLayoutId id="2147484200" r:id="rId10"/>
    <p:sldLayoutId id="21474842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D8B3D-F687-4E23-98E3-E75796983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2734322"/>
            <a:ext cx="8881970" cy="1046996"/>
          </a:xfrm>
          <a:ln w="34925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 fontScale="90000"/>
          </a:bodyPr>
          <a:lstStyle/>
          <a:p>
            <a:r>
              <a:rPr lang="pt-B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Camada de </a:t>
            </a:r>
            <a:br>
              <a:rPr lang="pt-B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pt-B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Aplicação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B1F844-3392-43B2-87BB-05998D160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4547209"/>
            <a:ext cx="8791575" cy="324944"/>
          </a:xfrm>
        </p:spPr>
        <p:txBody>
          <a:bodyPr>
            <a:normAutofit/>
          </a:bodyPr>
          <a:lstStyle/>
          <a:p>
            <a:r>
              <a:rPr lang="pt-BR" sz="1400" b="1" cap="none" dirty="0"/>
              <a:t>Ana Julia Lima de Oliveira</a:t>
            </a:r>
          </a:p>
        </p:txBody>
      </p:sp>
    </p:spTree>
    <p:extLst>
      <p:ext uri="{BB962C8B-B14F-4D97-AF65-F5344CB8AC3E}">
        <p14:creationId xmlns:p14="http://schemas.microsoft.com/office/powerpoint/2010/main" val="36833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96D25-26EB-4E69-A0F9-F9E7980D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05396"/>
            <a:ext cx="9601200" cy="841159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pt-BR" b="1" dirty="0">
                <a:latin typeface="Arial Black" panose="020B0A04020102020204" pitchFamily="34" charset="0"/>
              </a:rPr>
              <a:t>O que é? / Pra que serve?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D351CB-CCC3-4EF2-8B8B-D0D9B1BDB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211" y="2575968"/>
            <a:ext cx="9689977" cy="18539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É uma das camadas do modelo de referência TCP/IP, está localizada no topo do modelo e fornece serviços de rede diretamente às aplicações em execução nos dispositivos de rede. Essa camada abrange uma variedade de protocolos, como HTTP, SMTP e FTP, que permitem a comunicação entre diferentes tipos de aplicações e o acesso a recursos de rede. Além disso, a camada de aplicação lida com a codificação e decodificação dos dados transmitidos entre as aplicações.</a:t>
            </a:r>
          </a:p>
        </p:txBody>
      </p:sp>
    </p:spTree>
    <p:extLst>
      <p:ext uri="{BB962C8B-B14F-4D97-AF65-F5344CB8AC3E}">
        <p14:creationId xmlns:p14="http://schemas.microsoft.com/office/powerpoint/2010/main" val="92416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96D25-26EB-4E69-A0F9-F9E7980D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85801"/>
            <a:ext cx="9601200" cy="841159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pt-BR" b="1" dirty="0">
                <a:latin typeface="Arial Black" panose="020B0A04020102020204" pitchFamily="34" charset="0"/>
              </a:rPr>
              <a:t>Principais protocolos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D351CB-CCC3-4EF2-8B8B-D0D9B1BDB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831" y="2307529"/>
            <a:ext cx="9228338" cy="1714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Alguns dos principais protocolos incluem o </a:t>
            </a:r>
            <a:r>
              <a:rPr lang="pt-BR" b="1" dirty="0"/>
              <a:t>HTTP</a:t>
            </a:r>
            <a:r>
              <a:rPr lang="pt-BR" dirty="0"/>
              <a:t> para comunicação na web, o </a:t>
            </a:r>
            <a:r>
              <a:rPr lang="pt-BR" b="1" dirty="0"/>
              <a:t>FTP</a:t>
            </a:r>
            <a:r>
              <a:rPr lang="pt-BR" dirty="0"/>
              <a:t> para transferência de arquivos, o </a:t>
            </a:r>
            <a:r>
              <a:rPr lang="pt-BR" b="1" dirty="0"/>
              <a:t>SMTP </a:t>
            </a:r>
            <a:r>
              <a:rPr lang="pt-BR" dirty="0"/>
              <a:t>para envio de e-mails e o </a:t>
            </a:r>
            <a:r>
              <a:rPr lang="pt-BR" b="1" dirty="0"/>
              <a:t>DNS</a:t>
            </a:r>
            <a:r>
              <a:rPr lang="pt-BR" dirty="0"/>
              <a:t> para tradução de nomes de domínio em endereços IP. </a:t>
            </a:r>
          </a:p>
          <a:p>
            <a:pPr marL="0" indent="0">
              <a:buNone/>
            </a:pPr>
            <a:r>
              <a:rPr lang="pt-BR" dirty="0"/>
              <a:t>Esses protocolos desempenham funções específicas, como solicitar páginas da web, transferir arquivos, enviar e receber e-mails e gerenciar dispositivos de rede. </a:t>
            </a:r>
          </a:p>
        </p:txBody>
      </p:sp>
    </p:spTree>
    <p:extLst>
      <p:ext uri="{BB962C8B-B14F-4D97-AF65-F5344CB8AC3E}">
        <p14:creationId xmlns:p14="http://schemas.microsoft.com/office/powerpoint/2010/main" val="173770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96D25-26EB-4E69-A0F9-F9E7980D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93757"/>
            <a:ext cx="9601200" cy="841159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 fontScale="90000"/>
          </a:bodyPr>
          <a:lstStyle/>
          <a:p>
            <a:r>
              <a:rPr lang="pt-BR" b="1" dirty="0">
                <a:latin typeface="Arial Black" panose="020B0A04020102020204" pitchFamily="34" charset="0"/>
              </a:rPr>
              <a:t>O que é e como funciona o DNS?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D351CB-CCC3-4EF2-8B8B-D0D9B1BDB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76776"/>
            <a:ext cx="9228338" cy="23707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É um protocolo da camada de aplicação que </a:t>
            </a:r>
            <a:r>
              <a:rPr lang="pt-BR" b="1" dirty="0"/>
              <a:t>traduz</a:t>
            </a:r>
            <a:r>
              <a:rPr lang="pt-BR" dirty="0"/>
              <a:t> nomes de domínio em endereços IP.</a:t>
            </a:r>
          </a:p>
          <a:p>
            <a:pPr marL="0" indent="0">
              <a:buNone/>
            </a:pPr>
            <a:r>
              <a:rPr lang="pt-BR" dirty="0"/>
              <a:t>Ele permite que os usuários acessem recursos na internet usando nomes de domínio amigáveis em vez de endereços IP numéricos, o DNS funciona por meio de uma rede hierárquica de servidores de nomes, onde uma consulta recursiva é enviada pelos clientes para os servidores DNS locais, que encaminham a consulta para os servidores DNS </a:t>
            </a:r>
            <a:r>
              <a:rPr lang="pt-BR" dirty="0" err="1"/>
              <a:t>autoritativos</a:t>
            </a:r>
            <a:r>
              <a:rPr lang="pt-BR" dirty="0"/>
              <a:t> responsáveis pelo domínio. </a:t>
            </a:r>
          </a:p>
          <a:p>
            <a:pPr marL="0" indent="0">
              <a:buNone/>
            </a:pPr>
            <a:r>
              <a:rPr lang="pt-BR" dirty="0"/>
              <a:t>A resposta contendo o endereço IP correspondente é enviada de volta aos clientes. O DNS possui um sistema de cache para acelerar consultas futuras endereços IP.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2126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96D25-26EB-4E69-A0F9-F9E7980D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93757"/>
            <a:ext cx="9601200" cy="841159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 fontScale="90000"/>
          </a:bodyPr>
          <a:lstStyle/>
          <a:p>
            <a:r>
              <a:rPr lang="pt-BR" b="1" dirty="0">
                <a:latin typeface="Arial Black" panose="020B0A04020102020204" pitchFamily="34" charset="0"/>
              </a:rPr>
              <a:t>O que é e como funciona o servidor de nomes?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D351CB-CCC3-4EF2-8B8B-D0D9B1BDB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80962"/>
            <a:ext cx="9228338" cy="26923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br>
              <a:rPr lang="pt-BR" dirty="0"/>
            </a:br>
            <a:r>
              <a:rPr lang="pt-BR" dirty="0"/>
              <a:t>Um servidor de nomes, também conhecido como servidor DNS, é responsável por </a:t>
            </a:r>
            <a:r>
              <a:rPr lang="pt-BR" b="1" dirty="0"/>
              <a:t>armazenar informações </a:t>
            </a:r>
            <a:r>
              <a:rPr lang="pt-BR" dirty="0"/>
              <a:t>sobre nomes de domínio e seus respectivos endereços IP.</a:t>
            </a:r>
          </a:p>
          <a:p>
            <a:pPr marL="0" indent="0">
              <a:buNone/>
            </a:pPr>
            <a:r>
              <a:rPr lang="pt-BR" dirty="0"/>
              <a:t>Quando um cliente faz uma consulta DNS para resolver um nome de domínio, o servidor de nomes verifica seu cache local para obter a resposta. Caso não tenha a resposta em cache, ele consulta servidores DNS responsáveis pelo domínio. O servidor de nomes recebe a resposta e a retorna ao cliente, essa estrutura hierárquica de servidores de nomes permite a tradução eficiente de nomes de domínio em endereços IP.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953058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Personalizada 2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7F7F7F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1033</TotalTime>
  <Words>396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 Black</vt:lpstr>
      <vt:lpstr>Franklin Gothic Book</vt:lpstr>
      <vt:lpstr>Cortar</vt:lpstr>
      <vt:lpstr>Camada de  Aplicação</vt:lpstr>
      <vt:lpstr>O que é? / Pra que serve?</vt:lpstr>
      <vt:lpstr>Principais protocolos</vt:lpstr>
      <vt:lpstr>O que é e como funciona o DNS?</vt:lpstr>
      <vt:lpstr>O que é e como funciona o servidor de nomes?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Conceitos Básicos</dc:title>
  <dc:creator>ANA OLIVEIRA</dc:creator>
  <cp:lastModifiedBy>ANA OLIVEIRA</cp:lastModifiedBy>
  <cp:revision>69</cp:revision>
  <dcterms:created xsi:type="dcterms:W3CDTF">2023-04-12T14:37:21Z</dcterms:created>
  <dcterms:modified xsi:type="dcterms:W3CDTF">2023-05-15T17:24:46Z</dcterms:modified>
</cp:coreProperties>
</file>