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0" r:id="rId1"/>
  </p:sldMasterIdLst>
  <p:sldIdLst>
    <p:sldId id="256" r:id="rId2"/>
    <p:sldId id="294" r:id="rId3"/>
    <p:sldId id="295" r:id="rId4"/>
    <p:sldId id="296" r:id="rId5"/>
    <p:sldId id="297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03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9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398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3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0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87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D8B3D-F687-4E23-98E3-E7579698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015" y="2459114"/>
            <a:ext cx="8881970" cy="1046996"/>
          </a:xfrm>
          <a:ln w="349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Camada de enlace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1F844-3392-43B2-87BB-05998D160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4547209"/>
            <a:ext cx="8791575" cy="324944"/>
          </a:xfrm>
        </p:spPr>
        <p:txBody>
          <a:bodyPr>
            <a:normAutofit/>
          </a:bodyPr>
          <a:lstStyle/>
          <a:p>
            <a:r>
              <a:rPr lang="pt-BR" sz="1400" b="1" cap="none" dirty="0"/>
              <a:t>Ana Julia Lima de Oliveira</a:t>
            </a:r>
          </a:p>
        </p:txBody>
      </p:sp>
    </p:spTree>
    <p:extLst>
      <p:ext uri="{BB962C8B-B14F-4D97-AF65-F5344CB8AC3E}">
        <p14:creationId xmlns:p14="http://schemas.microsoft.com/office/powerpoint/2010/main" val="36833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5396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Camada de Enlace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65140"/>
            <a:ext cx="9716610" cy="3292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camada de enlace é a segunda camada do modelo </a:t>
            </a:r>
            <a:r>
              <a:rPr lang="pt-BR" b="1" dirty="0"/>
              <a:t>OSI</a:t>
            </a:r>
            <a:r>
              <a:rPr lang="pt-BR" dirty="0"/>
              <a:t> (</a:t>
            </a:r>
            <a:r>
              <a:rPr lang="pt-BR" b="1" dirty="0"/>
              <a:t>Open Systems </a:t>
            </a:r>
            <a:r>
              <a:rPr lang="pt-BR" b="1" dirty="0" err="1"/>
              <a:t>Interconnection</a:t>
            </a:r>
            <a:r>
              <a:rPr lang="pt-BR" dirty="0"/>
              <a:t>), ela é responsável pela transferência confiável de dados entre dispositivos em uma rede local.</a:t>
            </a:r>
          </a:p>
          <a:p>
            <a:pPr marL="0" indent="0">
              <a:buNone/>
            </a:pPr>
            <a:r>
              <a:rPr lang="pt-BR" dirty="0"/>
              <a:t>Sua principal função é fornecer um serviço confiável de entrega de dados entre dois dispositivos conectados na mesma rede física. Também é responsável por dividir os dados em quadros (ou pacotes), adicionar cabeçalhos e rodapés aos quadros e gerenciar a transmissão de quadros pela rede, responsável por garantir que os quadros sejam recebidos corretamente, verificando erros de transmissão e solicitando que os quadros danificados sejam retransmitidos.</a:t>
            </a:r>
          </a:p>
        </p:txBody>
      </p:sp>
    </p:spTree>
    <p:extLst>
      <p:ext uri="{BB962C8B-B14F-4D97-AF65-F5344CB8AC3E}">
        <p14:creationId xmlns:p14="http://schemas.microsoft.com/office/powerpoint/2010/main" val="92416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Camada de Enlace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3502"/>
            <a:ext cx="9228338" cy="436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Alguns dos protocolos mais comuns usados na camada de enlace são:</a:t>
            </a:r>
          </a:p>
          <a:p>
            <a:r>
              <a:rPr lang="pt-BR" b="1" dirty="0"/>
              <a:t>Ethernet: </a:t>
            </a:r>
            <a:r>
              <a:rPr lang="pt-BR" dirty="0"/>
              <a:t>usado para conectar dispositivos em uma rede local com fio. Ele define as regras para a transmissão de dados em uma rede e inclui detalhes sobre como os dados são formatados e transmitidos.</a:t>
            </a:r>
          </a:p>
          <a:p>
            <a:r>
              <a:rPr lang="pt-BR" b="1" dirty="0"/>
              <a:t>Wi-Fi: </a:t>
            </a:r>
            <a:r>
              <a:rPr lang="pt-BR" dirty="0"/>
              <a:t>conjunto de protocolos sem fio que permitem a comunicação entre dispositivos em uma rede local. Usa ondas de rádio para transmitir dados entre dispositivos e usa várias técnicas para evitar interferência e perda de dados.</a:t>
            </a:r>
          </a:p>
          <a:p>
            <a:r>
              <a:rPr lang="pt-BR" b="1" dirty="0"/>
              <a:t>Bluetooth</a:t>
            </a:r>
            <a:r>
              <a:rPr lang="pt-BR" dirty="0"/>
              <a:t>: é um protocolo sem fio que é usado para conectar dispositivos em uma rede local. Ele usa sinais de rádio de curto alcance para transmitir dados entre dispositivos e é usado para conectar dispositivos como fones de ouvido, alto-falantes, teclados e mouses sem fio.</a:t>
            </a:r>
          </a:p>
        </p:txBody>
      </p:sp>
    </p:spTree>
    <p:extLst>
      <p:ext uri="{BB962C8B-B14F-4D97-AF65-F5344CB8AC3E}">
        <p14:creationId xmlns:p14="http://schemas.microsoft.com/office/powerpoint/2010/main" val="185847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1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Camada de Enlace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762291"/>
            <a:ext cx="9228338" cy="436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Responsável por realizar o controle de fluxo e o controle de erro.</a:t>
            </a:r>
          </a:p>
          <a:p>
            <a:r>
              <a:rPr lang="pt-BR" b="1" dirty="0"/>
              <a:t>Controle de fluxo: </a:t>
            </a:r>
            <a:r>
              <a:rPr lang="pt-BR" dirty="0"/>
              <a:t>informa a quantidade de dados que o emissor pode enviar;</a:t>
            </a:r>
          </a:p>
          <a:p>
            <a:r>
              <a:rPr lang="pt-BR" b="1" dirty="0"/>
              <a:t>Controle de erro: </a:t>
            </a:r>
            <a:r>
              <a:rPr lang="pt-BR" dirty="0"/>
              <a:t>detecta frames corrompidos (bits enviados em pacotes). Também faz a correção e detecta erros.</a:t>
            </a:r>
          </a:p>
        </p:txBody>
      </p:sp>
    </p:spTree>
    <p:extLst>
      <p:ext uri="{BB962C8B-B14F-4D97-AF65-F5344CB8AC3E}">
        <p14:creationId xmlns:p14="http://schemas.microsoft.com/office/powerpoint/2010/main" val="1737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742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Camada de Enlace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58294"/>
            <a:ext cx="9228338" cy="1341412"/>
          </a:xfrm>
        </p:spPr>
        <p:txBody>
          <a:bodyPr>
            <a:normAutofit/>
          </a:bodyPr>
          <a:lstStyle/>
          <a:p>
            <a:r>
              <a:rPr lang="pt-BR" b="1" dirty="0" err="1"/>
              <a:t>Simplest</a:t>
            </a:r>
            <a:r>
              <a:rPr lang="pt-BR" b="1" dirty="0"/>
              <a:t>: </a:t>
            </a:r>
            <a:r>
              <a:rPr lang="pt-BR" dirty="0"/>
              <a:t>são enviados de forma simples, porém ocorre o risco de </a:t>
            </a:r>
            <a:r>
              <a:rPr lang="pt-BR" dirty="0" err="1"/>
              <a:t>oerda</a:t>
            </a:r>
            <a:r>
              <a:rPr lang="pt-BR" dirty="0"/>
              <a:t> por não ter a confirmação do recebimento (ACK).</a:t>
            </a:r>
          </a:p>
          <a:p>
            <a:r>
              <a:rPr lang="pt-BR" b="1" dirty="0"/>
              <a:t>Stop-</a:t>
            </a:r>
            <a:r>
              <a:rPr lang="pt-BR" b="1" dirty="0" err="1"/>
              <a:t>and</a:t>
            </a:r>
            <a:r>
              <a:rPr lang="pt-BR" b="1" dirty="0"/>
              <a:t>-</a:t>
            </a:r>
            <a:r>
              <a:rPr lang="pt-BR" b="1" dirty="0" err="1"/>
              <a:t>wait</a:t>
            </a:r>
            <a:r>
              <a:rPr lang="pt-BR" b="1" dirty="0"/>
              <a:t>: </a:t>
            </a:r>
            <a:r>
              <a:rPr lang="pt-BR" dirty="0"/>
              <a:t>Envia o frame e aguarda a confirmação (ACK).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A4130D9-88B6-4CF2-A2B0-4053E870F3DE}"/>
              </a:ext>
            </a:extLst>
          </p:cNvPr>
          <p:cNvSpPr txBox="1">
            <a:spLocks/>
          </p:cNvSpPr>
          <p:nvPr/>
        </p:nvSpPr>
        <p:spPr>
          <a:xfrm>
            <a:off x="1371600" y="1377816"/>
            <a:ext cx="4724400" cy="36220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Canal sem ruído</a:t>
            </a:r>
          </a:p>
        </p:txBody>
      </p:sp>
    </p:spTree>
    <p:extLst>
      <p:ext uri="{BB962C8B-B14F-4D97-AF65-F5344CB8AC3E}">
        <p14:creationId xmlns:p14="http://schemas.microsoft.com/office/powerpoint/2010/main" val="40113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742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Camada de Enlace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2662860"/>
            <a:ext cx="9228338" cy="1667666"/>
          </a:xfrm>
        </p:spPr>
        <p:txBody>
          <a:bodyPr>
            <a:normAutofit/>
          </a:bodyPr>
          <a:lstStyle/>
          <a:p>
            <a:r>
              <a:rPr lang="pt-BR" b="1" dirty="0"/>
              <a:t>Stop-</a:t>
            </a:r>
            <a:r>
              <a:rPr lang="pt-BR" b="1" dirty="0" err="1"/>
              <a:t>and</a:t>
            </a:r>
            <a:r>
              <a:rPr lang="pt-BR" b="1" dirty="0"/>
              <a:t>-</a:t>
            </a:r>
            <a:r>
              <a:rPr lang="pt-BR" b="1" dirty="0" err="1"/>
              <a:t>wait</a:t>
            </a:r>
            <a:r>
              <a:rPr lang="pt-BR" b="1" dirty="0"/>
              <a:t> ARQ: </a:t>
            </a:r>
            <a:r>
              <a:rPr lang="pt-BR" dirty="0"/>
              <a:t>é responsável por numerar os </a:t>
            </a:r>
            <a:r>
              <a:rPr lang="pt-BR" dirty="0" err="1"/>
              <a:t>fraimes</a:t>
            </a:r>
            <a:r>
              <a:rPr lang="pt-BR" dirty="0"/>
              <a:t>.</a:t>
            </a:r>
            <a:endParaRPr lang="pt-BR" b="1" dirty="0"/>
          </a:p>
          <a:p>
            <a:r>
              <a:rPr lang="pt-BR" b="1" dirty="0"/>
              <a:t>Go-Back-N AQR: </a:t>
            </a:r>
            <a:r>
              <a:rPr lang="pt-BR" dirty="0"/>
              <a:t>é responsável por transmitir o conjunto de </a:t>
            </a:r>
            <a:r>
              <a:rPr lang="pt-BR" dirty="0" err="1"/>
              <a:t>fraimes</a:t>
            </a:r>
            <a:r>
              <a:rPr lang="pt-BR" dirty="0"/>
              <a:t>.</a:t>
            </a:r>
          </a:p>
          <a:p>
            <a:r>
              <a:rPr lang="pt-BR" b="1" dirty="0" err="1"/>
              <a:t>Seletive</a:t>
            </a:r>
            <a:r>
              <a:rPr lang="pt-BR" b="1" dirty="0"/>
              <a:t> </a:t>
            </a:r>
            <a:r>
              <a:rPr lang="pt-BR" b="1" dirty="0" err="1"/>
              <a:t>Repeat</a:t>
            </a:r>
            <a:r>
              <a:rPr lang="pt-BR" b="1" dirty="0"/>
              <a:t> ARQ: </a:t>
            </a:r>
            <a:r>
              <a:rPr lang="pt-BR" dirty="0"/>
              <a:t>utiliza 2 janelas com um mesmo tamanho (recepção e transmissão) e não confirma os frames.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A4130D9-88B6-4CF2-A2B0-4053E870F3DE}"/>
              </a:ext>
            </a:extLst>
          </p:cNvPr>
          <p:cNvSpPr txBox="1">
            <a:spLocks/>
          </p:cNvSpPr>
          <p:nvPr/>
        </p:nvSpPr>
        <p:spPr>
          <a:xfrm>
            <a:off x="1371600" y="1377816"/>
            <a:ext cx="4724400" cy="36220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Canal com ruído</a:t>
            </a:r>
          </a:p>
        </p:txBody>
      </p:sp>
    </p:spTree>
    <p:extLst>
      <p:ext uri="{BB962C8B-B14F-4D97-AF65-F5344CB8AC3E}">
        <p14:creationId xmlns:p14="http://schemas.microsoft.com/office/powerpoint/2010/main" val="340027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7427"/>
            <a:ext cx="9601200" cy="84115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Controle e detecção de erros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31" y="1869689"/>
            <a:ext cx="9228338" cy="2226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Distância de </a:t>
            </a:r>
            <a:r>
              <a:rPr lang="pt-BR" b="1" dirty="0" err="1"/>
              <a:t>Hanning</a:t>
            </a:r>
            <a:r>
              <a:rPr lang="pt-BR" b="1" dirty="0"/>
              <a:t>:</a:t>
            </a:r>
          </a:p>
          <a:p>
            <a:r>
              <a:rPr lang="pt-BR" dirty="0"/>
              <a:t>A diferença entre duas palavras de código (número diferente de bits).</a:t>
            </a:r>
          </a:p>
          <a:p>
            <a:r>
              <a:rPr lang="pt-BR" dirty="0"/>
              <a:t>Se a distância mínima entre pares de códigos é maior ou igual a 2 </a:t>
            </a:r>
            <a:r>
              <a:rPr lang="pt-BR" dirty="0" err="1"/>
              <a:t>yodos</a:t>
            </a:r>
            <a:r>
              <a:rPr lang="pt-BR" dirty="0"/>
              <a:t> os erros isolados são detectados por um código.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1FECE1-B631-4368-B0F3-48D36D85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92131"/>
            <a:ext cx="6180264" cy="263844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559723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808</TotalTime>
  <Words>447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 Black</vt:lpstr>
      <vt:lpstr>Franklin Gothic Book</vt:lpstr>
      <vt:lpstr>Cortar</vt:lpstr>
      <vt:lpstr>Camada de enlace</vt:lpstr>
      <vt:lpstr>Camada de Enlace</vt:lpstr>
      <vt:lpstr>Camada de Enlace</vt:lpstr>
      <vt:lpstr>Camada de Enlace de dados</vt:lpstr>
      <vt:lpstr>Camada de Enlace </vt:lpstr>
      <vt:lpstr>Camada de Enlace</vt:lpstr>
      <vt:lpstr>Controle e detecção de erros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ANA OLIVEIRA</dc:creator>
  <cp:lastModifiedBy>ANA OLIVEIRA</cp:lastModifiedBy>
  <cp:revision>52</cp:revision>
  <dcterms:created xsi:type="dcterms:W3CDTF">2023-04-12T14:37:21Z</dcterms:created>
  <dcterms:modified xsi:type="dcterms:W3CDTF">2023-05-03T16:42:07Z</dcterms:modified>
</cp:coreProperties>
</file>