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90" r:id="rId1"/>
  </p:sldMasterIdLst>
  <p:sldIdLst>
    <p:sldId id="256" r:id="rId2"/>
    <p:sldId id="294" r:id="rId3"/>
    <p:sldId id="296" r:id="rId4"/>
    <p:sldId id="302" r:id="rId5"/>
    <p:sldId id="305" r:id="rId6"/>
    <p:sldId id="308" r:id="rId7"/>
    <p:sldId id="306" r:id="rId8"/>
    <p:sldId id="309" r:id="rId9"/>
    <p:sldId id="307" r:id="rId10"/>
    <p:sldId id="31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8503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7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9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4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43983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03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3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0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26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305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987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D8B3D-F687-4E23-98E3-E75796983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015" y="2459114"/>
            <a:ext cx="8881970" cy="1046996"/>
          </a:xfrm>
          <a:ln w="3492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Camada de transporte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B1F844-3392-43B2-87BB-05998D160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4547209"/>
            <a:ext cx="8791575" cy="324944"/>
          </a:xfrm>
        </p:spPr>
        <p:txBody>
          <a:bodyPr>
            <a:normAutofit/>
          </a:bodyPr>
          <a:lstStyle/>
          <a:p>
            <a:r>
              <a:rPr lang="pt-BR" sz="1400" b="1" cap="none" dirty="0"/>
              <a:t>Ana Julia Lima de Oliveira</a:t>
            </a:r>
          </a:p>
        </p:txBody>
      </p:sp>
    </p:spTree>
    <p:extLst>
      <p:ext uri="{BB962C8B-B14F-4D97-AF65-F5344CB8AC3E}">
        <p14:creationId xmlns:p14="http://schemas.microsoft.com/office/powerpoint/2010/main" val="36833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31" y="1067265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O que é e como se utiliza o protocolo UDP e TCP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31" y="2569196"/>
            <a:ext cx="9228338" cy="27929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O UDP é um protocolo de transporte sem conexão, que transmite dados em datagramas independentes, sem garantia de entrega, ordem ou controle de erros. Ele é usado em aplicações que exigem velocidade e eficiência, como streaming de mídia e jogos online.</a:t>
            </a:r>
          </a:p>
          <a:p>
            <a:pPr marL="0" indent="0">
              <a:buNone/>
            </a:pPr>
            <a:r>
              <a:rPr lang="pt-BR" dirty="0"/>
              <a:t>Por outro lado, o TCP é um protocolo de transporte orientado a conexão, que estabelece uma conexão lógica entre dispositivos antes da transmissão de dados. Ele garante a entrega dos dados na ordem correta, detecta e retransmite pacotes perdidos e controla o fluxo e congestionamento da rede. </a:t>
            </a:r>
          </a:p>
          <a:p>
            <a:pPr marL="0" indent="0">
              <a:buNone/>
            </a:pPr>
            <a:r>
              <a:rPr lang="pt-BR" dirty="0"/>
              <a:t>A escolha entre o uso do UDP ou TCP depende dos requisitos específicos da aplicação em termos de confiabilidade, ordem de entrega, controle de erros e eficiência. Em geral, o UDP é mais adequado para aplicações em tempo real, enquanto o TCP é mais adequado para aplicações que exigem uma comunicação confiável, mesmo que isso signifique uma sobrecarga maior na rede.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85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05396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O que é? / Pra que serve?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11" y="2575967"/>
            <a:ext cx="9689977" cy="2209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É uma das camadas do modelo de referência OSI ou TCP/IP, responsável por fornecer serviços de comunicação confiáveis e eficientes entre processos de aplicação em diferentes dispositivos de rede. Ela utiliza protocolos de transporte, como o TCP e o UDP, para garantir que os dados sejam entregues corretamente, de forma ordenada e sem erros. Além disso, ela é responsável pelo controle de fluxo e congestionamento na rede. Em resumo, a camada de transporte é essencial para a transmissão de dados em redes de computadores.</a:t>
            </a:r>
          </a:p>
        </p:txBody>
      </p:sp>
    </p:spTree>
    <p:extLst>
      <p:ext uri="{BB962C8B-B14F-4D97-AF65-F5344CB8AC3E}">
        <p14:creationId xmlns:p14="http://schemas.microsoft.com/office/powerpoint/2010/main" val="92416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85801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Principais protocolos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31" y="2307529"/>
            <a:ext cx="9228338" cy="30723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Os principais protocolos da camada de transporte são o </a:t>
            </a:r>
            <a:r>
              <a:rPr lang="pt-BR" b="1" dirty="0"/>
              <a:t>TCP</a:t>
            </a:r>
            <a:r>
              <a:rPr lang="pt-BR" dirty="0"/>
              <a:t> (</a:t>
            </a:r>
            <a:r>
              <a:rPr lang="pt-BR" dirty="0" err="1"/>
              <a:t>Transmission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 e o </a:t>
            </a:r>
            <a:r>
              <a:rPr lang="pt-BR" b="1" dirty="0"/>
              <a:t>UDP</a:t>
            </a:r>
            <a:r>
              <a:rPr lang="pt-BR" dirty="0"/>
              <a:t> (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Datagram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).</a:t>
            </a:r>
          </a:p>
          <a:p>
            <a:r>
              <a:rPr lang="pt-BR" dirty="0"/>
              <a:t>TCP: é um protocolo orientado à conexão e oferece um serviço confiável, ele estabelece uma conexão entre os dispositivos de origem e destino antes de iniciar a transmissão de dados. O TCP controla a divisão dos dados em segmentos, verifica a integridade e a ordem de entrega, e retransmite segmentos que possam ter sido perdidos ou corrompidos.</a:t>
            </a:r>
          </a:p>
          <a:p>
            <a:r>
              <a:rPr lang="pt-BR" dirty="0"/>
              <a:t>UDP:  é um protocolo sem conexão e oferece um serviço não confiável, ele não estabelece uma conexão prévia entre os dispositivos e não garante a entrega dos dados ou a ordenação. O UDP é mais rápido e eficiente para certos tipos de aplicações em que a perda ocasional de dados não é crítica, como streaming de mídia ou jogos online.</a:t>
            </a:r>
          </a:p>
        </p:txBody>
      </p:sp>
    </p:spTree>
    <p:extLst>
      <p:ext uri="{BB962C8B-B14F-4D97-AF65-F5344CB8AC3E}">
        <p14:creationId xmlns:p14="http://schemas.microsoft.com/office/powerpoint/2010/main" val="173770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93757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Por que existe o congestionamento?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80962"/>
            <a:ext cx="9228338" cy="2370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congestionamento na camada de transporte ocorre quando há um aumento excessivo do tráfego de dados em uma rede, o que pode levar à diminuição da qualidade do serviço ou à interrupção da comunicação. Isso pode acontecer devido à capacidade limitada da rede, taxa de transmissão excessiva, perda de pacotes e retransmissões, ou roteamento ineficiente. Para lidar com o congestionamento, os protocolos de transporte implementam mecanismos de controle, como janelas deslizantes e ajuste de taxa de transmissão, a fim de regular a velocidade de transmissão e evitar sobrecarga na rede.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12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175" y="1055690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Desempenho da rede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249" y="2756102"/>
            <a:ext cx="9228338" cy="2205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Atraso x Carga: </a:t>
            </a:r>
            <a:r>
              <a:rPr lang="pt-BR" dirty="0"/>
              <a:t>O atraso refere-se ao tempo necessário para que os dados percorram a rede desde a origem até o destino, esse atraso pode ser afetado à medida que a carga aumenta, ou seja, mais dados estão sendo transmitidos simultaneamente, o atraso tende a aumentar. Isso ocorre porque os dispositivos de rede podem ficar sobrecarregados com o processamento dos pacotes, causando atrasos na transmissão e no roteamento dos dados. Portanto, quanto maior a carga de tráfego na rede, maior é o atraso.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4FE80C3-3191-49F2-A43A-B4EC04731581}"/>
              </a:ext>
            </a:extLst>
          </p:cNvPr>
          <p:cNvSpPr txBox="1">
            <a:spLocks/>
          </p:cNvSpPr>
          <p:nvPr/>
        </p:nvSpPr>
        <p:spPr>
          <a:xfrm>
            <a:off x="1383175" y="1613829"/>
            <a:ext cx="1809303" cy="392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b="1" dirty="0"/>
              <a:t>Atraso x Carga</a:t>
            </a:r>
          </a:p>
        </p:txBody>
      </p:sp>
    </p:spTree>
    <p:extLst>
      <p:ext uri="{BB962C8B-B14F-4D97-AF65-F5344CB8AC3E}">
        <p14:creationId xmlns:p14="http://schemas.microsoft.com/office/powerpoint/2010/main" val="163504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175" y="1055690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Desempenho da rede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248" y="2756102"/>
            <a:ext cx="9520083" cy="26326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b="1" dirty="0" err="1"/>
              <a:t>Throughput</a:t>
            </a:r>
            <a:r>
              <a:rPr lang="pt-BR" b="1" dirty="0"/>
              <a:t> x Carga: </a:t>
            </a:r>
            <a:r>
              <a:rPr lang="pt-BR" dirty="0"/>
              <a:t>O </a:t>
            </a:r>
            <a:r>
              <a:rPr lang="pt-BR" dirty="0" err="1"/>
              <a:t>throughput</a:t>
            </a:r>
            <a:r>
              <a:rPr lang="pt-BR" dirty="0"/>
              <a:t> é a quantidade de dados que pode ser transmitida por unidade de tempo, está relacionado à capacidade da rede de transportar dados de forma eficiente, à medida que a carga de tráfego aumenta, o </a:t>
            </a:r>
            <a:r>
              <a:rPr lang="pt-BR" dirty="0" err="1"/>
              <a:t>throughput</a:t>
            </a:r>
            <a:r>
              <a:rPr lang="pt-BR" dirty="0"/>
              <a:t> pode ser afetado de duas maneiras: </a:t>
            </a:r>
          </a:p>
          <a:p>
            <a:pPr marL="0" indent="0">
              <a:buNone/>
            </a:pPr>
            <a:r>
              <a:rPr lang="pt-BR" b="1" dirty="0"/>
              <a:t>Primeiro: </a:t>
            </a:r>
            <a:r>
              <a:rPr lang="pt-BR" dirty="0"/>
              <a:t>se a rede estiver próxima ou além de sua capacidade máxima, o </a:t>
            </a:r>
            <a:r>
              <a:rPr lang="pt-BR" dirty="0" err="1"/>
              <a:t>throughput</a:t>
            </a:r>
            <a:r>
              <a:rPr lang="pt-BR" dirty="0"/>
              <a:t> pode </a:t>
            </a:r>
            <a:r>
              <a:rPr lang="pt-BR" b="1" dirty="0"/>
              <a:t>diminuir</a:t>
            </a:r>
            <a:r>
              <a:rPr lang="pt-BR" dirty="0"/>
              <a:t>, uma vez que a quantidade de dados a serem transmitidos é maior do que a capacidade de processamento da rede.</a:t>
            </a:r>
          </a:p>
          <a:p>
            <a:pPr marL="0" indent="0">
              <a:buNone/>
            </a:pPr>
            <a:r>
              <a:rPr lang="pt-BR" b="1" dirty="0"/>
              <a:t>Segundo: </a:t>
            </a:r>
            <a:r>
              <a:rPr lang="pt-BR" dirty="0"/>
              <a:t>alguns protocolos de transporte, como o TCP, implementam mecanismos de controle de congestionamento para evitar o congestionamento da rede. Esses mecanismos reduzem o </a:t>
            </a:r>
            <a:r>
              <a:rPr lang="pt-BR" dirty="0" err="1"/>
              <a:t>throughput</a:t>
            </a:r>
            <a:r>
              <a:rPr lang="pt-BR" dirty="0"/>
              <a:t> de forma proativa ao reduzir a taxa de transmissão quando há congestionamento na rede.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4FE80C3-3191-49F2-A43A-B4EC04731581}"/>
              </a:ext>
            </a:extLst>
          </p:cNvPr>
          <p:cNvSpPr txBox="1">
            <a:spLocks/>
          </p:cNvSpPr>
          <p:nvPr/>
        </p:nvSpPr>
        <p:spPr>
          <a:xfrm>
            <a:off x="1383175" y="1687140"/>
            <a:ext cx="2137188" cy="454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b="1" dirty="0" err="1"/>
              <a:t>Throughut</a:t>
            </a:r>
            <a:r>
              <a:rPr lang="pt-BR" b="1" dirty="0"/>
              <a:t> x Carga:</a:t>
            </a:r>
          </a:p>
        </p:txBody>
      </p:sp>
    </p:spTree>
    <p:extLst>
      <p:ext uri="{BB962C8B-B14F-4D97-AF65-F5344CB8AC3E}">
        <p14:creationId xmlns:p14="http://schemas.microsoft.com/office/powerpoint/2010/main" val="217054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31" y="1067265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Controle de conexão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31" y="2384706"/>
            <a:ext cx="9228338" cy="2835364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pt-BR" b="1" dirty="0"/>
            </a:br>
            <a:r>
              <a:rPr lang="pt-BR" b="1" dirty="0"/>
              <a:t>Serviço orientado a conexão: </a:t>
            </a:r>
            <a:r>
              <a:rPr lang="pt-BR" dirty="0"/>
              <a:t>é fornecido pelo protocolo TCP (</a:t>
            </a:r>
            <a:r>
              <a:rPr lang="pt-BR" dirty="0" err="1"/>
              <a:t>Transmission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), estabelece uma conexão lógica antes de iniciar a transmissão de dados entre os dispositivos de origem e destino. Esse processo envolve uma sequência de etapas, como estabelecimento da conexão, transferência de dados e encerramento da conexão. O serviço orientado a conexão é confiável, garantindo a entrega dos dados na ordem correta, detecção de erros e retransmissão de pacotes perdidos. É adequado para aplicações que exigem uma comunicação confiável, como transferência de arquivos e navegação na web.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E7B6C07-D9E3-4E50-93E8-979240993459}"/>
              </a:ext>
            </a:extLst>
          </p:cNvPr>
          <p:cNvSpPr txBox="1">
            <a:spLocks/>
          </p:cNvSpPr>
          <p:nvPr/>
        </p:nvSpPr>
        <p:spPr>
          <a:xfrm>
            <a:off x="1481831" y="1728036"/>
            <a:ext cx="4413944" cy="360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b="1" dirty="0"/>
              <a:t>Serviço orientado a conexão</a:t>
            </a:r>
          </a:p>
        </p:txBody>
      </p:sp>
    </p:spTree>
    <p:extLst>
      <p:ext uri="{BB962C8B-B14F-4D97-AF65-F5344CB8AC3E}">
        <p14:creationId xmlns:p14="http://schemas.microsoft.com/office/powerpoint/2010/main" val="132849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31" y="1067265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Controle de conexão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31" y="2569195"/>
            <a:ext cx="9228338" cy="2564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Serviço sem conexão: </a:t>
            </a:r>
            <a:r>
              <a:rPr lang="pt-BR" dirty="0"/>
              <a:t>é fornecido pelo protocolo UDP (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Datagram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), ao contrário do serviço orientado a conexão, o serviço sem conexão não requer o estabelecimento prévio de uma conexão antes da transmissão de dados. Os dados são transmitidos como datagramas independentes, sem garantia de entrega, ordem ou controle de erros. O serviço sem conexão é mais leve e eficiente em termos de overhead, o que o torna adequado para aplicações em tempo real, como streaming de mídia e jogos online, onde uma perda ocasional de pacotes pode ser tolerada.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E7B6C07-D9E3-4E50-93E8-979240993459}"/>
              </a:ext>
            </a:extLst>
          </p:cNvPr>
          <p:cNvSpPr txBox="1">
            <a:spLocks/>
          </p:cNvSpPr>
          <p:nvPr/>
        </p:nvSpPr>
        <p:spPr>
          <a:xfrm>
            <a:off x="1481831" y="1728036"/>
            <a:ext cx="4413944" cy="360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b="1" dirty="0"/>
              <a:t>Serviço sem conexão</a:t>
            </a:r>
          </a:p>
        </p:txBody>
      </p:sp>
    </p:spTree>
    <p:extLst>
      <p:ext uri="{BB962C8B-B14F-4D97-AF65-F5344CB8AC3E}">
        <p14:creationId xmlns:p14="http://schemas.microsoft.com/office/powerpoint/2010/main" val="110021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31" y="898590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Como é realizado o endereçamento na camada de transporte?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45DC3-A987-4169-AF5A-A1FB8A796F3B}"/>
              </a:ext>
            </a:extLst>
          </p:cNvPr>
          <p:cNvSpPr txBox="1">
            <a:spLocks/>
          </p:cNvSpPr>
          <p:nvPr/>
        </p:nvSpPr>
        <p:spPr>
          <a:xfrm>
            <a:off x="1481831" y="2942057"/>
            <a:ext cx="9228338" cy="2564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Na camada de transporte, o endereçamento é realizado por meio de </a:t>
            </a:r>
            <a:r>
              <a:rPr lang="pt-BR" b="1" dirty="0"/>
              <a:t>portas</a:t>
            </a:r>
            <a:r>
              <a:rPr lang="pt-BR" dirty="0"/>
              <a:t>. As portas são </a:t>
            </a:r>
            <a:r>
              <a:rPr lang="pt-BR" b="1" dirty="0"/>
              <a:t>números de identificação </a:t>
            </a:r>
            <a:r>
              <a:rPr lang="pt-BR" dirty="0"/>
              <a:t>que permitem que os dispositivos de rede identifiquem os processos ou serviços de aplicação específicos envolvidos na comunicação. </a:t>
            </a:r>
          </a:p>
          <a:p>
            <a:pPr marL="0" indent="0">
              <a:buNone/>
            </a:pPr>
            <a:r>
              <a:rPr lang="pt-BR" dirty="0"/>
              <a:t>Existem portas de </a:t>
            </a:r>
            <a:r>
              <a:rPr lang="pt-BR" b="1" dirty="0"/>
              <a:t>origem</a:t>
            </a:r>
            <a:r>
              <a:rPr lang="pt-BR" dirty="0"/>
              <a:t> e portas de </a:t>
            </a:r>
            <a:r>
              <a:rPr lang="pt-BR" b="1" dirty="0"/>
              <a:t>destino</a:t>
            </a:r>
            <a:r>
              <a:rPr lang="pt-BR" dirty="0"/>
              <a:t>. As portas de origem são utilizadas pelo dispositivo de origem para identificar o processo ou serviço de aplicação que está enviando os dados, enquanto as portas de destino são utilizadas pelo dispositivo de destino para identificar o processo ou serviço que deve receber os dados. </a:t>
            </a:r>
          </a:p>
          <a:p>
            <a:pPr marL="0" indent="0">
              <a:buNone/>
            </a:pPr>
            <a:r>
              <a:rPr lang="pt-BR" dirty="0"/>
              <a:t>As portas são representadas por números de 16 bits, variando de 0 a 65535, e são divididas em portas bem conhecidas, portas registradas e portas dinâmicas ou privadas. O endereçamento na camada de transporte combina o endereço IP dos dispositivos com as portas para estabelecer uma conexão única e identificar corretamente os processos de aplicação envolvidos na comunicação.</a:t>
            </a:r>
          </a:p>
        </p:txBody>
      </p:sp>
    </p:spTree>
    <p:extLst>
      <p:ext uri="{BB962C8B-B14F-4D97-AF65-F5344CB8AC3E}">
        <p14:creationId xmlns:p14="http://schemas.microsoft.com/office/powerpoint/2010/main" val="2261781828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Personalizada 6">
      <a:dk1>
        <a:sysClr val="windowText" lastClr="000000"/>
      </a:dk1>
      <a:lt1>
        <a:sysClr val="window" lastClr="FFFFFF"/>
      </a:lt1>
      <a:dk2>
        <a:srgbClr val="560F0F"/>
      </a:dk2>
      <a:lt2>
        <a:srgbClr val="FBEBEB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1018</TotalTime>
  <Words>1177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Franklin Gothic Book</vt:lpstr>
      <vt:lpstr>Cortar</vt:lpstr>
      <vt:lpstr>Camada de transporte</vt:lpstr>
      <vt:lpstr>O que é? / Pra que serve?</vt:lpstr>
      <vt:lpstr>Principais protocolos</vt:lpstr>
      <vt:lpstr>Por que existe o congestionamento?</vt:lpstr>
      <vt:lpstr>Desempenho da rede</vt:lpstr>
      <vt:lpstr>Desempenho da rede</vt:lpstr>
      <vt:lpstr>Controle de conexão</vt:lpstr>
      <vt:lpstr>Controle de conexão</vt:lpstr>
      <vt:lpstr>Como é realizado o endereçamento na camada de transporte?</vt:lpstr>
      <vt:lpstr>O que é e como se utiliza o protocolo UDP e TCP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Básicos</dc:title>
  <dc:creator>ANA OLIVEIRA</dc:creator>
  <cp:lastModifiedBy>ANA OLIVEIRA</cp:lastModifiedBy>
  <cp:revision>67</cp:revision>
  <dcterms:created xsi:type="dcterms:W3CDTF">2023-04-12T14:37:21Z</dcterms:created>
  <dcterms:modified xsi:type="dcterms:W3CDTF">2023-05-15T16:36:54Z</dcterms:modified>
</cp:coreProperties>
</file>