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405"/>
  </p:normalViewPr>
  <p:slideViewPr>
    <p:cSldViewPr snapToGrid="0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F7815-16F3-6B49-B611-CD4C2FAFD212}" type="datetimeFigureOut">
              <a:rPr lang="en-RU" smtClean="0"/>
              <a:t>24.04.2023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7F11D-CAF4-EF43-A0BA-D8D608BEEF30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83144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7F11D-CAF4-EF43-A0BA-D8D608BEEF30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4330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07C0-3551-009D-921F-40C746018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D6765-84B3-5F24-61EF-CC7110E16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DECD7-8FA1-7E90-31A6-51BA4D4D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2720-10B9-9341-A1AB-AC01854A4DAC}" type="datetimeFigureOut">
              <a:rPr lang="en-RU" smtClean="0"/>
              <a:t>24.04.2023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303FF-70AD-9682-3603-ACB9DA2F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E4F39-9603-42AA-68D4-FDD74C03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0542-DB02-5B4F-B7BC-5B1AAA3683E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4636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A9BB-BCEC-6FE4-A7B2-DD293BD6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91D45-8030-CA3C-8751-C65533A3E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657F5-8DBE-7FFC-DA34-726E44C5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2720-10B9-9341-A1AB-AC01854A4DAC}" type="datetimeFigureOut">
              <a:rPr lang="en-RU" smtClean="0"/>
              <a:t>24.04.2023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AAE4B-D548-FCD0-96D1-9F26D36A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9C1A-7F3D-B999-C5CB-A6704C01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0542-DB02-5B4F-B7BC-5B1AAA3683E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0089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EB1AB-8098-85A5-3D58-8E8ED1D16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4EE9F-8889-B217-C968-B1BA7249D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E619B-A7E1-7E29-3158-F96D2999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2720-10B9-9341-A1AB-AC01854A4DAC}" type="datetimeFigureOut">
              <a:rPr lang="en-RU" smtClean="0"/>
              <a:t>24.04.2023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65C8F-AC25-F2F4-E1FD-2A9702D9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4DC58-4B9C-33EE-8FC6-D7D98F89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0542-DB02-5B4F-B7BC-5B1AAA3683E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8125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8E42-360F-EB01-B833-55932664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9FDDD-7038-C347-CFD1-2E6A5CD9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36668-9DEB-6FFE-5D45-D62447EA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2720-10B9-9341-A1AB-AC01854A4DAC}" type="datetimeFigureOut">
              <a:rPr lang="en-RU" smtClean="0"/>
              <a:t>24.04.2023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01CC9-03D4-EC81-A090-D7216EC1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AC52A-691C-DC34-761E-A7FC743C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0542-DB02-5B4F-B7BC-5B1AAA3683E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5127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0DBA-406A-C391-27F0-FC10F647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9FE80-1046-F26B-C7A8-4EDFCF5E2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8EEB0-D2B6-4BC6-BCE4-DE8998D5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2720-10B9-9341-A1AB-AC01854A4DAC}" type="datetimeFigureOut">
              <a:rPr lang="en-RU" smtClean="0"/>
              <a:t>24.04.2023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7E39A-BEFE-3E6E-71EE-0722722C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08D1F-8D7A-27A7-A5F0-73B542BD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0542-DB02-5B4F-B7BC-5B1AAA3683E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8591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E2A1-77EC-5D66-BAC0-290D583D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1C45-E6C9-8C32-1E55-6A8D39C84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51E2F-44BE-2FA9-B8DD-7138BC23E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60FA9-A569-2672-8D7C-51AA51BE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2720-10B9-9341-A1AB-AC01854A4DAC}" type="datetimeFigureOut">
              <a:rPr lang="en-RU" smtClean="0"/>
              <a:t>24.04.2023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FA7C8-3E24-556A-C93A-48E363B6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4D294-9234-A43C-C2EB-AAFCCE27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0542-DB02-5B4F-B7BC-5B1AAA3683E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8305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B946-84F7-04C2-BC06-D5B34E43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C876C-37D5-EF95-BA4E-F3ACA6184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FECF9-DF46-209A-0A39-5172B057B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B5625-C276-8D75-CE62-1928A18A2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0B731-FC40-AC24-3842-B84CA90F7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4F33C-B2F3-C456-9B15-A8641B70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2720-10B9-9341-A1AB-AC01854A4DAC}" type="datetimeFigureOut">
              <a:rPr lang="en-RU" smtClean="0"/>
              <a:t>24.04.2023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EC54A-3617-E461-14DB-9A0FDCE5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0DD68-3E9D-305F-4BED-51F86E0D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0542-DB02-5B4F-B7BC-5B1AAA3683E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237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8895-F82E-745D-A3A0-7276C7D8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7B6C5-5575-2B70-55A4-8842E32A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2720-10B9-9341-A1AB-AC01854A4DAC}" type="datetimeFigureOut">
              <a:rPr lang="en-RU" smtClean="0"/>
              <a:t>24.04.2023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4B60D-1045-FF11-6BD0-4C8BA41C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2931B-3252-B320-1F2E-EC60B212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0542-DB02-5B4F-B7BC-5B1AAA3683E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0304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3C5F6D-BB67-1BD7-1301-60AC39DB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2720-10B9-9341-A1AB-AC01854A4DAC}" type="datetimeFigureOut">
              <a:rPr lang="en-RU" smtClean="0"/>
              <a:t>24.04.2023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81225-E9B8-2372-7439-33E2B09A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A9667-77E6-13BA-F259-77B4B9D3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0542-DB02-5B4F-B7BC-5B1AAA3683E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8277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6D63-40D3-01C2-63E7-AE17FDEC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47579-B9F8-0F48-C717-3C4DCB36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CE6C2-D907-2A9A-A806-5E9CA990D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7E374-3C80-E462-F7FF-9F755BBD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2720-10B9-9341-A1AB-AC01854A4DAC}" type="datetimeFigureOut">
              <a:rPr lang="en-RU" smtClean="0"/>
              <a:t>24.04.2023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81191-AE07-343B-58CA-FB269917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26385-B99E-5A56-04BC-127A8A12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0542-DB02-5B4F-B7BC-5B1AAA3683E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783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4D08-A7ED-9282-2519-6DE85B1C7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C4E3D-5340-6424-F4A2-051722B4B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07083-316C-0424-960C-3D8464865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B6E40-BC93-4D68-DF64-3E21CA50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2720-10B9-9341-A1AB-AC01854A4DAC}" type="datetimeFigureOut">
              <a:rPr lang="en-RU" smtClean="0"/>
              <a:t>24.04.2023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7663B-92F4-8AF2-CB38-A72FCEE1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67BA2-01A7-EA91-4B8E-0B9F2438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0542-DB02-5B4F-B7BC-5B1AAA3683E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0566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29A023-6890-9FB8-232C-8E6FD738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1EEA4-AE5D-16A7-A85A-DE5D894B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9964D-BF25-0D62-4620-29200B770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22720-10B9-9341-A1AB-AC01854A4DAC}" type="datetimeFigureOut">
              <a:rPr lang="en-RU" smtClean="0"/>
              <a:t>24.04.2023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6CBF-6DF7-10D0-94CE-32113DCE7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0EA5A-95B0-DB09-35A3-A95F00DCD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20542-DB02-5B4F-B7BC-5B1AAA3683E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9893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6.4773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openaccess.thecvf.com/content_cvpr_2013/papers/Xiong_Supervised_Descent_Method_2013_CVPR_pap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penaccess.thecvf.com/content_cvpr_2014/papers/Taigman_DeepFace_Closing_the_2014_CVPR_paper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v-foundation.org/openaccess/content_cvpr_2015/papers/Schroff_FaceNet_A_Unified_2015_CVPR_paper.pdf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cv-foundation.org/openaccess/content_cvpr_2015/papers/Schroff_FaceNet_A_Unified_2015_CVPR_pap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openaccess.thecvf.com/content_cvpr_2016/papers/Kemelmacher-Shlizerman_The_MegaFace_Benchmark_CVPR_2016_pap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ccess.thecvf.com/content_cvpr_2016/papers/Kemelmacher-Shlizerman_The_MegaFace_Benchmark_CVPR_2016_paper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ccess.thecvf.com/content_CVPR_2019/papers/Deng_ArcFace_Additive_Angular_Margin_Loss_for_Deep_Face_Recognition_CVPR_2019_paper.pd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D522-9A75-B1E7-FA5F-E9E667C09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Распознавание лиц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FEA67-400F-A66D-F6A0-9D07FEB28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499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B2F0-17A7-D03F-4D55-1AEAE4B7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Векторные представления изображений лиц</a:t>
            </a:r>
            <a:endParaRPr lang="en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DEB70-EFC1-C78F-E4B9-129544F5B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643" y="1512177"/>
            <a:ext cx="8597900" cy="2654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AFF689-2B61-5F90-C69C-280F046BE3A0}"/>
              </a:ext>
            </a:extLst>
          </p:cNvPr>
          <p:cNvSpPr txBox="1"/>
          <p:nvPr/>
        </p:nvSpPr>
        <p:spPr>
          <a:xfrm>
            <a:off x="303988" y="5934670"/>
            <a:ext cx="115832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Sun, Yi, et al. "Deep learning face representation by joint identification-verification."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Advances in neural information processing systems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 27 (2014).</a:t>
            </a:r>
            <a:endParaRPr lang="en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056183-6F3F-5C50-41D3-3B9EE42C9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843" y="4045414"/>
            <a:ext cx="4889500" cy="850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1B11AD-4928-5E58-C144-478579FD4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5643" y="4944070"/>
            <a:ext cx="58547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80C3-0694-AE68-FE70-9286F2B6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лиц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D7F88-7957-C1E9-A599-9AA44FA129EC}"/>
              </a:ext>
            </a:extLst>
          </p:cNvPr>
          <p:cNvSpPr txBox="1"/>
          <p:nvPr/>
        </p:nvSpPr>
        <p:spPr>
          <a:xfrm>
            <a:off x="838200" y="6169709"/>
            <a:ext cx="110117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Xiong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Xuehan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, and Fernando De la Torre. "Supervised descent method and its applications to face alignment."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Proceedings of the IEEE conference on computer vision and pattern recognition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. 2013.</a:t>
            </a:r>
            <a:endParaRPr lang="en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59A97-FAE0-4E20-35E2-DD1827D34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679" y="1887031"/>
            <a:ext cx="4546600" cy="257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966273-0171-A156-A678-65351718E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240" y="1887031"/>
            <a:ext cx="180340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BCB693-0EDA-EFB0-574D-2E2312766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309" y="2494237"/>
            <a:ext cx="3022600" cy="393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F6192E-DDB1-208C-23DF-4883DF26A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309" y="2979170"/>
            <a:ext cx="3556000" cy="800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5198F9-CC1D-CE43-351B-5EB6A6BCEF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409" r="20205" b="19218"/>
          <a:stretch/>
        </p:blipFill>
        <p:spPr>
          <a:xfrm>
            <a:off x="6081408" y="3870503"/>
            <a:ext cx="262647" cy="646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1C410F-F790-EEB1-6103-A8D6F541805C}"/>
              </a:ext>
            </a:extLst>
          </p:cNvPr>
          <p:cNvSpPr txBox="1"/>
          <p:nvPr/>
        </p:nvSpPr>
        <p:spPr>
          <a:xfrm>
            <a:off x="6519581" y="4043145"/>
            <a:ext cx="4834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вектор гистограммы ориентированных градиентов, для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ой точки шаблона на </a:t>
            </a:r>
            <a:r>
              <a:rPr lang="en-US" dirty="0"/>
              <a:t>k-</a:t>
            </a:r>
            <a:r>
              <a:rPr lang="ru-RU" dirty="0"/>
              <a:t>ой итерации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8D2C64-0E6B-880B-0E77-9AA858C8A8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976" r="42124"/>
          <a:stretch/>
        </p:blipFill>
        <p:spPr>
          <a:xfrm>
            <a:off x="6017991" y="4878326"/>
            <a:ext cx="494271" cy="800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C22620-A68F-2C4B-75D6-9FC83F764DF9}"/>
              </a:ext>
            </a:extLst>
          </p:cNvPr>
          <p:cNvSpPr txBox="1"/>
          <p:nvPr/>
        </p:nvSpPr>
        <p:spPr>
          <a:xfrm>
            <a:off x="6519581" y="5006916"/>
            <a:ext cx="4834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вектор смещения в сторону истинного значения для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ой точки шаблона на </a:t>
            </a:r>
            <a:r>
              <a:rPr lang="en-US" dirty="0"/>
              <a:t>k-</a:t>
            </a:r>
            <a:r>
              <a:rPr lang="ru-RU" dirty="0"/>
              <a:t>ой итерации</a:t>
            </a:r>
          </a:p>
        </p:txBody>
      </p:sp>
    </p:spTree>
    <p:extLst>
      <p:ext uri="{BB962C8B-B14F-4D97-AF65-F5344CB8AC3E}">
        <p14:creationId xmlns:p14="http://schemas.microsoft.com/office/powerpoint/2010/main" val="417182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C026-4875-8091-7D3F-1A234568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лиц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4AA57-888D-6545-2E9A-F448549F8962}"/>
              </a:ext>
            </a:extLst>
          </p:cNvPr>
          <p:cNvSpPr txBox="1"/>
          <p:nvPr/>
        </p:nvSpPr>
        <p:spPr>
          <a:xfrm>
            <a:off x="144162" y="6169709"/>
            <a:ext cx="1204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Taigman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, Yaniv, et al. "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Deepface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: Closing the gap to human-level performance in face verification."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Proceedings of the IEEE conference on computer vision and pattern recognition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. 2014.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70C75-D6F3-C9B0-DB3A-BADEAC05D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92" y="2118411"/>
            <a:ext cx="10484708" cy="26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3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6446-05E0-F333-DF8D-A60AE4D4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FaceNet</a:t>
            </a:r>
            <a:r>
              <a:rPr lang="en-US" dirty="0"/>
              <a:t> &amp; triplet loss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F431F-B2D9-67F4-D4F1-BC4DF11D5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2118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FD7FEC-2D20-B58F-95E4-326D910C5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4519612"/>
            <a:ext cx="375920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7EAE22-010C-5F79-3872-7818DB19A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3947814"/>
            <a:ext cx="3708400" cy="495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CE0896-A285-6BAB-5FA5-90CF4E3EEA6F}"/>
              </a:ext>
            </a:extLst>
          </p:cNvPr>
          <p:cNvSpPr txBox="1"/>
          <p:nvPr/>
        </p:nvSpPr>
        <p:spPr>
          <a:xfrm>
            <a:off x="245762" y="6169709"/>
            <a:ext cx="11751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Schroff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, Florian, Dmitry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Kalenichenko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, and James Philbin. "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Facenet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: A unified embedding for face recognition and clustering."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Proceedings of the IEEE conference on computer vision and pattern recognition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. 2015.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529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6446-05E0-F333-DF8D-A60AE4D4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Влияние различных факторов</a:t>
            </a:r>
            <a:endParaRPr lang="en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CE0896-A285-6BAB-5FA5-90CF4E3EEA6F}"/>
              </a:ext>
            </a:extLst>
          </p:cNvPr>
          <p:cNvSpPr txBox="1"/>
          <p:nvPr/>
        </p:nvSpPr>
        <p:spPr>
          <a:xfrm>
            <a:off x="245762" y="6169709"/>
            <a:ext cx="11751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Schroff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, Florian, Dmitry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Kalenichenko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, and James Philbin. "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Facenet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: A unified embedding for face recognition and clustering."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Proceedings of the IEEE conference on computer vision and pattern recognition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. 2015.</a:t>
            </a:r>
            <a:endParaRPr lang="en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95E38E-7AA6-5DE6-2C7D-E3F8F442E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33" y="1879600"/>
            <a:ext cx="4343400" cy="309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DFE84F-3BEA-D309-4536-2BEEA1B7A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372" y="3016251"/>
            <a:ext cx="4965700" cy="2959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762FB9-8752-97DE-74B2-C31C1998A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385" y="1690688"/>
            <a:ext cx="3263900" cy="175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E9F0DD-41FE-AC94-583A-923FC1312D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242" y="1938338"/>
            <a:ext cx="1879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7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50B6-E010-739C-9288-33B9BA9F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Базы данных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28B74-8B03-E7DE-07D9-430B432718D9}"/>
              </a:ext>
            </a:extLst>
          </p:cNvPr>
          <p:cNvSpPr txBox="1"/>
          <p:nvPr/>
        </p:nvSpPr>
        <p:spPr>
          <a:xfrm>
            <a:off x="0" y="6176963"/>
            <a:ext cx="1207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Kemelmacher-Shlizerman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, Ira, et al. "The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megaface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 benchmark: 1 million faces for recognition at scale."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Proceedings of the IEEE conference on computer vision and pattern recognition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. 2016.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773A5-2A8D-C79F-3461-949AB6DCD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34" y="1426280"/>
            <a:ext cx="11162681" cy="2145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ECF5E4-8FF3-0A9F-B632-F18632B8B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074" y="3593194"/>
            <a:ext cx="7772400" cy="258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0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F227-E70D-5EAE-1B1B-D2047A25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Сложность больших баз данных</a:t>
            </a:r>
            <a:endParaRPr lang="en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B5C466-DB10-BB80-4408-76CD6BC32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246" y="1553777"/>
            <a:ext cx="655750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2E4161-DAB4-DD40-ABF5-CA0625336C3F}"/>
              </a:ext>
            </a:extLst>
          </p:cNvPr>
          <p:cNvSpPr txBox="1"/>
          <p:nvPr/>
        </p:nvSpPr>
        <p:spPr>
          <a:xfrm>
            <a:off x="0" y="6176963"/>
            <a:ext cx="1207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Kemelmacher-Shlizerman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, Ira, et al. "The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megaface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 benchmark: 1 million faces for recognition at scale."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Proceedings of the IEEE conference on computer vision and pattern recognition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. 2016.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2509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F09B39-F647-2BE7-41F9-A153AA42A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77" y="960438"/>
            <a:ext cx="10525682" cy="26690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D7B7C4-8C90-6370-BE51-4605F7BCACFC}"/>
              </a:ext>
            </a:extLst>
          </p:cNvPr>
          <p:cNvSpPr txBox="1"/>
          <p:nvPr/>
        </p:nvSpPr>
        <p:spPr>
          <a:xfrm>
            <a:off x="8238" y="6169709"/>
            <a:ext cx="1218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Deng,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Jiankang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, et al. "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Arcface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: Additive angular margin loss for deep face recognition."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Proceedings of the IEEE/CVF conference on computer vision and pattern recognition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. 2019.</a:t>
            </a:r>
            <a:endParaRPr lang="en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0BD11-2492-B8BD-532E-AF58B8C9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85" y="142704"/>
            <a:ext cx="11057238" cy="1325563"/>
          </a:xfrm>
        </p:spPr>
        <p:txBody>
          <a:bodyPr/>
          <a:lstStyle/>
          <a:p>
            <a:r>
              <a:rPr lang="ru-RU" dirty="0"/>
              <a:t>Распознавание лиц и сферические проекции</a:t>
            </a:r>
            <a:endParaRPr lang="en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3F79F-9115-8319-6BC3-A0AB064A0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587" y="3629498"/>
            <a:ext cx="5326792" cy="235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0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330</Words>
  <Application>Microsoft Macintosh PowerPoint</Application>
  <PresentationFormat>Widescreen</PresentationFormat>
  <Paragraphs>20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Распознавание лиц</vt:lpstr>
      <vt:lpstr>Векторные представления изображений лиц</vt:lpstr>
      <vt:lpstr>Выравнивание лиц</vt:lpstr>
      <vt:lpstr>Выравнивание лиц</vt:lpstr>
      <vt:lpstr>FaceNet &amp; triplet loss</vt:lpstr>
      <vt:lpstr>Влияние различных факторов</vt:lpstr>
      <vt:lpstr>Базы данных</vt:lpstr>
      <vt:lpstr>Сложность больших баз данных</vt:lpstr>
      <vt:lpstr>Распознавание лиц и сферические проекции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лиц</dc:title>
  <dc:creator>Microsoft Office User</dc:creator>
  <cp:lastModifiedBy>Microsoft Office User</cp:lastModifiedBy>
  <cp:revision>3</cp:revision>
  <dcterms:created xsi:type="dcterms:W3CDTF">2023-04-24T08:26:46Z</dcterms:created>
  <dcterms:modified xsi:type="dcterms:W3CDTF">2023-04-24T15:15:07Z</dcterms:modified>
</cp:coreProperties>
</file>