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4"/>
  </p:sldMasterIdLst>
  <p:sldIdLst>
    <p:sldId id="298" r:id="rId5"/>
    <p:sldId id="299" r:id="rId6"/>
    <p:sldId id="300" r:id="rId7"/>
    <p:sldId id="301" r:id="rId8"/>
    <p:sldId id="302" r:id="rId9"/>
    <p:sldId id="309" r:id="rId10"/>
    <p:sldId id="310" r:id="rId11"/>
    <p:sldId id="304" r:id="rId12"/>
    <p:sldId id="305" r:id="rId13"/>
    <p:sldId id="306" r:id="rId14"/>
    <p:sldId id="307" r:id="rId15"/>
    <p:sldId id="30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9" autoAdjust="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kha Pavithran" userId="81e91de4cbc9c665" providerId="LiveId" clId="{6B352E43-8174-4C8C-82EF-4B46E27B30E9}"/>
    <pc:docChg chg="undo custSel addSld delSld modSld">
      <pc:chgData name="Anakha Pavithran" userId="81e91de4cbc9c665" providerId="LiveId" clId="{6B352E43-8174-4C8C-82EF-4B46E27B30E9}" dt="2022-06-01T04:18:40.393" v="894" actId="20577"/>
      <pc:docMkLst>
        <pc:docMk/>
      </pc:docMkLst>
      <pc:sldChg chg="modSp mod">
        <pc:chgData name="Anakha Pavithran" userId="81e91de4cbc9c665" providerId="LiveId" clId="{6B352E43-8174-4C8C-82EF-4B46E27B30E9}" dt="2022-06-01T04:18:40.393" v="894" actId="20577"/>
        <pc:sldMkLst>
          <pc:docMk/>
          <pc:sldMk cId="28140897" sldId="302"/>
        </pc:sldMkLst>
        <pc:spChg chg="mod">
          <ac:chgData name="Anakha Pavithran" userId="81e91de4cbc9c665" providerId="LiveId" clId="{6B352E43-8174-4C8C-82EF-4B46E27B30E9}" dt="2022-06-01T04:18:40.393" v="894" actId="20577"/>
          <ac:spMkLst>
            <pc:docMk/>
            <pc:sldMk cId="28140897" sldId="302"/>
            <ac:spMk id="3" creationId="{B60E33BF-F28D-58B7-592D-A2E0A4E296A4}"/>
          </ac:spMkLst>
        </pc:spChg>
      </pc:sldChg>
      <pc:sldChg chg="delSp modSp del mod">
        <pc:chgData name="Anakha Pavithran" userId="81e91de4cbc9c665" providerId="LiveId" clId="{6B352E43-8174-4C8C-82EF-4B46E27B30E9}" dt="2022-05-31T17:03:24.100" v="737" actId="47"/>
        <pc:sldMkLst>
          <pc:docMk/>
          <pc:sldMk cId="4201825961" sldId="303"/>
        </pc:sldMkLst>
        <pc:spChg chg="del mod">
          <ac:chgData name="Anakha Pavithran" userId="81e91de4cbc9c665" providerId="LiveId" clId="{6B352E43-8174-4C8C-82EF-4B46E27B30E9}" dt="2022-05-31T17:01:35.906" v="736" actId="478"/>
          <ac:spMkLst>
            <pc:docMk/>
            <pc:sldMk cId="4201825961" sldId="303"/>
            <ac:spMk id="2" creationId="{F09EC26A-1231-B1CE-66D5-5EA64569BB4E}"/>
          </ac:spMkLst>
        </pc:spChg>
        <pc:picChg chg="mod">
          <ac:chgData name="Anakha Pavithran" userId="81e91de4cbc9c665" providerId="LiveId" clId="{6B352E43-8174-4C8C-82EF-4B46E27B30E9}" dt="2022-05-31T17:01:31.214" v="733" actId="1076"/>
          <ac:picMkLst>
            <pc:docMk/>
            <pc:sldMk cId="4201825961" sldId="303"/>
            <ac:picMk id="5" creationId="{5260DDC5-CEF7-9855-28D4-92EBBA664D19}"/>
          </ac:picMkLst>
        </pc:picChg>
      </pc:sldChg>
      <pc:sldChg chg="delSp modSp mod">
        <pc:chgData name="Anakha Pavithran" userId="81e91de4cbc9c665" providerId="LiveId" clId="{6B352E43-8174-4C8C-82EF-4B46E27B30E9}" dt="2022-05-31T17:01:14.709" v="732" actId="113"/>
        <pc:sldMkLst>
          <pc:docMk/>
          <pc:sldMk cId="496996300" sldId="306"/>
        </pc:sldMkLst>
        <pc:spChg chg="del mod">
          <ac:chgData name="Anakha Pavithran" userId="81e91de4cbc9c665" providerId="LiveId" clId="{6B352E43-8174-4C8C-82EF-4B46E27B30E9}" dt="2022-05-31T17:00:41.252" v="710" actId="478"/>
          <ac:spMkLst>
            <pc:docMk/>
            <pc:sldMk cId="496996300" sldId="306"/>
            <ac:spMk id="2" creationId="{F4C28449-4A84-0ACC-90E6-173F9018406B}"/>
          </ac:spMkLst>
        </pc:spChg>
        <pc:spChg chg="mod">
          <ac:chgData name="Anakha Pavithran" userId="81e91de4cbc9c665" providerId="LiveId" clId="{6B352E43-8174-4C8C-82EF-4B46E27B30E9}" dt="2022-05-31T17:01:14.709" v="732" actId="113"/>
          <ac:spMkLst>
            <pc:docMk/>
            <pc:sldMk cId="496996300" sldId="306"/>
            <ac:spMk id="3" creationId="{5A40DF34-56EE-FFE9-BB92-14B3B0EE04BB}"/>
          </ac:spMkLst>
        </pc:spChg>
      </pc:sldChg>
      <pc:sldChg chg="modSp mod">
        <pc:chgData name="Anakha Pavithran" userId="81e91de4cbc9c665" providerId="LiveId" clId="{6B352E43-8174-4C8C-82EF-4B46E27B30E9}" dt="2022-05-31T17:25:08.173" v="888" actId="6549"/>
        <pc:sldMkLst>
          <pc:docMk/>
          <pc:sldMk cId="1351603889" sldId="307"/>
        </pc:sldMkLst>
        <pc:spChg chg="mod">
          <ac:chgData name="Anakha Pavithran" userId="81e91de4cbc9c665" providerId="LiveId" clId="{6B352E43-8174-4C8C-82EF-4B46E27B30E9}" dt="2022-05-31T17:25:08.173" v="888" actId="6549"/>
          <ac:spMkLst>
            <pc:docMk/>
            <pc:sldMk cId="1351603889" sldId="307"/>
            <ac:spMk id="3" creationId="{DF662EF2-6E5B-D0D7-1F8E-BC01B1DBD607}"/>
          </ac:spMkLst>
        </pc:spChg>
      </pc:sldChg>
      <pc:sldChg chg="delSp modSp new mod">
        <pc:chgData name="Anakha Pavithran" userId="81e91de4cbc9c665" providerId="LiveId" clId="{6B352E43-8174-4C8C-82EF-4B46E27B30E9}" dt="2022-05-31T08:33:15.656" v="87" actId="20577"/>
        <pc:sldMkLst>
          <pc:docMk/>
          <pc:sldMk cId="1270166937" sldId="308"/>
        </pc:sldMkLst>
        <pc:spChg chg="mod">
          <ac:chgData name="Anakha Pavithran" userId="81e91de4cbc9c665" providerId="LiveId" clId="{6B352E43-8174-4C8C-82EF-4B46E27B30E9}" dt="2022-05-31T08:33:15.656" v="87" actId="20577"/>
          <ac:spMkLst>
            <pc:docMk/>
            <pc:sldMk cId="1270166937" sldId="308"/>
            <ac:spMk id="2" creationId="{254CB0F7-F81E-A724-90B1-42435D191A0C}"/>
          </ac:spMkLst>
        </pc:spChg>
        <pc:spChg chg="del mod">
          <ac:chgData name="Anakha Pavithran" userId="81e91de4cbc9c665" providerId="LiveId" clId="{6B352E43-8174-4C8C-82EF-4B46E27B30E9}" dt="2022-05-31T08:32:44.658" v="70" actId="478"/>
          <ac:spMkLst>
            <pc:docMk/>
            <pc:sldMk cId="1270166937" sldId="308"/>
            <ac:spMk id="3" creationId="{B997B6CB-A774-0F4A-AAC6-C008C1AAC2C1}"/>
          </ac:spMkLst>
        </pc:spChg>
      </pc:sldChg>
      <pc:sldChg chg="modSp new mod">
        <pc:chgData name="Anakha Pavithran" userId="81e91de4cbc9c665" providerId="LiveId" clId="{6B352E43-8174-4C8C-82EF-4B46E27B30E9}" dt="2022-05-31T17:06:02.175" v="887" actId="20577"/>
        <pc:sldMkLst>
          <pc:docMk/>
          <pc:sldMk cId="3835863462" sldId="309"/>
        </pc:sldMkLst>
        <pc:spChg chg="mod">
          <ac:chgData name="Anakha Pavithran" userId="81e91de4cbc9c665" providerId="LiveId" clId="{6B352E43-8174-4C8C-82EF-4B46E27B30E9}" dt="2022-05-31T17:06:02.175" v="887" actId="20577"/>
          <ac:spMkLst>
            <pc:docMk/>
            <pc:sldMk cId="3835863462" sldId="309"/>
            <ac:spMk id="3" creationId="{4EA280F9-1947-E20E-4FB3-167BA61812C0}"/>
          </ac:spMkLst>
        </pc:spChg>
      </pc:sldChg>
      <pc:sldChg chg="addSp delSp modSp new mod">
        <pc:chgData name="Anakha Pavithran" userId="81e91de4cbc9c665" providerId="LiveId" clId="{6B352E43-8174-4C8C-82EF-4B46E27B30E9}" dt="2022-05-31T10:42:30.862" v="627" actId="313"/>
        <pc:sldMkLst>
          <pc:docMk/>
          <pc:sldMk cId="98727598" sldId="310"/>
        </pc:sldMkLst>
        <pc:spChg chg="del mod">
          <ac:chgData name="Anakha Pavithran" userId="81e91de4cbc9c665" providerId="LiveId" clId="{6B352E43-8174-4C8C-82EF-4B46E27B30E9}" dt="2022-05-31T10:38:35.679" v="574" actId="478"/>
          <ac:spMkLst>
            <pc:docMk/>
            <pc:sldMk cId="98727598" sldId="310"/>
            <ac:spMk id="2" creationId="{F5F8AA3A-ED40-E7F2-887C-D544F15A4A13}"/>
          </ac:spMkLst>
        </pc:spChg>
        <pc:spChg chg="mod">
          <ac:chgData name="Anakha Pavithran" userId="81e91de4cbc9c665" providerId="LiveId" clId="{6B352E43-8174-4C8C-82EF-4B46E27B30E9}" dt="2022-05-31T10:38:43.544" v="576" actId="14100"/>
          <ac:spMkLst>
            <pc:docMk/>
            <pc:sldMk cId="98727598" sldId="310"/>
            <ac:spMk id="3" creationId="{DEF4980C-1ACD-EDC5-3712-2C0B8EBFDE49}"/>
          </ac:spMkLst>
        </pc:spChg>
        <pc:spChg chg="add mod">
          <ac:chgData name="Anakha Pavithran" userId="81e91de4cbc9c665" providerId="LiveId" clId="{6B352E43-8174-4C8C-82EF-4B46E27B30E9}" dt="2022-05-31T10:38:27.575" v="571" actId="14100"/>
          <ac:spMkLst>
            <pc:docMk/>
            <pc:sldMk cId="98727598" sldId="310"/>
            <ac:spMk id="4" creationId="{B5D0B2B8-31F4-D245-7FE6-C771808AC704}"/>
          </ac:spMkLst>
        </pc:spChg>
        <pc:spChg chg="add mod">
          <ac:chgData name="Anakha Pavithran" userId="81e91de4cbc9c665" providerId="LiveId" clId="{6B352E43-8174-4C8C-82EF-4B46E27B30E9}" dt="2022-05-31T10:36:54.956" v="537" actId="20577"/>
          <ac:spMkLst>
            <pc:docMk/>
            <pc:sldMk cId="98727598" sldId="310"/>
            <ac:spMk id="5" creationId="{CBC662EC-6A88-E7E5-EBB5-462ABF994F84}"/>
          </ac:spMkLst>
        </pc:spChg>
        <pc:spChg chg="add mod">
          <ac:chgData name="Anakha Pavithran" userId="81e91de4cbc9c665" providerId="LiveId" clId="{6B352E43-8174-4C8C-82EF-4B46E27B30E9}" dt="2022-05-31T10:37:15.157" v="562" actId="20577"/>
          <ac:spMkLst>
            <pc:docMk/>
            <pc:sldMk cId="98727598" sldId="310"/>
            <ac:spMk id="6" creationId="{04A7A103-F4D4-5C51-91D4-0C5952382BA9}"/>
          </ac:spMkLst>
        </pc:spChg>
        <pc:spChg chg="add mod">
          <ac:chgData name="Anakha Pavithran" userId="81e91de4cbc9c665" providerId="LiveId" clId="{6B352E43-8174-4C8C-82EF-4B46E27B30E9}" dt="2022-05-31T10:37:08.764" v="560" actId="20577"/>
          <ac:spMkLst>
            <pc:docMk/>
            <pc:sldMk cId="98727598" sldId="310"/>
            <ac:spMk id="7" creationId="{30E48D5F-52B0-177A-85C1-9FC410E2AE43}"/>
          </ac:spMkLst>
        </pc:spChg>
        <pc:spChg chg="add mod">
          <ac:chgData name="Anakha Pavithran" userId="81e91de4cbc9c665" providerId="LiveId" clId="{6B352E43-8174-4C8C-82EF-4B46E27B30E9}" dt="2022-05-31T10:36:05.078" v="511" actId="20577"/>
          <ac:spMkLst>
            <pc:docMk/>
            <pc:sldMk cId="98727598" sldId="310"/>
            <ac:spMk id="8" creationId="{DD9D8080-085F-8BAC-177B-1129FED9C496}"/>
          </ac:spMkLst>
        </pc:spChg>
        <pc:spChg chg="add mod">
          <ac:chgData name="Anakha Pavithran" userId="81e91de4cbc9c665" providerId="LiveId" clId="{6B352E43-8174-4C8C-82EF-4B46E27B30E9}" dt="2022-05-31T10:42:30.862" v="627" actId="313"/>
          <ac:spMkLst>
            <pc:docMk/>
            <pc:sldMk cId="98727598" sldId="310"/>
            <ac:spMk id="15" creationId="{BC39AF36-5F9A-F242-0E6B-2FFEFDA69675}"/>
          </ac:spMkLst>
        </pc:spChg>
        <pc:spChg chg="add del">
          <ac:chgData name="Anakha Pavithran" userId="81e91de4cbc9c665" providerId="LiveId" clId="{6B352E43-8174-4C8C-82EF-4B46E27B30E9}" dt="2022-05-31T10:39:34.592" v="581" actId="478"/>
          <ac:spMkLst>
            <pc:docMk/>
            <pc:sldMk cId="98727598" sldId="310"/>
            <ac:spMk id="16" creationId="{7D25740D-1EB0-8D5B-BCB2-A031B66590BC}"/>
          </ac:spMkLst>
        </pc:spChg>
        <pc:spChg chg="add mod">
          <ac:chgData name="Anakha Pavithran" userId="81e91de4cbc9c665" providerId="LiveId" clId="{6B352E43-8174-4C8C-82EF-4B46E27B30E9}" dt="2022-05-31T10:40:41.034" v="593" actId="20577"/>
          <ac:spMkLst>
            <pc:docMk/>
            <pc:sldMk cId="98727598" sldId="310"/>
            <ac:spMk id="17" creationId="{FC8B5C46-A57B-2F32-A7FF-32FF8646A7A8}"/>
          </ac:spMkLst>
        </pc:spChg>
        <pc:spChg chg="add mod">
          <ac:chgData name="Anakha Pavithran" userId="81e91de4cbc9c665" providerId="LiveId" clId="{6B352E43-8174-4C8C-82EF-4B46E27B30E9}" dt="2022-05-31T10:40:49.557" v="612" actId="20577"/>
          <ac:spMkLst>
            <pc:docMk/>
            <pc:sldMk cId="98727598" sldId="310"/>
            <ac:spMk id="18" creationId="{25DA6666-FFD8-CE98-7C3D-340F11F34139}"/>
          </ac:spMkLst>
        </pc:spChg>
        <pc:cxnChg chg="add mod">
          <ac:chgData name="Anakha Pavithran" userId="81e91de4cbc9c665" providerId="LiveId" clId="{6B352E43-8174-4C8C-82EF-4B46E27B30E9}" dt="2022-05-31T10:37:51.032" v="566" actId="1076"/>
          <ac:cxnSpMkLst>
            <pc:docMk/>
            <pc:sldMk cId="98727598" sldId="310"/>
            <ac:cxnSpMk id="10" creationId="{6E051BB6-AED0-B852-CC46-A5EF548F6F6D}"/>
          </ac:cxnSpMkLst>
        </pc:cxnChg>
        <pc:cxnChg chg="add mod">
          <ac:chgData name="Anakha Pavithran" userId="81e91de4cbc9c665" providerId="LiveId" clId="{6B352E43-8174-4C8C-82EF-4B46E27B30E9}" dt="2022-05-31T10:38:08.689" v="568" actId="13822"/>
          <ac:cxnSpMkLst>
            <pc:docMk/>
            <pc:sldMk cId="98727598" sldId="310"/>
            <ac:cxnSpMk id="12" creationId="{6CE67DE3-BA98-DEF5-686C-7580BA2615F7}"/>
          </ac:cxnSpMkLst>
        </pc:cxnChg>
        <pc:cxnChg chg="add mod">
          <ac:chgData name="Anakha Pavithran" userId="81e91de4cbc9c665" providerId="LiveId" clId="{6B352E43-8174-4C8C-82EF-4B46E27B30E9}" dt="2022-05-31T10:38:19.297" v="570" actId="13822"/>
          <ac:cxnSpMkLst>
            <pc:docMk/>
            <pc:sldMk cId="98727598" sldId="310"/>
            <ac:cxnSpMk id="14" creationId="{879EC915-F0ED-3A77-4130-2E308F3021B5}"/>
          </ac:cxnSpMkLst>
        </pc:cxnChg>
        <pc:cxnChg chg="add mod">
          <ac:chgData name="Anakha Pavithran" userId="81e91de4cbc9c665" providerId="LiveId" clId="{6B352E43-8174-4C8C-82EF-4B46E27B30E9}" dt="2022-05-31T10:41:25.106" v="621" actId="13822"/>
          <ac:cxnSpMkLst>
            <pc:docMk/>
            <pc:sldMk cId="98727598" sldId="310"/>
            <ac:cxnSpMk id="20" creationId="{AFFF5FEE-5EFF-064B-63A1-6438B857944F}"/>
          </ac:cxnSpMkLst>
        </pc:cxnChg>
        <pc:cxnChg chg="add mod">
          <ac:chgData name="Anakha Pavithran" userId="81e91de4cbc9c665" providerId="LiveId" clId="{6B352E43-8174-4C8C-82EF-4B46E27B30E9}" dt="2022-05-31T10:41:57.556" v="624" actId="13822"/>
          <ac:cxnSpMkLst>
            <pc:docMk/>
            <pc:sldMk cId="98727598" sldId="310"/>
            <ac:cxnSpMk id="22" creationId="{C738713A-0B43-CAC0-CB62-50F8AF52A566}"/>
          </ac:cxnSpMkLst>
        </pc:cxnChg>
        <pc:cxnChg chg="add mod">
          <ac:chgData name="Anakha Pavithran" userId="81e91de4cbc9c665" providerId="LiveId" clId="{6B352E43-8174-4C8C-82EF-4B46E27B30E9}" dt="2022-05-31T10:42:06.240" v="626" actId="13822"/>
          <ac:cxnSpMkLst>
            <pc:docMk/>
            <pc:sldMk cId="98727598" sldId="310"/>
            <ac:cxnSpMk id="25" creationId="{349D1251-BF29-5D9E-558C-F708D6644106}"/>
          </ac:cxnSpMkLst>
        </pc:cxnChg>
      </pc:sldChg>
      <pc:sldChg chg="addSp delSp modSp new del mod">
        <pc:chgData name="Anakha Pavithran" userId="81e91de4cbc9c665" providerId="LiveId" clId="{6B352E43-8174-4C8C-82EF-4B46E27B30E9}" dt="2022-05-31T10:32:18.212" v="467" actId="2696"/>
        <pc:sldMkLst>
          <pc:docMk/>
          <pc:sldMk cId="1414583337" sldId="310"/>
        </pc:sldMkLst>
        <pc:spChg chg="add del">
          <ac:chgData name="Anakha Pavithran" userId="81e91de4cbc9c665" providerId="LiveId" clId="{6B352E43-8174-4C8C-82EF-4B46E27B30E9}" dt="2022-05-31T10:31:49.317" v="458"/>
          <ac:spMkLst>
            <pc:docMk/>
            <pc:sldMk cId="1414583337" sldId="310"/>
            <ac:spMk id="2" creationId="{6A214784-2D40-8460-653B-3B4786739E9C}"/>
          </ac:spMkLst>
        </pc:spChg>
        <pc:spChg chg="add del mod">
          <ac:chgData name="Anakha Pavithran" userId="81e91de4cbc9c665" providerId="LiveId" clId="{6B352E43-8174-4C8C-82EF-4B46E27B30E9}" dt="2022-05-31T10:31:50.370" v="460" actId="20577"/>
          <ac:spMkLst>
            <pc:docMk/>
            <pc:sldMk cId="1414583337" sldId="310"/>
            <ac:spMk id="3" creationId="{52894681-32F4-D308-69CF-996F9BD58743}"/>
          </ac:spMkLst>
        </pc:spChg>
        <pc:spChg chg="add del">
          <ac:chgData name="Anakha Pavithran" userId="81e91de4cbc9c665" providerId="LiveId" clId="{6B352E43-8174-4C8C-82EF-4B46E27B30E9}" dt="2022-05-31T10:23:49.151" v="340" actId="478"/>
          <ac:spMkLst>
            <pc:docMk/>
            <pc:sldMk cId="1414583337" sldId="310"/>
            <ac:spMk id="4" creationId="{C16AE2DD-B337-C3EE-E332-BC578E8B0CA8}"/>
          </ac:spMkLst>
        </pc:spChg>
        <pc:spChg chg="add del mod">
          <ac:chgData name="Anakha Pavithran" userId="81e91de4cbc9c665" providerId="LiveId" clId="{6B352E43-8174-4C8C-82EF-4B46E27B30E9}" dt="2022-05-31T10:32:03.373" v="464" actId="478"/>
          <ac:spMkLst>
            <pc:docMk/>
            <pc:sldMk cId="1414583337" sldId="310"/>
            <ac:spMk id="5" creationId="{BBAECBC5-FA34-30C0-B9BB-AF347E4F4C8C}"/>
          </ac:spMkLst>
        </pc:spChg>
        <pc:spChg chg="add del mod">
          <ac:chgData name="Anakha Pavithran" userId="81e91de4cbc9c665" providerId="LiveId" clId="{6B352E43-8174-4C8C-82EF-4B46E27B30E9}" dt="2022-05-31T10:24:13.220" v="343"/>
          <ac:spMkLst>
            <pc:docMk/>
            <pc:sldMk cId="1414583337" sldId="310"/>
            <ac:spMk id="6" creationId="{80AD3817-9B77-D4F5-A4C4-1A82381B97D1}"/>
          </ac:spMkLst>
        </pc:spChg>
        <pc:spChg chg="add del mod">
          <ac:chgData name="Anakha Pavithran" userId="81e91de4cbc9c665" providerId="LiveId" clId="{6B352E43-8174-4C8C-82EF-4B46E27B30E9}" dt="2022-05-31T10:24:33.769" v="345"/>
          <ac:spMkLst>
            <pc:docMk/>
            <pc:sldMk cId="1414583337" sldId="310"/>
            <ac:spMk id="7" creationId="{C6DA0B1A-FDCE-32EC-A67E-AD1C9F2DF747}"/>
          </ac:spMkLst>
        </pc:spChg>
        <pc:spChg chg="add mod">
          <ac:chgData name="Anakha Pavithran" userId="81e91de4cbc9c665" providerId="LiveId" clId="{6B352E43-8174-4C8C-82EF-4B46E27B30E9}" dt="2022-05-31T10:32:09.922" v="465" actId="20577"/>
          <ac:spMkLst>
            <pc:docMk/>
            <pc:sldMk cId="1414583337" sldId="310"/>
            <ac:spMk id="8" creationId="{B9360918-7A19-2CF1-EF22-E521BB76F62E}"/>
          </ac:spMkLst>
        </pc:spChg>
        <pc:spChg chg="add mod">
          <ac:chgData name="Anakha Pavithran" userId="81e91de4cbc9c665" providerId="LiveId" clId="{6B352E43-8174-4C8C-82EF-4B46E27B30E9}" dt="2022-05-31T10:32:12.346" v="466" actId="6549"/>
          <ac:spMkLst>
            <pc:docMk/>
            <pc:sldMk cId="1414583337" sldId="310"/>
            <ac:spMk id="9" creationId="{14617AC1-97D0-B569-8925-6C5E85191894}"/>
          </ac:spMkLst>
        </pc:spChg>
        <pc:spChg chg="add del mod">
          <ac:chgData name="Anakha Pavithran" userId="81e91de4cbc9c665" providerId="LiveId" clId="{6B352E43-8174-4C8C-82EF-4B46E27B30E9}" dt="2022-05-31T10:31:53.290" v="461" actId="478"/>
          <ac:spMkLst>
            <pc:docMk/>
            <pc:sldMk cId="1414583337" sldId="310"/>
            <ac:spMk id="10" creationId="{EC46E398-240B-A134-3F8F-5EA970E85476}"/>
          </ac:spMkLst>
        </pc:spChg>
        <pc:spChg chg="add del mod">
          <ac:chgData name="Anakha Pavithran" userId="81e91de4cbc9c665" providerId="LiveId" clId="{6B352E43-8174-4C8C-82EF-4B46E27B30E9}" dt="2022-05-31T10:27:22.958" v="366" actId="478"/>
          <ac:spMkLst>
            <pc:docMk/>
            <pc:sldMk cId="1414583337" sldId="310"/>
            <ac:spMk id="11" creationId="{09F9DA0B-10A4-6286-EF0D-2085AB4EFD56}"/>
          </ac:spMkLst>
        </pc:spChg>
        <pc:spChg chg="add del mod">
          <ac:chgData name="Anakha Pavithran" userId="81e91de4cbc9c665" providerId="LiveId" clId="{6B352E43-8174-4C8C-82EF-4B46E27B30E9}" dt="2022-05-31T10:30:07.030" v="436" actId="478"/>
          <ac:spMkLst>
            <pc:docMk/>
            <pc:sldMk cId="1414583337" sldId="310"/>
            <ac:spMk id="18" creationId="{17D56E75-BCC2-822D-316A-5036E8749075}"/>
          </ac:spMkLst>
        </pc:spChg>
        <pc:spChg chg="add del mod">
          <ac:chgData name="Anakha Pavithran" userId="81e91de4cbc9c665" providerId="LiveId" clId="{6B352E43-8174-4C8C-82EF-4B46E27B30E9}" dt="2022-05-31T10:31:06.889" v="446" actId="478"/>
          <ac:spMkLst>
            <pc:docMk/>
            <pc:sldMk cId="1414583337" sldId="310"/>
            <ac:spMk id="19" creationId="{E719E57B-A22C-6D4E-574B-B0CE78876360}"/>
          </ac:spMkLst>
        </pc:spChg>
        <pc:spChg chg="add del mod">
          <ac:chgData name="Anakha Pavithran" userId="81e91de4cbc9c665" providerId="LiveId" clId="{6B352E43-8174-4C8C-82EF-4B46E27B30E9}" dt="2022-05-31T10:31:49.317" v="458"/>
          <ac:spMkLst>
            <pc:docMk/>
            <pc:sldMk cId="1414583337" sldId="310"/>
            <ac:spMk id="20" creationId="{7B4C3F9D-F79C-20D2-F94D-0C20FD49B13B}"/>
          </ac:spMkLst>
        </pc:spChg>
        <pc:spChg chg="add del mod">
          <ac:chgData name="Anakha Pavithran" userId="81e91de4cbc9c665" providerId="LiveId" clId="{6B352E43-8174-4C8C-82EF-4B46E27B30E9}" dt="2022-05-31T10:31:48.865" v="457" actId="478"/>
          <ac:spMkLst>
            <pc:docMk/>
            <pc:sldMk cId="1414583337" sldId="310"/>
            <ac:spMk id="22" creationId="{E4C51E8C-C46D-4E18-DDE8-9873928673C0}"/>
          </ac:spMkLst>
        </pc:spChg>
        <pc:cxnChg chg="add mod">
          <ac:chgData name="Anakha Pavithran" userId="81e91de4cbc9c665" providerId="LiveId" clId="{6B352E43-8174-4C8C-82EF-4B46E27B30E9}" dt="2022-05-31T10:27:49.254" v="371" actId="13822"/>
          <ac:cxnSpMkLst>
            <pc:docMk/>
            <pc:sldMk cId="1414583337" sldId="310"/>
            <ac:cxnSpMk id="13" creationId="{EF514A5C-D2D4-0D2F-88B4-1692DA9F2EE4}"/>
          </ac:cxnSpMkLst>
        </pc:cxnChg>
        <pc:cxnChg chg="add mod">
          <ac:chgData name="Anakha Pavithran" userId="81e91de4cbc9c665" providerId="LiveId" clId="{6B352E43-8174-4C8C-82EF-4B46E27B30E9}" dt="2022-05-31T10:27:57.278" v="373" actId="13822"/>
          <ac:cxnSpMkLst>
            <pc:docMk/>
            <pc:sldMk cId="1414583337" sldId="310"/>
            <ac:cxnSpMk id="15" creationId="{594C837D-973F-82BD-3B88-520B5C11B4B1}"/>
          </ac:cxnSpMkLst>
        </pc:cxnChg>
        <pc:cxnChg chg="add mod">
          <ac:chgData name="Anakha Pavithran" userId="81e91de4cbc9c665" providerId="LiveId" clId="{6B352E43-8174-4C8C-82EF-4B46E27B30E9}" dt="2022-05-31T10:28:06.687" v="375" actId="13822"/>
          <ac:cxnSpMkLst>
            <pc:docMk/>
            <pc:sldMk cId="1414583337" sldId="310"/>
            <ac:cxnSpMk id="17" creationId="{06A69814-6086-B1C5-7A62-9500284CFF3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7656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687196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926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63379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14724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47664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8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2844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260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1154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292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328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43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7717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803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169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6/1/2022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065116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C98B-34D1-FF30-4B41-043DD2903A8A}"/>
              </a:ext>
            </a:extLst>
          </p:cNvPr>
          <p:cNvSpPr>
            <a:spLocks noGrp="1"/>
          </p:cNvSpPr>
          <p:nvPr>
            <p:ph type="ctrTitle"/>
          </p:nvPr>
        </p:nvSpPr>
        <p:spPr/>
        <p:txBody>
          <a:bodyPr/>
          <a:lstStyle/>
          <a:p>
            <a:r>
              <a:rPr lang="en-IN" dirty="0"/>
              <a:t>SMART BABY CRADLE</a:t>
            </a:r>
            <a:br>
              <a:rPr lang="en-IN" dirty="0"/>
            </a:br>
            <a:r>
              <a:rPr lang="en-IN" dirty="0"/>
              <a:t>(using IoT)</a:t>
            </a:r>
          </a:p>
        </p:txBody>
      </p:sp>
      <p:sp>
        <p:nvSpPr>
          <p:cNvPr id="3" name="Subtitle 2">
            <a:extLst>
              <a:ext uri="{FF2B5EF4-FFF2-40B4-BE49-F238E27FC236}">
                <a16:creationId xmlns:a16="http://schemas.microsoft.com/office/drawing/2014/main" id="{DA1A6A23-60D9-B079-F515-22D27FE89E15}"/>
              </a:ext>
            </a:extLst>
          </p:cNvPr>
          <p:cNvSpPr>
            <a:spLocks noGrp="1"/>
          </p:cNvSpPr>
          <p:nvPr>
            <p:ph type="subTitle" idx="1"/>
          </p:nvPr>
        </p:nvSpPr>
        <p:spPr>
          <a:xfrm>
            <a:off x="5388745" y="4376691"/>
            <a:ext cx="4598633" cy="1526958"/>
          </a:xfrm>
        </p:spPr>
        <p:txBody>
          <a:bodyPr>
            <a:normAutofit fontScale="25000" lnSpcReduction="20000"/>
          </a:bodyPr>
          <a:lstStyle/>
          <a:p>
            <a:pPr algn="l"/>
            <a:r>
              <a:rPr lang="en-IN" sz="6400" dirty="0">
                <a:latin typeface="Times New Roman" panose="02020603050405020304" pitchFamily="18" charset="0"/>
                <a:cs typeface="Times New Roman" panose="02020603050405020304" pitchFamily="18" charset="0"/>
              </a:rPr>
              <a:t>Presented By,</a:t>
            </a:r>
          </a:p>
          <a:p>
            <a:endParaRPr lang="en-IN" sz="6400" dirty="0">
              <a:latin typeface="Times New Roman" panose="02020603050405020304" pitchFamily="18" charset="0"/>
              <a:cs typeface="Times New Roman" panose="02020603050405020304" pitchFamily="18" charset="0"/>
            </a:endParaRPr>
          </a:p>
          <a:p>
            <a:pPr algn="ctr"/>
            <a:r>
              <a:rPr lang="en-IN" sz="6400" dirty="0">
                <a:latin typeface="Times New Roman" panose="02020603050405020304" pitchFamily="18" charset="0"/>
                <a:cs typeface="Times New Roman" panose="02020603050405020304" pitchFamily="18" charset="0"/>
              </a:rPr>
              <a:t>Anakha Pavithran</a:t>
            </a:r>
          </a:p>
          <a:p>
            <a:pPr algn="ctr"/>
            <a:r>
              <a:rPr lang="en-IN" sz="6400" dirty="0">
                <a:latin typeface="Times New Roman" panose="02020603050405020304" pitchFamily="18" charset="0"/>
                <a:cs typeface="Times New Roman" panose="02020603050405020304" pitchFamily="18" charset="0"/>
              </a:rPr>
              <a:t>S3 MCA </a:t>
            </a:r>
          </a:p>
          <a:p>
            <a:pPr algn="ctr"/>
            <a:r>
              <a:rPr lang="en-IN" sz="6400" dirty="0">
                <a:latin typeface="Times New Roman" panose="02020603050405020304" pitchFamily="18" charset="0"/>
                <a:cs typeface="Times New Roman" panose="02020603050405020304" pitchFamily="18" charset="0"/>
              </a:rPr>
              <a:t>Roll No: 17</a:t>
            </a:r>
          </a:p>
          <a:p>
            <a:endParaRPr lang="en-IN" dirty="0"/>
          </a:p>
        </p:txBody>
      </p:sp>
    </p:spTree>
    <p:extLst>
      <p:ext uri="{BB962C8B-B14F-4D97-AF65-F5344CB8AC3E}">
        <p14:creationId xmlns:p14="http://schemas.microsoft.com/office/powerpoint/2010/main" val="3149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0DF34-56EE-FFE9-BB92-14B3B0EE04BB}"/>
              </a:ext>
            </a:extLst>
          </p:cNvPr>
          <p:cNvSpPr>
            <a:spLocks noGrp="1"/>
          </p:cNvSpPr>
          <p:nvPr>
            <p:ph idx="1"/>
          </p:nvPr>
        </p:nvSpPr>
        <p:spPr>
          <a:xfrm>
            <a:off x="677334" y="1020933"/>
            <a:ext cx="8596668" cy="5344356"/>
          </a:xfrm>
        </p:spPr>
        <p:txBody>
          <a:bodyPr>
            <a:noAutofit/>
          </a:bodyPr>
          <a:lstStyle/>
          <a:p>
            <a:r>
              <a:rPr lang="en-IN" b="1" dirty="0"/>
              <a:t>Tools used :</a:t>
            </a:r>
          </a:p>
          <a:p>
            <a:endParaRPr lang="en-IN" dirty="0"/>
          </a:p>
          <a:p>
            <a:pPr lvl="2"/>
            <a:r>
              <a:rPr lang="en-IN" sz="1800" b="1" dirty="0"/>
              <a:t>Software used :</a:t>
            </a:r>
          </a:p>
          <a:p>
            <a:pPr marL="914400" lvl="2" indent="0">
              <a:buNone/>
            </a:pPr>
            <a:r>
              <a:rPr lang="en-IN" sz="1800" b="1" dirty="0"/>
              <a:t>				</a:t>
            </a:r>
            <a:r>
              <a:rPr lang="en-IN" sz="1800" dirty="0"/>
              <a:t>Python IDLE</a:t>
            </a:r>
          </a:p>
          <a:p>
            <a:pPr marL="914400" lvl="2" indent="0">
              <a:buNone/>
            </a:pPr>
            <a:r>
              <a:rPr lang="en-IN" sz="1800" dirty="0"/>
              <a:t>				Notepad</a:t>
            </a:r>
          </a:p>
          <a:p>
            <a:pPr marL="914400" lvl="2" indent="0">
              <a:buNone/>
            </a:pPr>
            <a:r>
              <a:rPr lang="en-IN" sz="1800" dirty="0"/>
              <a:t>                           Android Studio</a:t>
            </a:r>
          </a:p>
          <a:p>
            <a:pPr lvl="2"/>
            <a:r>
              <a:rPr lang="en-IN" sz="1800" b="1" dirty="0"/>
              <a:t>Hardware used:</a:t>
            </a:r>
          </a:p>
          <a:p>
            <a:pPr marL="914400" lvl="2" indent="0">
              <a:buNone/>
            </a:pPr>
            <a:r>
              <a:rPr lang="en-IN" sz="1800" b="1" dirty="0"/>
              <a:t>			     </a:t>
            </a:r>
            <a:r>
              <a:rPr lang="en-IN" sz="1800" dirty="0"/>
              <a:t>Arduino</a:t>
            </a:r>
          </a:p>
          <a:p>
            <a:pPr marL="914400" lvl="2" indent="0">
              <a:buNone/>
            </a:pPr>
            <a:r>
              <a:rPr lang="en-IN" sz="1800" dirty="0"/>
              <a:t>			     PCB( for sensing wet condition)       </a:t>
            </a:r>
          </a:p>
          <a:p>
            <a:pPr marL="914400" lvl="2" indent="0">
              <a:buNone/>
            </a:pPr>
            <a:r>
              <a:rPr lang="en-IN" sz="1800" dirty="0"/>
              <a:t>			     DC Motor</a:t>
            </a:r>
          </a:p>
          <a:p>
            <a:pPr marL="914400" lvl="2" indent="0">
              <a:buNone/>
            </a:pPr>
            <a:r>
              <a:rPr lang="en-IN" sz="1800" dirty="0"/>
              <a:t>			    Noise Sensor</a:t>
            </a:r>
          </a:p>
          <a:p>
            <a:pPr marL="914400" lvl="2" indent="0">
              <a:buNone/>
            </a:pPr>
            <a:r>
              <a:rPr lang="en-IN" sz="1800" dirty="0"/>
              <a:t>   	       	    WIFI module</a:t>
            </a:r>
          </a:p>
          <a:p>
            <a:pPr marL="914400" lvl="2" indent="0">
              <a:buNone/>
            </a:pPr>
            <a:r>
              <a:rPr lang="en-IN" sz="1800" dirty="0"/>
              <a:t>			    9v batteries                     </a:t>
            </a:r>
          </a:p>
        </p:txBody>
      </p:sp>
    </p:spTree>
    <p:extLst>
      <p:ext uri="{BB962C8B-B14F-4D97-AF65-F5344CB8AC3E}">
        <p14:creationId xmlns:p14="http://schemas.microsoft.com/office/powerpoint/2010/main" val="4969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1868-5112-A564-5F57-4BF6ED23FAD0}"/>
              </a:ext>
            </a:extLst>
          </p:cNvPr>
          <p:cNvSpPr>
            <a:spLocks noGrp="1"/>
          </p:cNvSpPr>
          <p:nvPr>
            <p:ph type="title"/>
          </p:nvPr>
        </p:nvSpPr>
        <p:spPr/>
        <p:txBody>
          <a:bodyPr/>
          <a:lstStyle/>
          <a:p>
            <a:r>
              <a:rPr lang="en-IN" dirty="0"/>
              <a:t>Future Deliverables</a:t>
            </a:r>
          </a:p>
        </p:txBody>
      </p:sp>
      <p:sp>
        <p:nvSpPr>
          <p:cNvPr id="3" name="Content Placeholder 2">
            <a:extLst>
              <a:ext uri="{FF2B5EF4-FFF2-40B4-BE49-F238E27FC236}">
                <a16:creationId xmlns:a16="http://schemas.microsoft.com/office/drawing/2014/main" id="{DF662EF2-6E5B-D0D7-1F8E-BC01B1DBD607}"/>
              </a:ext>
            </a:extLst>
          </p:cNvPr>
          <p:cNvSpPr>
            <a:spLocks noGrp="1"/>
          </p:cNvSpPr>
          <p:nvPr>
            <p:ph idx="1"/>
          </p:nvPr>
        </p:nvSpPr>
        <p:spPr/>
        <p:txBody>
          <a:bodyPr/>
          <a:lstStyle/>
          <a:p>
            <a:r>
              <a:rPr lang="en-IN" dirty="0"/>
              <a:t>Two way communication between cradle and parents.</a:t>
            </a:r>
          </a:p>
          <a:p>
            <a:pPr marL="0" indent="0">
              <a:buNone/>
            </a:pPr>
            <a:endParaRPr lang="en-IN" dirty="0"/>
          </a:p>
          <a:p>
            <a:pPr marL="0" indent="0">
              <a:buNone/>
            </a:pPr>
            <a:endParaRPr lang="en-IN" dirty="0"/>
          </a:p>
          <a:p>
            <a:r>
              <a:rPr lang="en-IN" dirty="0"/>
              <a:t>Can be used in day care centres for the aid of the human beings.</a:t>
            </a:r>
          </a:p>
        </p:txBody>
      </p:sp>
    </p:spTree>
    <p:extLst>
      <p:ext uri="{BB962C8B-B14F-4D97-AF65-F5344CB8AC3E}">
        <p14:creationId xmlns:p14="http://schemas.microsoft.com/office/powerpoint/2010/main" val="135160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B0F7-F81E-A724-90B1-42435D191A0C}"/>
              </a:ext>
            </a:extLst>
          </p:cNvPr>
          <p:cNvSpPr>
            <a:spLocks noGrp="1"/>
          </p:cNvSpPr>
          <p:nvPr>
            <p:ph type="title"/>
          </p:nvPr>
        </p:nvSpPr>
        <p:spPr>
          <a:xfrm>
            <a:off x="677334" y="609599"/>
            <a:ext cx="8596668" cy="6039775"/>
          </a:xfrm>
        </p:spPr>
        <p:txBody>
          <a:bodyPr/>
          <a:lstStyle/>
          <a:p>
            <a:br>
              <a:rPr lang="en-IN" b="1" dirty="0"/>
            </a:br>
            <a:br>
              <a:rPr lang="en-IN" b="1" dirty="0"/>
            </a:br>
            <a:br>
              <a:rPr lang="en-IN" b="1" dirty="0"/>
            </a:br>
            <a:br>
              <a:rPr lang="en-IN" b="1" dirty="0"/>
            </a:br>
            <a:r>
              <a:rPr lang="en-IN" b="1" dirty="0"/>
              <a:t>						THANK YOU..)</a:t>
            </a:r>
          </a:p>
        </p:txBody>
      </p:sp>
    </p:spTree>
    <p:extLst>
      <p:ext uri="{BB962C8B-B14F-4D97-AF65-F5344CB8AC3E}">
        <p14:creationId xmlns:p14="http://schemas.microsoft.com/office/powerpoint/2010/main" val="127016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0D8B-993D-A21E-2A3B-E09FD2966AAA}"/>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99134816-5336-4049-936E-B8C5C87428AF}"/>
              </a:ext>
            </a:extLst>
          </p:cNvPr>
          <p:cNvSpPr>
            <a:spLocks noGrp="1"/>
          </p:cNvSpPr>
          <p:nvPr>
            <p:ph idx="1"/>
          </p:nvPr>
        </p:nvSpPr>
        <p:spPr/>
        <p:txBody>
          <a:bodyPr/>
          <a:lstStyle/>
          <a:p>
            <a:r>
              <a:rPr lang="en-IN" dirty="0"/>
              <a:t>Relevance of the topic</a:t>
            </a:r>
          </a:p>
          <a:p>
            <a:r>
              <a:rPr lang="en-IN" dirty="0"/>
              <a:t>Description of the topic</a:t>
            </a:r>
          </a:p>
          <a:p>
            <a:r>
              <a:rPr lang="en-IN" dirty="0"/>
              <a:t>Objectives of the study</a:t>
            </a:r>
          </a:p>
          <a:p>
            <a:r>
              <a:rPr lang="en-IN" dirty="0"/>
              <a:t>Existing and Proposed System</a:t>
            </a:r>
          </a:p>
          <a:p>
            <a:r>
              <a:rPr lang="en-IN" dirty="0"/>
              <a:t>Tools Used</a:t>
            </a:r>
          </a:p>
          <a:p>
            <a:r>
              <a:rPr lang="en-IN" dirty="0"/>
              <a:t>Future Deliverables</a:t>
            </a:r>
          </a:p>
        </p:txBody>
      </p:sp>
    </p:spTree>
    <p:extLst>
      <p:ext uri="{BB962C8B-B14F-4D97-AF65-F5344CB8AC3E}">
        <p14:creationId xmlns:p14="http://schemas.microsoft.com/office/powerpoint/2010/main" val="188649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9944-FCC1-1926-0F9C-25A39E0C3106}"/>
              </a:ext>
            </a:extLst>
          </p:cNvPr>
          <p:cNvSpPr>
            <a:spLocks noGrp="1"/>
          </p:cNvSpPr>
          <p:nvPr>
            <p:ph type="title"/>
          </p:nvPr>
        </p:nvSpPr>
        <p:spPr/>
        <p:txBody>
          <a:bodyPr/>
          <a:lstStyle/>
          <a:p>
            <a:r>
              <a:rPr lang="en-IN" dirty="0"/>
              <a:t>Relevance of the Topic</a:t>
            </a:r>
          </a:p>
        </p:txBody>
      </p:sp>
      <p:sp>
        <p:nvSpPr>
          <p:cNvPr id="3" name="Content Placeholder 2">
            <a:extLst>
              <a:ext uri="{FF2B5EF4-FFF2-40B4-BE49-F238E27FC236}">
                <a16:creationId xmlns:a16="http://schemas.microsoft.com/office/drawing/2014/main" id="{F3D066F0-4A94-BBB6-5905-A3D45A83CF73}"/>
              </a:ext>
            </a:extLst>
          </p:cNvPr>
          <p:cNvSpPr>
            <a:spLocks noGrp="1"/>
          </p:cNvSpPr>
          <p:nvPr>
            <p:ph idx="1"/>
          </p:nvPr>
        </p:nvSpPr>
        <p:spPr/>
        <p:txBody>
          <a:bodyPr/>
          <a:lstStyle/>
          <a:p>
            <a:r>
              <a:rPr lang="en-IN" dirty="0"/>
              <a:t>Today’s life style is fast paced. Most of the working parents find a bit difficult to manage work along with babysitting. They can’t keep an eye on their child all the time and is hard after long working hours. </a:t>
            </a:r>
          </a:p>
          <a:p>
            <a:endParaRPr lang="en-IN" dirty="0"/>
          </a:p>
          <a:p>
            <a:r>
              <a:rPr lang="en-IN" dirty="0"/>
              <a:t>To sooth the baby by manually swinging the cradle might not be possible in such case. Hence there is need of product which bridges this gap between parents and baby.</a:t>
            </a:r>
          </a:p>
          <a:p>
            <a:endParaRPr lang="en-IN" dirty="0"/>
          </a:p>
          <a:p>
            <a:r>
              <a:rPr lang="en-IN" dirty="0"/>
              <a:t>This cradle system is proposed to help these parents, so that they can take good care of their baby.</a:t>
            </a:r>
          </a:p>
        </p:txBody>
      </p:sp>
    </p:spTree>
    <p:extLst>
      <p:ext uri="{BB962C8B-B14F-4D97-AF65-F5344CB8AC3E}">
        <p14:creationId xmlns:p14="http://schemas.microsoft.com/office/powerpoint/2010/main" val="77367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897E-A564-DD84-E402-967370B9A97F}"/>
              </a:ext>
            </a:extLst>
          </p:cNvPr>
          <p:cNvSpPr>
            <a:spLocks noGrp="1"/>
          </p:cNvSpPr>
          <p:nvPr>
            <p:ph type="title"/>
          </p:nvPr>
        </p:nvSpPr>
        <p:spPr/>
        <p:txBody>
          <a:bodyPr/>
          <a:lstStyle/>
          <a:p>
            <a:r>
              <a:rPr lang="en-IN" dirty="0"/>
              <a:t>Description of the Topic</a:t>
            </a:r>
          </a:p>
        </p:txBody>
      </p:sp>
      <p:sp>
        <p:nvSpPr>
          <p:cNvPr id="3" name="Content Placeholder 2">
            <a:extLst>
              <a:ext uri="{FF2B5EF4-FFF2-40B4-BE49-F238E27FC236}">
                <a16:creationId xmlns:a16="http://schemas.microsoft.com/office/drawing/2014/main" id="{4BB750E3-6A06-EC3B-A6EE-31A97F5986D2}"/>
              </a:ext>
            </a:extLst>
          </p:cNvPr>
          <p:cNvSpPr>
            <a:spLocks noGrp="1"/>
          </p:cNvSpPr>
          <p:nvPr>
            <p:ph idx="1"/>
          </p:nvPr>
        </p:nvSpPr>
        <p:spPr/>
        <p:txBody>
          <a:bodyPr/>
          <a:lstStyle/>
          <a:p>
            <a:endParaRPr lang="en-IN" dirty="0"/>
          </a:p>
          <a:p>
            <a:pPr marL="0" indent="0">
              <a:buNone/>
            </a:pPr>
            <a:endParaRPr lang="en-IN" dirty="0"/>
          </a:p>
          <a:p>
            <a:pPr marL="0" indent="0">
              <a:buNone/>
            </a:pPr>
            <a:r>
              <a:rPr lang="en-IN" dirty="0"/>
              <a:t>This system is economical and easy to operate which helps working parents to manage their work. The cradle swings automatically on detection of baby cry sound. And it activates buzzer and give alerts on phone if-first, baby cry continues till specific time which means now cradle can’t handle baby and baby needs personal attention and second, if the mattress in the cradle  is wet.</a:t>
            </a:r>
          </a:p>
        </p:txBody>
      </p:sp>
    </p:spTree>
    <p:extLst>
      <p:ext uri="{BB962C8B-B14F-4D97-AF65-F5344CB8AC3E}">
        <p14:creationId xmlns:p14="http://schemas.microsoft.com/office/powerpoint/2010/main" val="232924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B104-3920-07A8-7A93-1F7CF308E6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E33BF-F28D-58B7-592D-A2E0A4E296A4}"/>
              </a:ext>
            </a:extLst>
          </p:cNvPr>
          <p:cNvSpPr>
            <a:spLocks noGrp="1"/>
          </p:cNvSpPr>
          <p:nvPr>
            <p:ph idx="1"/>
          </p:nvPr>
        </p:nvSpPr>
        <p:spPr>
          <a:xfrm>
            <a:off x="677334" y="2160589"/>
            <a:ext cx="8596668" cy="4018269"/>
          </a:xfrm>
        </p:spPr>
        <p:txBody>
          <a:bodyPr>
            <a:normAutofit lnSpcReduction="10000"/>
          </a:bodyPr>
          <a:lstStyle/>
          <a:p>
            <a:r>
              <a:rPr lang="en-IN" dirty="0"/>
              <a:t>The system consist of :</a:t>
            </a:r>
          </a:p>
          <a:p>
            <a:pPr marL="457200" lvl="1" indent="0">
              <a:buNone/>
            </a:pPr>
            <a:r>
              <a:rPr lang="en-IN" dirty="0"/>
              <a:t>         </a:t>
            </a:r>
          </a:p>
          <a:p>
            <a:pPr marL="457200" lvl="1" indent="0">
              <a:buNone/>
            </a:pPr>
            <a:r>
              <a:rPr lang="en-IN" dirty="0"/>
              <a:t>          </a:t>
            </a:r>
            <a:r>
              <a:rPr lang="en-IN" b="1" dirty="0"/>
              <a:t>(1) Noise Sensor</a:t>
            </a:r>
            <a:r>
              <a:rPr lang="en-IN" dirty="0"/>
              <a:t> : It measures intensity of sound. Microphone detects baby cry       					sound when baby cries in the bassinet and converts it to 						electrical signal.</a:t>
            </a:r>
          </a:p>
          <a:p>
            <a:pPr marL="457200" lvl="1" indent="0">
              <a:buNone/>
            </a:pPr>
            <a:r>
              <a:rPr lang="en-IN" b="1" dirty="0"/>
              <a:t>         </a:t>
            </a:r>
          </a:p>
          <a:p>
            <a:pPr marL="457200" lvl="1" indent="0">
              <a:buNone/>
            </a:pPr>
            <a:r>
              <a:rPr lang="en-IN" b="1" dirty="0"/>
              <a:t>         (2) Moisture Sensor : </a:t>
            </a:r>
            <a:r>
              <a:rPr lang="en-IN" dirty="0"/>
              <a:t>It consist of 2 leads in mesh form. One lead is grounded 						     while other is connected to the microcontroller through 					     pull up resistor. These 2 leads become short when baby 						     wets the mattress and signal is sent to microcontroller 						     which further sends signal to the buzzer and alert to 						     parent.</a:t>
            </a:r>
          </a:p>
          <a:p>
            <a:pPr marL="457200" lvl="1" indent="0">
              <a:buNone/>
            </a:pPr>
            <a:endParaRPr lang="en-IN" b="1" dirty="0"/>
          </a:p>
          <a:p>
            <a:pPr marL="457200" lvl="1" indent="0">
              <a:buNone/>
            </a:pPr>
            <a:r>
              <a:rPr lang="en-IN" dirty="0"/>
              <a:t>	</a:t>
            </a:r>
            <a:r>
              <a:rPr lang="en-IN" b="1" dirty="0"/>
              <a:t> (3)  Motor :          </a:t>
            </a:r>
            <a:r>
              <a:rPr lang="en-IN" dirty="0"/>
              <a:t>Dc motors are used </a:t>
            </a:r>
            <a:r>
              <a:rPr lang="en-IN"/>
              <a:t>to swing  </a:t>
            </a:r>
            <a:r>
              <a:rPr lang="en-IN" dirty="0"/>
              <a:t>the cradle.</a:t>
            </a:r>
          </a:p>
          <a:p>
            <a:pPr marL="457200" lvl="1" indent="0">
              <a:buNone/>
            </a:pPr>
            <a:endParaRPr lang="en-IN" dirty="0"/>
          </a:p>
        </p:txBody>
      </p:sp>
    </p:spTree>
    <p:extLst>
      <p:ext uri="{BB962C8B-B14F-4D97-AF65-F5344CB8AC3E}">
        <p14:creationId xmlns:p14="http://schemas.microsoft.com/office/powerpoint/2010/main" val="2814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EFDE-9EA2-6647-C8A2-B166BAF707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A280F9-1947-E20E-4FB3-167BA61812C0}"/>
              </a:ext>
            </a:extLst>
          </p:cNvPr>
          <p:cNvSpPr>
            <a:spLocks noGrp="1"/>
          </p:cNvSpPr>
          <p:nvPr>
            <p:ph idx="1"/>
          </p:nvPr>
        </p:nvSpPr>
        <p:spPr/>
        <p:txBody>
          <a:bodyPr/>
          <a:lstStyle/>
          <a:p>
            <a:r>
              <a:rPr lang="en-IN" dirty="0"/>
              <a:t>     </a:t>
            </a:r>
            <a:r>
              <a:rPr lang="en-IN" b="1" dirty="0"/>
              <a:t>(4) WIFI Module :   </a:t>
            </a:r>
            <a:r>
              <a:rPr lang="en-US" dirty="0"/>
              <a:t>A WIFI module is used to connect the sensors of the    					      cradle system to the cloud services via Arduino.</a:t>
            </a:r>
          </a:p>
          <a:p>
            <a:pPr marL="0" indent="0">
              <a:buNone/>
            </a:pPr>
            <a:endParaRPr lang="en-US" dirty="0"/>
          </a:p>
          <a:p>
            <a:r>
              <a:rPr lang="en-US" dirty="0"/>
              <a:t>  </a:t>
            </a:r>
            <a:r>
              <a:rPr lang="en-US" b="1" dirty="0"/>
              <a:t>   (5) Arduino :</a:t>
            </a:r>
            <a:r>
              <a:rPr lang="en-US" dirty="0"/>
              <a:t>	   It is a microcontroller board. Takes the signal from the 						  WIFI module sends the data to the  cloud. The  Cloud 						  sends the data of the sensors to the mobile application.</a:t>
            </a:r>
            <a:endParaRPr lang="en-IN" dirty="0"/>
          </a:p>
        </p:txBody>
      </p:sp>
    </p:spTree>
    <p:extLst>
      <p:ext uri="{BB962C8B-B14F-4D97-AF65-F5344CB8AC3E}">
        <p14:creationId xmlns:p14="http://schemas.microsoft.com/office/powerpoint/2010/main" val="383586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4980C-1ACD-EDC5-3712-2C0B8EBFDE49}"/>
              </a:ext>
            </a:extLst>
          </p:cNvPr>
          <p:cNvSpPr>
            <a:spLocks noGrp="1"/>
          </p:cNvSpPr>
          <p:nvPr>
            <p:ph idx="1"/>
          </p:nvPr>
        </p:nvSpPr>
        <p:spPr>
          <a:xfrm>
            <a:off x="677334" y="461639"/>
            <a:ext cx="8596668" cy="6187736"/>
          </a:xfrm>
        </p:spPr>
        <p:txBody>
          <a:bodyPr/>
          <a:lstStyle/>
          <a:p>
            <a:endParaRPr lang="en-IN" dirty="0"/>
          </a:p>
        </p:txBody>
      </p:sp>
      <p:sp>
        <p:nvSpPr>
          <p:cNvPr id="4" name="Flowchart: Process 3">
            <a:extLst>
              <a:ext uri="{FF2B5EF4-FFF2-40B4-BE49-F238E27FC236}">
                <a16:creationId xmlns:a16="http://schemas.microsoft.com/office/drawing/2014/main" id="{B5D0B2B8-31F4-D245-7FE6-C771808AC704}"/>
              </a:ext>
            </a:extLst>
          </p:cNvPr>
          <p:cNvSpPr/>
          <p:nvPr/>
        </p:nvSpPr>
        <p:spPr>
          <a:xfrm>
            <a:off x="2352583" y="3719744"/>
            <a:ext cx="5566299" cy="23216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Flowchart: Process 4">
            <a:extLst>
              <a:ext uri="{FF2B5EF4-FFF2-40B4-BE49-F238E27FC236}">
                <a16:creationId xmlns:a16="http://schemas.microsoft.com/office/drawing/2014/main" id="{CBC662EC-6A88-E7E5-EBB5-462ABF994F84}"/>
              </a:ext>
            </a:extLst>
          </p:cNvPr>
          <p:cNvSpPr/>
          <p:nvPr/>
        </p:nvSpPr>
        <p:spPr>
          <a:xfrm>
            <a:off x="2558575" y="4190261"/>
            <a:ext cx="1171852" cy="699170"/>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Moisture</a:t>
            </a:r>
          </a:p>
          <a:p>
            <a:pPr algn="ctr"/>
            <a:r>
              <a:rPr lang="en-IN" dirty="0"/>
              <a:t>sensor</a:t>
            </a:r>
          </a:p>
        </p:txBody>
      </p:sp>
      <p:sp>
        <p:nvSpPr>
          <p:cNvPr id="6" name="Flowchart: Process 5">
            <a:extLst>
              <a:ext uri="{FF2B5EF4-FFF2-40B4-BE49-F238E27FC236}">
                <a16:creationId xmlns:a16="http://schemas.microsoft.com/office/drawing/2014/main" id="{04A7A103-F4D4-5C51-91D4-0C5952382BA9}"/>
              </a:ext>
            </a:extLst>
          </p:cNvPr>
          <p:cNvSpPr/>
          <p:nvPr/>
        </p:nvSpPr>
        <p:spPr>
          <a:xfrm>
            <a:off x="4415467" y="4190261"/>
            <a:ext cx="1290018" cy="699170"/>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Noise sensor</a:t>
            </a:r>
          </a:p>
        </p:txBody>
      </p:sp>
      <p:sp>
        <p:nvSpPr>
          <p:cNvPr id="7" name="Flowchart: Process 6">
            <a:extLst>
              <a:ext uri="{FF2B5EF4-FFF2-40B4-BE49-F238E27FC236}">
                <a16:creationId xmlns:a16="http://schemas.microsoft.com/office/drawing/2014/main" id="{30E48D5F-52B0-177A-85C1-9FC410E2AE43}"/>
              </a:ext>
            </a:extLst>
          </p:cNvPr>
          <p:cNvSpPr/>
          <p:nvPr/>
        </p:nvSpPr>
        <p:spPr>
          <a:xfrm>
            <a:off x="6371208" y="4190261"/>
            <a:ext cx="1214884" cy="699170"/>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WIFI module</a:t>
            </a:r>
          </a:p>
        </p:txBody>
      </p:sp>
      <p:sp>
        <p:nvSpPr>
          <p:cNvPr id="8" name="Flowchart: Alternate Process 7">
            <a:extLst>
              <a:ext uri="{FF2B5EF4-FFF2-40B4-BE49-F238E27FC236}">
                <a16:creationId xmlns:a16="http://schemas.microsoft.com/office/drawing/2014/main" id="{DD9D8080-085F-8BAC-177B-1129FED9C496}"/>
              </a:ext>
            </a:extLst>
          </p:cNvPr>
          <p:cNvSpPr/>
          <p:nvPr/>
        </p:nvSpPr>
        <p:spPr>
          <a:xfrm>
            <a:off x="4296792" y="5342192"/>
            <a:ext cx="1908699" cy="699170"/>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Cradle</a:t>
            </a:r>
          </a:p>
        </p:txBody>
      </p:sp>
      <p:cxnSp>
        <p:nvCxnSpPr>
          <p:cNvPr id="10" name="Straight Arrow Connector 9">
            <a:extLst>
              <a:ext uri="{FF2B5EF4-FFF2-40B4-BE49-F238E27FC236}">
                <a16:creationId xmlns:a16="http://schemas.microsoft.com/office/drawing/2014/main" id="{6E051BB6-AED0-B852-CC46-A5EF548F6F6D}"/>
              </a:ext>
            </a:extLst>
          </p:cNvPr>
          <p:cNvCxnSpPr>
            <a:cxnSpLocks/>
          </p:cNvCxnSpPr>
          <p:nvPr/>
        </p:nvCxnSpPr>
        <p:spPr>
          <a:xfrm flipH="1" flipV="1">
            <a:off x="2769832" y="4948220"/>
            <a:ext cx="1455938" cy="802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CE67DE3-BA98-DEF5-686C-7580BA2615F7}"/>
              </a:ext>
            </a:extLst>
          </p:cNvPr>
          <p:cNvCxnSpPr>
            <a:endCxn id="6" idx="2"/>
          </p:cNvCxnSpPr>
          <p:nvPr/>
        </p:nvCxnSpPr>
        <p:spPr>
          <a:xfrm flipV="1">
            <a:off x="5060476" y="4889431"/>
            <a:ext cx="0" cy="45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79EC915-F0ED-3A77-4130-2E308F3021B5}"/>
              </a:ext>
            </a:extLst>
          </p:cNvPr>
          <p:cNvCxnSpPr/>
          <p:nvPr/>
        </p:nvCxnSpPr>
        <p:spPr>
          <a:xfrm flipV="1">
            <a:off x="6267635" y="4948220"/>
            <a:ext cx="381740" cy="743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id="{BC39AF36-5F9A-F242-0E6B-2FFEFDA69675}"/>
              </a:ext>
            </a:extLst>
          </p:cNvPr>
          <p:cNvSpPr/>
          <p:nvPr/>
        </p:nvSpPr>
        <p:spPr>
          <a:xfrm>
            <a:off x="6800295" y="1926454"/>
            <a:ext cx="1207363" cy="80786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Arduino</a:t>
            </a:r>
          </a:p>
        </p:txBody>
      </p:sp>
      <p:sp>
        <p:nvSpPr>
          <p:cNvPr id="17" name="Cloud 16">
            <a:extLst>
              <a:ext uri="{FF2B5EF4-FFF2-40B4-BE49-F238E27FC236}">
                <a16:creationId xmlns:a16="http://schemas.microsoft.com/office/drawing/2014/main" id="{FC8B5C46-A57B-2F32-A7FF-32FF8646A7A8}"/>
              </a:ext>
            </a:extLst>
          </p:cNvPr>
          <p:cNvSpPr/>
          <p:nvPr/>
        </p:nvSpPr>
        <p:spPr>
          <a:xfrm>
            <a:off x="4110820" y="1875355"/>
            <a:ext cx="1497061" cy="9721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p:txBody>
      </p:sp>
      <p:sp>
        <p:nvSpPr>
          <p:cNvPr id="18" name="Flowchart: Alternate Process 17">
            <a:extLst>
              <a:ext uri="{FF2B5EF4-FFF2-40B4-BE49-F238E27FC236}">
                <a16:creationId xmlns:a16="http://schemas.microsoft.com/office/drawing/2014/main" id="{25DA6666-FFD8-CE98-7C3D-340F11F34139}"/>
              </a:ext>
            </a:extLst>
          </p:cNvPr>
          <p:cNvSpPr/>
          <p:nvPr/>
        </p:nvSpPr>
        <p:spPr>
          <a:xfrm>
            <a:off x="1280190" y="1958714"/>
            <a:ext cx="1278385" cy="845546"/>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Mobile application</a:t>
            </a:r>
          </a:p>
        </p:txBody>
      </p:sp>
      <p:cxnSp>
        <p:nvCxnSpPr>
          <p:cNvPr id="20" name="Straight Arrow Connector 19">
            <a:extLst>
              <a:ext uri="{FF2B5EF4-FFF2-40B4-BE49-F238E27FC236}">
                <a16:creationId xmlns:a16="http://schemas.microsoft.com/office/drawing/2014/main" id="{AFFF5FEE-5EFF-064B-63A1-6438B857944F}"/>
              </a:ext>
            </a:extLst>
          </p:cNvPr>
          <p:cNvCxnSpPr/>
          <p:nvPr/>
        </p:nvCxnSpPr>
        <p:spPr>
          <a:xfrm flipV="1">
            <a:off x="7586092" y="2804260"/>
            <a:ext cx="0" cy="915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738713A-0B43-CAC0-CB62-50F8AF52A566}"/>
              </a:ext>
            </a:extLst>
          </p:cNvPr>
          <p:cNvCxnSpPr>
            <a:cxnSpLocks/>
            <a:stCxn id="15" idx="1"/>
          </p:cNvCxnSpPr>
          <p:nvPr/>
        </p:nvCxnSpPr>
        <p:spPr>
          <a:xfrm flipH="1">
            <a:off x="5607881" y="2330388"/>
            <a:ext cx="11924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49D1251-BF29-5D9E-558C-F708D6644106}"/>
              </a:ext>
            </a:extLst>
          </p:cNvPr>
          <p:cNvCxnSpPr>
            <a:stCxn id="17" idx="2"/>
            <a:endCxn id="18" idx="3"/>
          </p:cNvCxnSpPr>
          <p:nvPr/>
        </p:nvCxnSpPr>
        <p:spPr>
          <a:xfrm flipH="1">
            <a:off x="2558575" y="2361408"/>
            <a:ext cx="1556889" cy="2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72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B183-D9F4-EB02-EA56-D68661886BCD}"/>
              </a:ext>
            </a:extLst>
          </p:cNvPr>
          <p:cNvSpPr>
            <a:spLocks noGrp="1"/>
          </p:cNvSpPr>
          <p:nvPr>
            <p:ph type="title"/>
          </p:nvPr>
        </p:nvSpPr>
        <p:spPr/>
        <p:txBody>
          <a:bodyPr/>
          <a:lstStyle/>
          <a:p>
            <a:r>
              <a:rPr lang="en-IN" dirty="0"/>
              <a:t>Objectives of the study</a:t>
            </a:r>
          </a:p>
        </p:txBody>
      </p:sp>
      <p:sp>
        <p:nvSpPr>
          <p:cNvPr id="3" name="Content Placeholder 2">
            <a:extLst>
              <a:ext uri="{FF2B5EF4-FFF2-40B4-BE49-F238E27FC236}">
                <a16:creationId xmlns:a16="http://schemas.microsoft.com/office/drawing/2014/main" id="{40F70098-9097-97D7-9996-E73878DAFF3D}"/>
              </a:ext>
            </a:extLst>
          </p:cNvPr>
          <p:cNvSpPr>
            <a:spLocks noGrp="1"/>
          </p:cNvSpPr>
          <p:nvPr>
            <p:ph idx="1"/>
          </p:nvPr>
        </p:nvSpPr>
        <p:spPr/>
        <p:txBody>
          <a:bodyPr/>
          <a:lstStyle/>
          <a:p>
            <a:endParaRPr lang="en-IN" dirty="0"/>
          </a:p>
          <a:p>
            <a:r>
              <a:rPr lang="en-IN" dirty="0"/>
              <a:t>Parents can work freely without any tension.</a:t>
            </a:r>
          </a:p>
          <a:p>
            <a:endParaRPr lang="en-IN" dirty="0"/>
          </a:p>
          <a:p>
            <a:r>
              <a:rPr lang="en-IN" dirty="0"/>
              <a:t>Reduced time consumption.</a:t>
            </a:r>
          </a:p>
          <a:p>
            <a:endParaRPr lang="en-IN" dirty="0"/>
          </a:p>
          <a:p>
            <a:r>
              <a:rPr lang="en-IN" dirty="0"/>
              <a:t>Better look after of child.</a:t>
            </a:r>
          </a:p>
        </p:txBody>
      </p:sp>
    </p:spTree>
    <p:extLst>
      <p:ext uri="{BB962C8B-B14F-4D97-AF65-F5344CB8AC3E}">
        <p14:creationId xmlns:p14="http://schemas.microsoft.com/office/powerpoint/2010/main" val="152765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FB34-BC57-B9F6-8718-6D8C3FB0ACB9}"/>
              </a:ext>
            </a:extLst>
          </p:cNvPr>
          <p:cNvSpPr>
            <a:spLocks noGrp="1"/>
          </p:cNvSpPr>
          <p:nvPr>
            <p:ph type="title"/>
          </p:nvPr>
        </p:nvSpPr>
        <p:spPr/>
        <p:txBody>
          <a:bodyPr/>
          <a:lstStyle/>
          <a:p>
            <a:r>
              <a:rPr lang="en-IN" dirty="0"/>
              <a:t>Existing System &amp; Proposed System</a:t>
            </a:r>
          </a:p>
        </p:txBody>
      </p:sp>
      <p:sp>
        <p:nvSpPr>
          <p:cNvPr id="3" name="Content Placeholder 2">
            <a:extLst>
              <a:ext uri="{FF2B5EF4-FFF2-40B4-BE49-F238E27FC236}">
                <a16:creationId xmlns:a16="http://schemas.microsoft.com/office/drawing/2014/main" id="{B000CEA2-5937-4716-B194-64AD259F6AD3}"/>
              </a:ext>
            </a:extLst>
          </p:cNvPr>
          <p:cNvSpPr>
            <a:spLocks noGrp="1"/>
          </p:cNvSpPr>
          <p:nvPr>
            <p:ph idx="1"/>
          </p:nvPr>
        </p:nvSpPr>
        <p:spPr/>
        <p:txBody>
          <a:bodyPr/>
          <a:lstStyle/>
          <a:p>
            <a:pPr marL="0" indent="0">
              <a:buNone/>
            </a:pPr>
            <a:r>
              <a:rPr lang="en-IN" b="1" dirty="0"/>
              <a:t>Existing System</a:t>
            </a:r>
          </a:p>
          <a:p>
            <a:pPr marL="0" indent="0">
              <a:buNone/>
            </a:pPr>
            <a:r>
              <a:rPr lang="en-IN" dirty="0"/>
              <a:t>			The present system is like babysitter look after the child. The cradle  has to be swung by the babysitter or  parents itself.</a:t>
            </a:r>
          </a:p>
          <a:p>
            <a:pPr marL="0" indent="0">
              <a:buNone/>
            </a:pPr>
            <a:endParaRPr lang="en-IN" dirty="0"/>
          </a:p>
          <a:p>
            <a:pPr marL="0" indent="0">
              <a:buNone/>
            </a:pPr>
            <a:r>
              <a:rPr lang="en-IN" b="1" dirty="0"/>
              <a:t>Proposed System</a:t>
            </a:r>
          </a:p>
          <a:p>
            <a:pPr marL="0" indent="0">
              <a:buNone/>
            </a:pPr>
            <a:r>
              <a:rPr lang="en-IN" dirty="0"/>
              <a:t>                    The smart cradle automatically swings according to baby cry. An Arduino microcontroller will be used to assemble all the sensors and hardware component required. Constant monitoring of the baby inside the cradle will be done. If any activity such as urination or baby waking up from sleep occurs a notification through an SMS will be sent to the parent’s device.</a:t>
            </a:r>
          </a:p>
        </p:txBody>
      </p:sp>
    </p:spTree>
    <p:extLst>
      <p:ext uri="{BB962C8B-B14F-4D97-AF65-F5344CB8AC3E}">
        <p14:creationId xmlns:p14="http://schemas.microsoft.com/office/powerpoint/2010/main" val="7236573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364</TotalTime>
  <Words>695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SMART BABY CRADLE (using IoT)</vt:lpstr>
      <vt:lpstr>CONTENTS</vt:lpstr>
      <vt:lpstr>Relevance of the Topic</vt:lpstr>
      <vt:lpstr>Description of the Topic</vt:lpstr>
      <vt:lpstr>PowerPoint Presentation</vt:lpstr>
      <vt:lpstr>PowerPoint Presentation</vt:lpstr>
      <vt:lpstr>PowerPoint Presentation</vt:lpstr>
      <vt:lpstr>Objectives of the study</vt:lpstr>
      <vt:lpstr>Existing System &amp; Proposed System</vt:lpstr>
      <vt:lpstr>PowerPoint Presentation</vt:lpstr>
      <vt:lpstr>Future Deliverables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baby cradle</dc:title>
  <dc:creator>Anakha Pavithran</dc:creator>
  <cp:lastModifiedBy>Anakha Pavithran</cp:lastModifiedBy>
  <cp:revision>8</cp:revision>
  <dcterms:created xsi:type="dcterms:W3CDTF">2022-05-30T16:27:38Z</dcterms:created>
  <dcterms:modified xsi:type="dcterms:W3CDTF">2022-06-01T04:18:41Z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