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E247-7E01-459B-80C4-1ED4D67C813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482-25F9-4D00-BEE9-42E8F2DF7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0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E247-7E01-459B-80C4-1ED4D67C813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482-25F9-4D00-BEE9-42E8F2DF7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3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E247-7E01-459B-80C4-1ED4D67C813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482-25F9-4D00-BEE9-42E8F2DF7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7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E247-7E01-459B-80C4-1ED4D67C813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482-25F9-4D00-BEE9-42E8F2DF7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E247-7E01-459B-80C4-1ED4D67C813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482-25F9-4D00-BEE9-42E8F2DF7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E247-7E01-459B-80C4-1ED4D67C813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482-25F9-4D00-BEE9-42E8F2DF7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6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E247-7E01-459B-80C4-1ED4D67C813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482-25F9-4D00-BEE9-42E8F2DF7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2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E247-7E01-459B-80C4-1ED4D67C813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482-25F9-4D00-BEE9-42E8F2DF7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5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E247-7E01-459B-80C4-1ED4D67C813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482-25F9-4D00-BEE9-42E8F2DF7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84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E247-7E01-459B-80C4-1ED4D67C813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482-25F9-4D00-BEE9-42E8F2DF7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0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E247-7E01-459B-80C4-1ED4D67C813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B6482-25F9-4D00-BEE9-42E8F2DF7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8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6E247-7E01-459B-80C4-1ED4D67C813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6482-25F9-4D00-BEE9-42E8F2DF7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37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花的选择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</a:t>
            </a:r>
            <a:r>
              <a:rPr lang="zh-CN" altLang="en-US" dirty="0" smtClean="0"/>
              <a:t>种花</a:t>
            </a:r>
            <a:endParaRPr lang="en-US" altLang="zh-CN" dirty="0" smtClean="0"/>
          </a:p>
          <a:p>
            <a:r>
              <a:rPr lang="zh-CN" altLang="en-US" dirty="0"/>
              <a:t>长</a:t>
            </a:r>
            <a:r>
              <a:rPr lang="zh-CN" altLang="en-US" dirty="0" smtClean="0"/>
              <a:t>在地上的</a:t>
            </a:r>
            <a:endParaRPr lang="en-US" altLang="zh-CN" dirty="0" smtClean="0"/>
          </a:p>
          <a:p>
            <a:r>
              <a:rPr lang="zh-CN" altLang="en-US" dirty="0"/>
              <a:t>长</a:t>
            </a:r>
            <a:r>
              <a:rPr lang="zh-CN" altLang="en-US" dirty="0" smtClean="0"/>
              <a:t>在树上的</a:t>
            </a:r>
            <a:endParaRPr lang="en-US" altLang="zh-CN" dirty="0" smtClean="0"/>
          </a:p>
          <a:p>
            <a:r>
              <a:rPr lang="zh-CN" altLang="en-US" dirty="0"/>
              <a:t>长</a:t>
            </a:r>
            <a:r>
              <a:rPr lang="zh-CN" altLang="en-US" dirty="0" smtClean="0"/>
              <a:t>在灌木丛中的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9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花的品种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10054" y="20046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玫瑰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310053" y="2438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菊花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310053" y="28721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波斯菊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10053" y="330590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三色堇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21275" y="37396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郁金香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21275" y="4173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银莲花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10052" y="4607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风信子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10053" y="50409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百合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310052" y="5474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铃兰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63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花的故事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90346" y="203102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郁金香泡沫</a:t>
            </a:r>
            <a:endParaRPr lang="en-US" altLang="zh-CN" dirty="0" smtClean="0"/>
          </a:p>
          <a:p>
            <a:r>
              <a:rPr lang="zh-CN" altLang="en-US" dirty="0"/>
              <a:t>菊与</a:t>
            </a:r>
            <a:r>
              <a:rPr lang="zh-CN" altLang="en-US" dirty="0" smtClean="0"/>
              <a:t>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256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0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花的选择</vt:lpstr>
      <vt:lpstr>花的品种</vt:lpstr>
      <vt:lpstr>花的故事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guyiyang</dc:creator>
  <cp:lastModifiedBy>guyiyang</cp:lastModifiedBy>
  <cp:revision>4</cp:revision>
  <dcterms:created xsi:type="dcterms:W3CDTF">2020-04-30T09:47:44Z</dcterms:created>
  <dcterms:modified xsi:type="dcterms:W3CDTF">2020-04-30T10:28:50Z</dcterms:modified>
</cp:coreProperties>
</file>