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D30-ED39-4D5A-8F91-EC5D861AEEE0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41E-2A8B-40CB-B2C6-9CCCC40F6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56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D30-ED39-4D5A-8F91-EC5D861AEEE0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41E-2A8B-40CB-B2C6-9CCCC40F6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385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D30-ED39-4D5A-8F91-EC5D861AEEE0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41E-2A8B-40CB-B2C6-9CCCC40F6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48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D30-ED39-4D5A-8F91-EC5D861AEEE0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41E-2A8B-40CB-B2C6-9CCCC40F6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34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D30-ED39-4D5A-8F91-EC5D861AEEE0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41E-2A8B-40CB-B2C6-9CCCC40F6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676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D30-ED39-4D5A-8F91-EC5D861AEEE0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41E-2A8B-40CB-B2C6-9CCCC40F6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966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D30-ED39-4D5A-8F91-EC5D861AEEE0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41E-2A8B-40CB-B2C6-9CCCC40F6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01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D30-ED39-4D5A-8F91-EC5D861AEEE0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41E-2A8B-40CB-B2C6-9CCCC40F6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154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D30-ED39-4D5A-8F91-EC5D861AEEE0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41E-2A8B-40CB-B2C6-9CCCC40F6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596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D30-ED39-4D5A-8F91-EC5D861AEEE0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41E-2A8B-40CB-B2C6-9CCCC40F6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725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D30-ED39-4D5A-8F91-EC5D861AEEE0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41E-2A8B-40CB-B2C6-9CCCC40F6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75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3D30-ED39-4D5A-8F91-EC5D861AEEE0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B41E-2A8B-40CB-B2C6-9CCCC40F6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912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F99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4912" y="1122363"/>
            <a:ext cx="9782175" cy="2387600"/>
          </a:xfrm>
        </p:spPr>
        <p:txBody>
          <a:bodyPr/>
          <a:lstStyle/>
          <a:p>
            <a:r>
              <a:rPr lang="es-MX" dirty="0" smtClean="0">
                <a:latin typeface="Bodoni MT Condensed" panose="02070606080606020203" pitchFamily="18" charset="0"/>
              </a:rPr>
              <a:t>ANA KINUE TRUJILLO KATAURA</a:t>
            </a:r>
            <a:endParaRPr lang="es-MX" dirty="0">
              <a:latin typeface="Bodoni MT Condensed" panose="020706060806060202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latin typeface="Bahnschrift Light" panose="020B0502040204020203" pitchFamily="34" charset="0"/>
              </a:rPr>
              <a:t>COSAS SOBRE MI</a:t>
            </a:r>
            <a:endParaRPr lang="es-MX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22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F99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43150" y="2124075"/>
            <a:ext cx="7867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latin typeface="Bahnschrift Light" panose="020B0502040204020203" pitchFamily="34" charset="0"/>
              </a:rPr>
              <a:t>Soy Ana Kinue Trujillo Kataura, tengo 16 años, me gusta jugar voleibol, jugar minecraft, estar con mis amigos, comer, mis colores favoritos son rosa, lila y azul, mi comida favorita son los mariscos y mi bebida favorita es la coca-cola</a:t>
            </a:r>
            <a:endParaRPr lang="es-MX" sz="2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03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55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Bahnschrift Light</vt:lpstr>
      <vt:lpstr>Bodoni MT Condensed</vt:lpstr>
      <vt:lpstr>Calibri</vt:lpstr>
      <vt:lpstr>Calibri Light</vt:lpstr>
      <vt:lpstr>Tema de Office</vt:lpstr>
      <vt:lpstr>ANA KINUE TRUJILLO KATAURA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2</cp:revision>
  <dcterms:created xsi:type="dcterms:W3CDTF">2025-02-14T02:48:20Z</dcterms:created>
  <dcterms:modified xsi:type="dcterms:W3CDTF">2025-02-14T03:58:52Z</dcterms:modified>
</cp:coreProperties>
</file>