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9F2"/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65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8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54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676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966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01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154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96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725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75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3D30-ED39-4D5A-8F91-EC5D861AEEE0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B41E-2A8B-40CB-B2C6-9CCCC40F60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91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F99FF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04912" y="1122363"/>
            <a:ext cx="9782175" cy="2387600"/>
          </a:xfrm>
        </p:spPr>
        <p:txBody>
          <a:bodyPr/>
          <a:lstStyle/>
          <a:p>
            <a:r>
              <a:rPr lang="es-MX" dirty="0" smtClean="0">
                <a:latin typeface="Bodoni MT Condensed" panose="02070606080606020203" pitchFamily="18" charset="0"/>
              </a:rPr>
              <a:t>ANA KINUE TRUJILLO KATAURA</a:t>
            </a:r>
            <a:endParaRPr lang="es-MX" dirty="0">
              <a:latin typeface="Bodoni MT Condensed" panose="02070606080606020203" pitchFamily="18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>
                <a:latin typeface="Bahnschrift Light" panose="020B0502040204020203" pitchFamily="34" charset="0"/>
              </a:rPr>
              <a:t>COSAS SOBRE MI</a:t>
            </a:r>
            <a:endParaRPr lang="es-MX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2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343150" y="2124075"/>
            <a:ext cx="78676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Soy Ana Kinue Trujillo Kataura, tengo 16 años, me gusta jugar voleibol, jugar minecraft, estar con mis amigos, comer, mis colores favoritos son rosa, lila y azul, mi comida favorita son los mariscos y mi bebida favorita es la </a:t>
            </a:r>
            <a:r>
              <a:rPr lang="es-MX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coca-cola</a:t>
            </a:r>
            <a:r>
              <a:rPr lang="es-MX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MX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20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D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intado A Mano De Hembra Maquillaje Maquillaje PNG ,dibujos Imágenes  Prediseñadas De Maquillaje, Cosmético, Fundación PNG y PSD para Descargar  Gratis |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17" b="95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695" y="4068492"/>
            <a:ext cx="2789508" cy="278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Últimas noticias de Paulo Londra en LA NAC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89" y="1752265"/>
            <a:ext cx="3398429" cy="510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ásico botella de Coca Cola 36573467 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02931" y="3345885"/>
            <a:ext cx="2272123" cy="351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oaharabella User Profile | DeviantAr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675" y="4060644"/>
            <a:ext cx="2240049" cy="279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iktok Logo PNG para descargar grati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801" y="3345885"/>
            <a:ext cx="1958476" cy="195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/>
          <p:cNvSpPr txBox="1"/>
          <p:nvPr/>
        </p:nvSpPr>
        <p:spPr>
          <a:xfrm>
            <a:off x="4138798" y="2338250"/>
            <a:ext cx="651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gusta escuchar canciones de paulo londra y Sabrina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carpenter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 gusta mucho la coca, ver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tik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</a:t>
            </a:r>
            <a:r>
              <a:rPr lang="es-MX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maquillarme</a:t>
            </a:r>
            <a:endParaRPr lang="es-MX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738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78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10" baseType="lpstr">
      <vt:lpstr>Arial</vt:lpstr>
      <vt:lpstr>Bahnschrift Light</vt:lpstr>
      <vt:lpstr>Bodoni MT Condensed</vt:lpstr>
      <vt:lpstr>Calibri</vt:lpstr>
      <vt:lpstr>Calibri Light</vt:lpstr>
      <vt:lpstr>Times New Roman</vt:lpstr>
      <vt:lpstr>Tema de Office</vt:lpstr>
      <vt:lpstr>ANA KINUE TRUJILLO KATAURA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CC1</cp:lastModifiedBy>
  <cp:revision>4</cp:revision>
  <dcterms:created xsi:type="dcterms:W3CDTF">2025-02-14T02:48:20Z</dcterms:created>
  <dcterms:modified xsi:type="dcterms:W3CDTF">2025-02-19T00:14:01Z</dcterms:modified>
</cp:coreProperties>
</file>