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8DD9-31C6-4AC1-9FDE-CF0F8903F8D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vfwpost3142.com/images/usflag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s.123rf.com/400wm/400/400/gregory21/gregory211108/gregory21110800030/10341271-very-clean-image-of-a-us-passport-on-whit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4333" l="5157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6878">
            <a:off x="4826767" y="3480777"/>
            <a:ext cx="3471936" cy="478063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po.gov/customers/CSPortfolio/images/CS_Portfolio_13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89">
                        <a14:foregroundMark x1="9444" y1="95000" x2="22667" y2="90645"/>
                        <a14:foregroundMark x1="40000" y1="17258" x2="44111" y2="161"/>
                        <a14:foregroundMark x1="84889" y1="10968" x2="99889" y2="15645"/>
                        <a14:backgroundMark x1="57667" y1="1129" x2="52000" y2="161"/>
                        <a14:backgroundMark x1="29333" y1="99032" x2="19333" y2="94355"/>
                        <a14:backgroundMark x1="9556" y1="97097" x2="17667" y2="93226"/>
                        <a14:backgroundMark x1="9889" y1="96290" x2="16778" y2="93710"/>
                        <a14:backgroundMark x1="98111" y1="42258" x2="99889" y2="31290"/>
                        <a14:backgroundMark x1="98889" y1="33226" x2="99889" y2="2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52" y="3231557"/>
            <a:ext cx="7506098" cy="5170868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299" y="1016307"/>
            <a:ext cx="8263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Immigrant Song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77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Parra</dc:creator>
  <cp:lastModifiedBy>Ana Parra</cp:lastModifiedBy>
  <cp:revision>2</cp:revision>
  <dcterms:created xsi:type="dcterms:W3CDTF">2013-04-29T00:59:51Z</dcterms:created>
  <dcterms:modified xsi:type="dcterms:W3CDTF">2013-04-29T01:15:26Z</dcterms:modified>
</cp:coreProperties>
</file>