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D9BAB-F284-3ECA-40D2-46D323484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BDB01EE-37BA-A0DE-48ED-F7603F824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A1AF47E-F970-EA7D-4867-9BC5C99E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00E-4033-4C93-86BD-3C7ABE0FF097}" type="datetimeFigureOut">
              <a:rPr lang="nl-BE" smtClean="0"/>
              <a:t>4/08/2023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F17790-A64A-07CB-01EC-97ABB70B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53F694-636C-197E-BC02-84181BE1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A60E-6758-4526-8A84-05E07AF7C74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72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E0310-512F-A75D-4DEA-8A73E517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725C7CE-2132-6914-547E-9DAC555B2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34ADE2-DCC8-CE62-3C2C-2B5E01CB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00E-4033-4C93-86BD-3C7ABE0FF097}" type="datetimeFigureOut">
              <a:rPr lang="nl-BE" smtClean="0"/>
              <a:t>4/08/2023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2063DE-EE26-81B2-528A-7D6D2C4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4A31D6-7DE9-73A4-500D-D503BAAE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A60E-6758-4526-8A84-05E07AF7C74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49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F52A14A-02E0-F051-E7DD-7AA5C4789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8941AD1-5C6A-7671-2438-EFDF4EC57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59BEA1D-9124-259E-3BA7-50177D52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00E-4033-4C93-86BD-3C7ABE0FF097}" type="datetimeFigureOut">
              <a:rPr lang="nl-BE" smtClean="0"/>
              <a:t>4/08/2023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34A237A-756F-C53D-CDA1-364E59AA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3147B16-8DFA-F55D-4320-3C16277A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A60E-6758-4526-8A84-05E07AF7C74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43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B05F00-F3B6-2F0B-1455-005FB258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966058-20CE-0896-C20C-ACA02A5A0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0B3006-39DF-58A0-175D-3A44C576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00E-4033-4C93-86BD-3C7ABE0FF097}" type="datetimeFigureOut">
              <a:rPr lang="nl-BE" smtClean="0"/>
              <a:t>4/08/2023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8D635A-C410-EFCF-E8FD-49F7C480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85C426-240D-B605-4624-51E40059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A60E-6758-4526-8A84-05E07AF7C74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210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7D62E-09F0-D8B8-B8B9-BC05B4B3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F853E4E-C606-C24D-3730-01225B99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AD291F-5720-D175-FF8A-FEA12D5C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00E-4033-4C93-86BD-3C7ABE0FF097}" type="datetimeFigureOut">
              <a:rPr lang="nl-BE" smtClean="0"/>
              <a:t>4/08/2023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866F20-689D-AC7D-8BDF-80F0D4B9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2FD543-6609-CD09-49F0-B5A784DC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A60E-6758-4526-8A84-05E07AF7C74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783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29BAD-8C02-F938-5516-9B6999D7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062B90-5F6E-21EB-BD71-62FCC0EE9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6FCEA3C-3D9A-475F-6D1F-B6BFC5758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E103C91-5674-4B7F-5D6D-7F6904A9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00E-4033-4C93-86BD-3C7ABE0FF097}" type="datetimeFigureOut">
              <a:rPr lang="nl-BE" smtClean="0"/>
              <a:t>4/08/2023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03C309-9426-6F10-75CC-787DF9A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513AC6A-57D3-4240-6EDE-20905208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A60E-6758-4526-8A84-05E07AF7C74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36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1DB44-ABAB-5953-4361-9A443A02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69C6C8-6852-3CAD-48D5-DD4E8260E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2FAC965-A77D-B35E-8856-A98D7DC0C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C1667C3-042D-75E1-88E4-5B19AF756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301E8B6-1175-9A58-B7BB-BD45F72B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D56E5E0-72E1-D341-B526-295A13CD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00E-4033-4C93-86BD-3C7ABE0FF097}" type="datetimeFigureOut">
              <a:rPr lang="nl-BE" smtClean="0"/>
              <a:t>4/08/2023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4BFC418-27FF-8DED-5521-9F20C9E2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D619CDA-1881-0BB0-C312-0E111757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A60E-6758-4526-8A84-05E07AF7C74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186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BB3D8-1783-725B-EE25-669F001A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092263B-84DE-CF9E-4FB5-5D28F785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00E-4033-4C93-86BD-3C7ABE0FF097}" type="datetimeFigureOut">
              <a:rPr lang="nl-BE" smtClean="0"/>
              <a:t>4/08/2023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B4CF63B-B63D-6EDC-9DF8-3FB506C6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304C58C-7872-2BB1-27B7-0772AC31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A60E-6758-4526-8A84-05E07AF7C74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52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660AA4D-9A1C-55D6-02EB-DF21B171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00E-4033-4C93-86BD-3C7ABE0FF097}" type="datetimeFigureOut">
              <a:rPr lang="nl-BE" smtClean="0"/>
              <a:t>4/08/2023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7FDF7DE-741C-A913-AF97-46DBB05A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CEADCB-DF82-B196-3360-172B0563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A60E-6758-4526-8A84-05E07AF7C74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60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DE345E-3997-2547-BDA3-2D507F26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DF917F-19F5-A158-2720-AEEAC6E36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60776CA-72FD-492D-B8D3-243B39C07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4E116E7-E30A-F3EA-1F13-ACF21A2B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00E-4033-4C93-86BD-3C7ABE0FF097}" type="datetimeFigureOut">
              <a:rPr lang="nl-BE" smtClean="0"/>
              <a:t>4/08/2023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812C6C-439D-E3B0-7C90-C1146C8A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64315A-5853-5C69-949D-D23258F3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A60E-6758-4526-8A84-05E07AF7C74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316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2EF8C-8AA4-5067-1400-726F1C91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062064D-6944-2D58-0BCA-C8D90D073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5A9554E-F7ED-ACB7-1F9F-0F653FE69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5C4A3F0-9F69-E5F2-00A3-E6F8B6BE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00E-4033-4C93-86BD-3C7ABE0FF097}" type="datetimeFigureOut">
              <a:rPr lang="nl-BE" smtClean="0"/>
              <a:t>4/08/2023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F51FC40-A0D2-08D2-845E-5DC2AA63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61E8BF6-87D7-C5E0-0B5F-46849AAD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A60E-6758-4526-8A84-05E07AF7C74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93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85092CE-C7C1-8AAC-61D8-95757470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7AAE2C0-60BB-EC44-36DF-88FBEBA11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C7FB311-26AD-8CB2-F509-C2706C3B2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500E-4033-4C93-86BD-3C7ABE0FF097}" type="datetimeFigureOut">
              <a:rPr lang="nl-BE" smtClean="0"/>
              <a:t>4/08/2023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B69D92B-D511-93E3-E9ED-D2F010AA6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B95F9F-9E30-841A-CE21-7322A4E17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9A60E-6758-4526-8A84-05E07AF7C74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380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447D8-4B3B-82FF-DFD8-DBF9A2220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0F66DFA-CAB2-ACE7-81A3-4B633A922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 descr="Afbeelding met tekst, schermopname, software, Computerpictogram&#10;&#10;Automatisch gegenereerde beschrijving">
            <a:extLst>
              <a:ext uri="{FF2B5EF4-FFF2-40B4-BE49-F238E27FC236}">
                <a16:creationId xmlns:a16="http://schemas.microsoft.com/office/drawing/2014/main" id="{059E9021-DCEE-DF72-3955-9DFD15FDA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53" y="0"/>
            <a:ext cx="11717694" cy="685800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4E2F29EE-F6BE-6340-9BE5-4A204943C247}"/>
              </a:ext>
            </a:extLst>
          </p:cNvPr>
          <p:cNvSpPr/>
          <p:nvPr/>
        </p:nvSpPr>
        <p:spPr>
          <a:xfrm>
            <a:off x="237153" y="552450"/>
            <a:ext cx="11717694" cy="6305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898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447D8-4B3B-82FF-DFD8-DBF9A2220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500" y="1223963"/>
            <a:ext cx="9144000" cy="2387600"/>
          </a:xfrm>
        </p:spPr>
        <p:txBody>
          <a:bodyPr/>
          <a:lstStyle/>
          <a:p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0F66DFA-CAB2-ACE7-81A3-4B633A922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7500" y="3703638"/>
            <a:ext cx="9144000" cy="1655762"/>
          </a:xfrm>
        </p:spPr>
        <p:txBody>
          <a:bodyPr/>
          <a:lstStyle/>
          <a:p>
            <a:endParaRPr lang="nl-BE"/>
          </a:p>
        </p:txBody>
      </p:sp>
      <p:pic>
        <p:nvPicPr>
          <p:cNvPr id="5" name="Afbeelding 4" descr="Afbeelding met tekst, schermopname, software, Computerpictogram&#10;&#10;Automatisch gegenereerde beschrijving">
            <a:extLst>
              <a:ext uri="{FF2B5EF4-FFF2-40B4-BE49-F238E27FC236}">
                <a16:creationId xmlns:a16="http://schemas.microsoft.com/office/drawing/2014/main" id="{059E9021-DCEE-DF72-3955-9DFD15FDA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53" y="0"/>
            <a:ext cx="11717694" cy="685800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4E2F29EE-F6BE-6340-9BE5-4A204943C247}"/>
              </a:ext>
            </a:extLst>
          </p:cNvPr>
          <p:cNvSpPr/>
          <p:nvPr/>
        </p:nvSpPr>
        <p:spPr>
          <a:xfrm>
            <a:off x="237153" y="552450"/>
            <a:ext cx="11717694" cy="6305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711153B-61A3-A6BC-735A-BC67DC71CDF8}"/>
              </a:ext>
            </a:extLst>
          </p:cNvPr>
          <p:cNvSpPr/>
          <p:nvPr/>
        </p:nvSpPr>
        <p:spPr>
          <a:xfrm>
            <a:off x="1638300" y="961749"/>
            <a:ext cx="514350" cy="5794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923FC3F9-4838-760E-5650-C2CF4636A91B}"/>
              </a:ext>
            </a:extLst>
          </p:cNvPr>
          <p:cNvSpPr/>
          <p:nvPr/>
        </p:nvSpPr>
        <p:spPr>
          <a:xfrm>
            <a:off x="1638300" y="961748"/>
            <a:ext cx="514350" cy="2924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64442B8B-248A-6133-D513-F1A8AE90C365}"/>
              </a:ext>
            </a:extLst>
          </p:cNvPr>
          <p:cNvSpPr txBox="1"/>
          <p:nvPr/>
        </p:nvSpPr>
        <p:spPr>
          <a:xfrm>
            <a:off x="8255000" y="1131888"/>
            <a:ext cx="347345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/>
              <a:t>Last moves: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O6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1600" dirty="0"/>
          </a:p>
          <a:p>
            <a:r>
              <a:rPr lang="nl-BE" sz="1600" dirty="0" err="1"/>
              <a:t>Players</a:t>
            </a:r>
            <a:r>
              <a:rPr lang="nl-BE" sz="1600" dirty="0"/>
              <a:t>:</a:t>
            </a:r>
          </a:p>
          <a:p>
            <a:pPr marL="285750" indent="-285750">
              <a:buFontTx/>
              <a:buChar char="-"/>
            </a:pPr>
            <a:r>
              <a:rPr lang="nl-BE" sz="1600" dirty="0" err="1"/>
              <a:t>Player</a:t>
            </a:r>
            <a:r>
              <a:rPr lang="nl-BE" sz="1600" dirty="0"/>
              <a:t> A (X)</a:t>
            </a:r>
          </a:p>
          <a:p>
            <a:pPr marL="285750" indent="-285750">
              <a:buFontTx/>
              <a:buChar char="-"/>
            </a:pPr>
            <a:r>
              <a:rPr lang="nl-BE" sz="1600" dirty="0" err="1"/>
              <a:t>Player</a:t>
            </a:r>
            <a:r>
              <a:rPr lang="nl-BE" sz="1600" dirty="0"/>
              <a:t> B (O)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4008180A-29DC-6A49-753D-2EF0160427EC}"/>
              </a:ext>
            </a:extLst>
          </p:cNvPr>
          <p:cNvSpPr txBox="1"/>
          <p:nvPr/>
        </p:nvSpPr>
        <p:spPr>
          <a:xfrm>
            <a:off x="1638300" y="6442372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+0.0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17C04C7B-75E9-189F-A985-058744A80A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" t="61" r="1845" b="1171"/>
          <a:stretch/>
        </p:blipFill>
        <p:spPr>
          <a:xfrm>
            <a:off x="2259316" y="941389"/>
            <a:ext cx="1904999" cy="1928812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87025A80-2AF3-A7BF-EC79-75A7ED9C0E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" t="79" b="3044"/>
          <a:stretch/>
        </p:blipFill>
        <p:spPr>
          <a:xfrm>
            <a:off x="6173121" y="2890561"/>
            <a:ext cx="1962152" cy="1928813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371A902A-66A7-A096-FA11-4116FA8673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8" t="3100" r="4124" b="3164"/>
          <a:stretch/>
        </p:blipFill>
        <p:spPr>
          <a:xfrm>
            <a:off x="4174813" y="961749"/>
            <a:ext cx="1962152" cy="1928813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F097FED5-0BB3-CA0A-E9C1-FE452531E7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8" t="3100" r="4124" b="3164"/>
          <a:stretch/>
        </p:blipFill>
        <p:spPr>
          <a:xfrm>
            <a:off x="6155043" y="961748"/>
            <a:ext cx="1962152" cy="1928813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F708B126-2EBB-D661-B5F7-EC95B65902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8" t="3100" r="4124" b="3164"/>
          <a:stretch/>
        </p:blipFill>
        <p:spPr>
          <a:xfrm>
            <a:off x="2230739" y="2917168"/>
            <a:ext cx="1962152" cy="1928813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6B1A5BC7-956B-FC86-2A5B-F0A84DD114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8" t="3100" r="4124" b="3164"/>
          <a:stretch/>
        </p:blipFill>
        <p:spPr>
          <a:xfrm>
            <a:off x="4192891" y="2917167"/>
            <a:ext cx="1962152" cy="192881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A4314914-DA31-7034-2F82-28B8F349C4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8" t="3100" r="4124" b="3164"/>
          <a:stretch/>
        </p:blipFill>
        <p:spPr>
          <a:xfrm>
            <a:off x="2230739" y="4872585"/>
            <a:ext cx="1962152" cy="1928813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0CFA584E-DE2E-7C41-EB2F-037A7A5A79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8" t="3100" r="4124" b="3164"/>
          <a:stretch/>
        </p:blipFill>
        <p:spPr>
          <a:xfrm>
            <a:off x="4192891" y="4872585"/>
            <a:ext cx="1962152" cy="1928813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1E1C7CF5-18DE-F796-FAE5-9D86ACA4B8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8" t="3100" r="4124" b="3164"/>
          <a:stretch/>
        </p:blipFill>
        <p:spPr>
          <a:xfrm>
            <a:off x="6157604" y="4872585"/>
            <a:ext cx="1962152" cy="1928813"/>
          </a:xfrm>
          <a:prstGeom prst="rect">
            <a:avLst/>
          </a:prstGeo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2BEBF22F-93D9-3B70-8BC5-89BD22CC49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0940" y="546505"/>
            <a:ext cx="1286054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0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schermopname, software, Computerpictogram&#10;&#10;Automatisch gegenereerde beschrijving">
            <a:extLst>
              <a:ext uri="{FF2B5EF4-FFF2-40B4-BE49-F238E27FC236}">
                <a16:creationId xmlns:a16="http://schemas.microsoft.com/office/drawing/2014/main" id="{059E9021-DCEE-DF72-3955-9DFD15FDA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53" y="0"/>
            <a:ext cx="11717694" cy="685800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4E2F29EE-F6BE-6340-9BE5-4A204943C247}"/>
              </a:ext>
            </a:extLst>
          </p:cNvPr>
          <p:cNvSpPr/>
          <p:nvPr/>
        </p:nvSpPr>
        <p:spPr>
          <a:xfrm>
            <a:off x="237153" y="552450"/>
            <a:ext cx="11717694" cy="6305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4FB416E1-CA4D-C397-4AA9-D11765039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121" y="552450"/>
            <a:ext cx="1305107" cy="476316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5313E2A8-5A0F-0171-C771-B0C2E741ACDE}"/>
              </a:ext>
            </a:extLst>
          </p:cNvPr>
          <p:cNvSpPr/>
          <p:nvPr/>
        </p:nvSpPr>
        <p:spPr>
          <a:xfrm>
            <a:off x="3746500" y="1028766"/>
            <a:ext cx="4489450" cy="5664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2E6DAE5E-3CB3-1A57-4A32-C7CC6764A3E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2912" y="1891017"/>
            <a:ext cx="1046359" cy="384106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EB99C7D2-8D38-8629-53A7-84B2C87B86F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2912" y="2408932"/>
            <a:ext cx="1949623" cy="442414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304472B6-1D63-9B5A-04D9-95311149AF3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2912" y="3049677"/>
            <a:ext cx="1923363" cy="1265178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56BBE7F0-4DBF-6366-2115-8E1EAD187F3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2912" y="1315807"/>
            <a:ext cx="854228" cy="4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3647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</Words>
  <Application>Microsoft Office PowerPoint</Application>
  <PresentationFormat>Breedbeeld</PresentationFormat>
  <Paragraphs>19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Hebbrecht, Ewout</dc:creator>
  <cp:lastModifiedBy>Hebbrecht, Ewout</cp:lastModifiedBy>
  <cp:revision>9</cp:revision>
  <dcterms:created xsi:type="dcterms:W3CDTF">2023-07-31T17:16:35Z</dcterms:created>
  <dcterms:modified xsi:type="dcterms:W3CDTF">2023-08-04T14:14:27Z</dcterms:modified>
</cp:coreProperties>
</file>