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47EB8-4911-4009-AEEC-4A6AB466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BE970-4A00-4D55-92A5-E5C54CB3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90D78-C7ED-4F3D-8B70-9686E244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6A67C-F301-43C8-A06F-197E0DE7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1ED4C-E91B-47C3-BC1C-07FE4D5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9DAD7-8886-48E6-8E52-4C9DD3F4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6D7ACC-0808-4AC0-8255-527D5A67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D66E-A08F-4FCF-B0C5-B35CD401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F45DE-AEDA-462C-A581-84483F3C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96129-1FB8-4315-97E2-8A0AD3C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BB1628-8C79-462B-91C6-ABE897AB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54005-EB97-44F9-8F9E-7563888ED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3EBA1-4B2A-43A0-A5ED-3E782B7F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4B80-4598-4ACC-BA29-5C73271C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62942-786E-46AC-9EEF-88C09DCE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0388F-3330-4752-BF5C-0702B97B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0FC7F-D04A-479B-B9C6-F79B9FDA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61105-DAE7-4D8C-BFB6-7C6BCCA5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A8389-9197-47C5-A489-3C1ADF98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A3EF4-9293-49AE-AE4A-EEB3DA1C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FA94-B570-4AF3-9805-90D83734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394F4-BD7A-4070-95C5-10B9E348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4FAC0-24F1-421A-A980-85859E40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8F2C5-3AE8-4894-B2BF-BF6443EA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8983A-CCB0-4E46-A0FA-A418344C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431EE-4C82-4632-B1D3-43E9D2A1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3B1AE-F277-4E76-9601-30722297B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7617F-5C46-4C62-9A5C-004583D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26B5E-F567-4118-841F-BC2401E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740E3-7FB8-49ED-B180-8057D0DA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EF761-058B-43C4-851F-DCE5EC0C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53BB-598D-4710-A835-D805A4D4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C3E45-D4E0-449B-A2E3-4197310F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7FBAA-165A-4383-9B08-1424B9040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8A5FD-2A74-4CDA-80E6-05D37C92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20E359-F850-491E-B871-8E954763C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069D7-CB03-41EA-89AB-BFD16AE4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66ECA-3023-483A-9EA9-51C45EEF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D2BA8-B60F-45EE-A8E2-F0EAF36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FCA8-410C-4908-BBED-CC1B7B88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A7198D-9D58-4517-B8B6-FCB35E71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CF7FB-5455-49B8-9B6C-0DA618FE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5DE32-2EAD-45BA-8885-1776810B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E4E42-1177-4A35-AF43-0DA1991F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E319D-7DBD-4220-AF59-9CDFB155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C33FA-A6C2-4ADC-B652-627BB31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795D-AB18-4C43-9552-E49C05D4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8D278-2F99-48CB-BF6B-CA2982722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C8E88-5752-4445-8019-8089D17B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51C4-460C-4DAB-A859-993C6010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92783-E7EA-4400-8A76-BF56CD1E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9FFE7-5C7E-4CC9-A082-E1DE6FDA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1FA2E-106E-4848-8C5E-C9A648BE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0629A0-0F90-48A3-96E4-33E41CB81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2E383-6FD8-4B42-A101-EEAE64D05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AC913-D1B6-4055-BCD0-6787896D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57316-58E4-4E61-825E-3D548437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B77CF-F925-4A36-A891-06560074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940DCB-8550-47F9-86A6-EB8E8253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680D0-CA6C-453F-AD8A-BC01F9DC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E4C29-EBE6-4FE9-9275-46CC354B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3429-8322-4E0A-A255-51302D7F2468}" type="datetimeFigureOut">
              <a:rPr lang="zh-CN" altLang="en-US" smtClean="0"/>
              <a:t>2021/5/11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B2037-96A0-4A40-B9EE-43ADA25A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A7B6E-9650-4C48-81AB-F4C2DB28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D805-2E8D-45B6-8939-1ADB127D9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5B968F-9385-4C94-860A-5C43E618AB60}"/>
              </a:ext>
            </a:extLst>
          </p:cNvPr>
          <p:cNvSpPr/>
          <p:nvPr/>
        </p:nvSpPr>
        <p:spPr>
          <a:xfrm>
            <a:off x="2722430" y="2250029"/>
            <a:ext cx="919993" cy="39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Available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3AD0A4-6CCF-4061-BA60-FBA78AB98582}"/>
              </a:ext>
            </a:extLst>
          </p:cNvPr>
          <p:cNvSpPr/>
          <p:nvPr/>
        </p:nvSpPr>
        <p:spPr>
          <a:xfrm>
            <a:off x="5162457" y="2250029"/>
            <a:ext cx="919993" cy="39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Preparing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09B50-28DC-40C8-93C1-1901F8FEF229}"/>
              </a:ext>
            </a:extLst>
          </p:cNvPr>
          <p:cNvSpPr/>
          <p:nvPr/>
        </p:nvSpPr>
        <p:spPr>
          <a:xfrm>
            <a:off x="6512808" y="4335845"/>
            <a:ext cx="919994" cy="39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Suspended</a:t>
            </a:r>
          </a:p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EV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BAB71-ADD2-4E74-9571-178C46207BC3}"/>
              </a:ext>
            </a:extLst>
          </p:cNvPr>
          <p:cNvSpPr/>
          <p:nvPr/>
        </p:nvSpPr>
        <p:spPr>
          <a:xfrm>
            <a:off x="9194993" y="4347953"/>
            <a:ext cx="890151" cy="39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Suspended</a:t>
            </a:r>
          </a:p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EVSE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3BE600-8D9A-40BF-92F3-185A7713615B}"/>
              </a:ext>
            </a:extLst>
          </p:cNvPr>
          <p:cNvSpPr/>
          <p:nvPr/>
        </p:nvSpPr>
        <p:spPr>
          <a:xfrm>
            <a:off x="7806854" y="839919"/>
            <a:ext cx="919993" cy="39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Faulted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E243D2-0DA4-40BD-A0F2-0F87F732DCC5}"/>
              </a:ext>
            </a:extLst>
          </p:cNvPr>
          <p:cNvSpPr txBox="1"/>
          <p:nvPr/>
        </p:nvSpPr>
        <p:spPr>
          <a:xfrm>
            <a:off x="4172807" y="2237610"/>
            <a:ext cx="500458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/>
              <a:t>Plug</a:t>
            </a:r>
          </a:p>
          <a:p>
            <a:pPr algn="ctr"/>
            <a:r>
              <a:rPr lang="en-US" altLang="zh-CN" sz="1050"/>
              <a:t>insert</a:t>
            </a:r>
          </a:p>
        </p:txBody>
      </p:sp>
      <p:cxnSp>
        <p:nvCxnSpPr>
          <p:cNvPr id="19" name="直接箭头连接符 5">
            <a:extLst>
              <a:ext uri="{FF2B5EF4-FFF2-40B4-BE49-F238E27FC236}">
                <a16:creationId xmlns:a16="http://schemas.microsoft.com/office/drawing/2014/main" id="{27EF8AF2-C64D-4C22-A3AC-2F61034C78D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673265" y="2445359"/>
            <a:ext cx="4891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159C01E-ECAF-4D16-B046-F0A36A93B93E}"/>
              </a:ext>
            </a:extLst>
          </p:cNvPr>
          <p:cNvSpPr/>
          <p:nvPr/>
        </p:nvSpPr>
        <p:spPr>
          <a:xfrm>
            <a:off x="10411758" y="2237610"/>
            <a:ext cx="919993" cy="390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0" i="0" u="none" strike="noStrike" baseline="0">
                <a:solidFill>
                  <a:srgbClr val="333333"/>
                </a:solidFill>
                <a:latin typeface="Consolas" panose="020B0609020204030204" pitchFamily="49" charset="0"/>
              </a:rPr>
              <a:t>Finishing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5">
            <a:extLst>
              <a:ext uri="{FF2B5EF4-FFF2-40B4-BE49-F238E27FC236}">
                <a16:creationId xmlns:a16="http://schemas.microsoft.com/office/drawing/2014/main" id="{2059536F-42DE-4937-B4FF-3FF77CC19001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>
          <a:xfrm rot="5400000" flipH="1" flipV="1">
            <a:off x="1180824" y="2740337"/>
            <a:ext cx="1836583" cy="12466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068F699-75D2-4408-BD62-C7450860402B}"/>
              </a:ext>
            </a:extLst>
          </p:cNvPr>
          <p:cNvSpPr txBox="1"/>
          <p:nvPr/>
        </p:nvSpPr>
        <p:spPr>
          <a:xfrm>
            <a:off x="6555234" y="2240734"/>
            <a:ext cx="633507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/>
              <a:t>Remote</a:t>
            </a:r>
          </a:p>
          <a:p>
            <a:pPr algn="ctr"/>
            <a:r>
              <a:rPr lang="en-US" altLang="zh-CN" sz="1050"/>
              <a:t>start</a:t>
            </a:r>
          </a:p>
        </p:txBody>
      </p:sp>
      <p:cxnSp>
        <p:nvCxnSpPr>
          <p:cNvPr id="96" name="直接箭头连接符 5">
            <a:extLst>
              <a:ext uri="{FF2B5EF4-FFF2-40B4-BE49-F238E27FC236}">
                <a16:creationId xmlns:a16="http://schemas.microsoft.com/office/drawing/2014/main" id="{BA379F1B-19EB-487B-A0CD-0B5787B98A3E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 flipV="1">
            <a:off x="7188741" y="2436065"/>
            <a:ext cx="618116" cy="12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51DE3370-8ED7-4BED-B77A-01776C6EDE5D}"/>
              </a:ext>
            </a:extLst>
          </p:cNvPr>
          <p:cNvSpPr txBox="1"/>
          <p:nvPr/>
        </p:nvSpPr>
        <p:spPr>
          <a:xfrm>
            <a:off x="9191171" y="2230857"/>
            <a:ext cx="633507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/>
              <a:t>Remote</a:t>
            </a:r>
          </a:p>
          <a:p>
            <a:pPr algn="ctr"/>
            <a:r>
              <a:rPr lang="en-US" altLang="zh-CN" sz="1050"/>
              <a:t>stop</a:t>
            </a:r>
          </a:p>
        </p:txBody>
      </p:sp>
      <p:cxnSp>
        <p:nvCxnSpPr>
          <p:cNvPr id="101" name="直接箭头连接符 5">
            <a:extLst>
              <a:ext uri="{FF2B5EF4-FFF2-40B4-BE49-F238E27FC236}">
                <a16:creationId xmlns:a16="http://schemas.microsoft.com/office/drawing/2014/main" id="{4196559D-87ED-4975-84F4-6D76FCD9E0CB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824678" y="2432941"/>
            <a:ext cx="587080" cy="5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5E2777-2480-4A2E-81DF-9391DE20CEBC}"/>
              </a:ext>
            </a:extLst>
          </p:cNvPr>
          <p:cNvSpPr txBox="1"/>
          <p:nvPr/>
        </p:nvSpPr>
        <p:spPr>
          <a:xfrm>
            <a:off x="6106520" y="3490205"/>
            <a:ext cx="509469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EV Stop</a:t>
            </a:r>
          </a:p>
        </p:txBody>
      </p:sp>
      <p:cxnSp>
        <p:nvCxnSpPr>
          <p:cNvPr id="148" name="直接箭头连接符 5">
            <a:extLst>
              <a:ext uri="{FF2B5EF4-FFF2-40B4-BE49-F238E27FC236}">
                <a16:creationId xmlns:a16="http://schemas.microsoft.com/office/drawing/2014/main" id="{B986DFF7-F7F3-4D43-9B9F-05A080954BB8}"/>
              </a:ext>
            </a:extLst>
          </p:cNvPr>
          <p:cNvCxnSpPr>
            <a:cxnSpLocks/>
            <a:stCxn id="147" idx="2"/>
            <a:endCxn id="10" idx="0"/>
          </p:cNvCxnSpPr>
          <p:nvPr/>
        </p:nvCxnSpPr>
        <p:spPr>
          <a:xfrm>
            <a:off x="6361255" y="3905703"/>
            <a:ext cx="611550" cy="43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5">
            <a:extLst>
              <a:ext uri="{FF2B5EF4-FFF2-40B4-BE49-F238E27FC236}">
                <a16:creationId xmlns:a16="http://schemas.microsoft.com/office/drawing/2014/main" id="{78BD688D-C212-485F-93FE-E9ED7E5FB862}"/>
              </a:ext>
            </a:extLst>
          </p:cNvPr>
          <p:cNvCxnSpPr>
            <a:cxnSpLocks/>
            <a:stCxn id="8" idx="2"/>
            <a:endCxn id="288" idx="0"/>
          </p:cNvCxnSpPr>
          <p:nvPr/>
        </p:nvCxnSpPr>
        <p:spPr>
          <a:xfrm flipH="1">
            <a:off x="1772903" y="2640690"/>
            <a:ext cx="3849551" cy="1624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5">
            <a:extLst>
              <a:ext uri="{FF2B5EF4-FFF2-40B4-BE49-F238E27FC236}">
                <a16:creationId xmlns:a16="http://schemas.microsoft.com/office/drawing/2014/main" id="{DF525D6D-3295-4F72-8296-0B0FE3B4B69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3642423" y="2445359"/>
            <a:ext cx="53038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5">
            <a:extLst>
              <a:ext uri="{FF2B5EF4-FFF2-40B4-BE49-F238E27FC236}">
                <a16:creationId xmlns:a16="http://schemas.microsoft.com/office/drawing/2014/main" id="{F733122E-AE2A-4B3E-9D4B-04058FE65E79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6082450" y="2445360"/>
            <a:ext cx="472784" cy="3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5">
            <a:extLst>
              <a:ext uri="{FF2B5EF4-FFF2-40B4-BE49-F238E27FC236}">
                <a16:creationId xmlns:a16="http://schemas.microsoft.com/office/drawing/2014/main" id="{1FE184A0-46B7-43EC-8A61-3FEE7187E166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8726850" y="2436065"/>
            <a:ext cx="464321" cy="2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5">
            <a:extLst>
              <a:ext uri="{FF2B5EF4-FFF2-40B4-BE49-F238E27FC236}">
                <a16:creationId xmlns:a16="http://schemas.microsoft.com/office/drawing/2014/main" id="{33635412-B908-4569-82F8-4163B0C6EF7B}"/>
              </a:ext>
            </a:extLst>
          </p:cNvPr>
          <p:cNvCxnSpPr>
            <a:cxnSpLocks/>
            <a:stCxn id="305" idx="2"/>
            <a:endCxn id="147" idx="0"/>
          </p:cNvCxnSpPr>
          <p:nvPr/>
        </p:nvCxnSpPr>
        <p:spPr>
          <a:xfrm flipH="1">
            <a:off x="6361255" y="2622580"/>
            <a:ext cx="1480571" cy="867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5">
            <a:extLst>
              <a:ext uri="{FF2B5EF4-FFF2-40B4-BE49-F238E27FC236}">
                <a16:creationId xmlns:a16="http://schemas.microsoft.com/office/drawing/2014/main" id="{410D4CA2-1DC4-4145-BDA4-E925E6665DE2}"/>
              </a:ext>
            </a:extLst>
          </p:cNvPr>
          <p:cNvCxnSpPr>
            <a:cxnSpLocks/>
            <a:stCxn id="27" idx="2"/>
            <a:endCxn id="291" idx="3"/>
          </p:cNvCxnSpPr>
          <p:nvPr/>
        </p:nvCxnSpPr>
        <p:spPr>
          <a:xfrm rot="5400000">
            <a:off x="4976327" y="-1175617"/>
            <a:ext cx="2091540" cy="9699316"/>
          </a:xfrm>
          <a:prstGeom prst="bentConnector3">
            <a:avLst>
              <a:gd name="adj1" fmla="val 1633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5">
            <a:extLst>
              <a:ext uri="{FF2B5EF4-FFF2-40B4-BE49-F238E27FC236}">
                <a16:creationId xmlns:a16="http://schemas.microsoft.com/office/drawing/2014/main" id="{DE44321F-E54F-4A3E-B387-316C3CD32AED}"/>
              </a:ext>
            </a:extLst>
          </p:cNvPr>
          <p:cNvCxnSpPr>
            <a:cxnSpLocks/>
            <a:stCxn id="10" idx="1"/>
            <a:endCxn id="29" idx="3"/>
          </p:cNvCxnSpPr>
          <p:nvPr/>
        </p:nvCxnSpPr>
        <p:spPr>
          <a:xfrm flipH="1" flipV="1">
            <a:off x="1822035" y="4489692"/>
            <a:ext cx="4690773" cy="41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D1DA15E6-58F2-4B36-88AE-D6A86B94B289}"/>
              </a:ext>
            </a:extLst>
          </p:cNvPr>
          <p:cNvSpPr txBox="1"/>
          <p:nvPr/>
        </p:nvSpPr>
        <p:spPr>
          <a:xfrm>
            <a:off x="7782188" y="1611521"/>
            <a:ext cx="969657" cy="2539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OverCurrent</a:t>
            </a:r>
          </a:p>
        </p:txBody>
      </p:sp>
      <p:cxnSp>
        <p:nvCxnSpPr>
          <p:cNvPr id="204" name="直接箭头连接符 5">
            <a:extLst>
              <a:ext uri="{FF2B5EF4-FFF2-40B4-BE49-F238E27FC236}">
                <a16:creationId xmlns:a16="http://schemas.microsoft.com/office/drawing/2014/main" id="{7CA576EC-272D-4CB8-B9F4-0EADF83F063B}"/>
              </a:ext>
            </a:extLst>
          </p:cNvPr>
          <p:cNvCxnSpPr>
            <a:cxnSpLocks/>
            <a:stCxn id="94" idx="0"/>
            <a:endCxn id="202" idx="2"/>
          </p:cNvCxnSpPr>
          <p:nvPr/>
        </p:nvCxnSpPr>
        <p:spPr>
          <a:xfrm flipV="1">
            <a:off x="8266854" y="1865437"/>
            <a:ext cx="163" cy="375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5">
            <a:extLst>
              <a:ext uri="{FF2B5EF4-FFF2-40B4-BE49-F238E27FC236}">
                <a16:creationId xmlns:a16="http://schemas.microsoft.com/office/drawing/2014/main" id="{4163D7F4-CBA7-4B4A-9C51-F80B1ED9D732}"/>
              </a:ext>
            </a:extLst>
          </p:cNvPr>
          <p:cNvCxnSpPr>
            <a:cxnSpLocks/>
            <a:stCxn id="202" idx="0"/>
            <a:endCxn id="12" idx="2"/>
          </p:cNvCxnSpPr>
          <p:nvPr/>
        </p:nvCxnSpPr>
        <p:spPr>
          <a:xfrm flipH="1" flipV="1">
            <a:off x="8266851" y="1230580"/>
            <a:ext cx="166" cy="380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2C065E20-68A1-48AA-829C-A65788E61D82}"/>
              </a:ext>
            </a:extLst>
          </p:cNvPr>
          <p:cNvSpPr txBox="1"/>
          <p:nvPr/>
        </p:nvSpPr>
        <p:spPr>
          <a:xfrm>
            <a:off x="10387092" y="1611521"/>
            <a:ext cx="969657" cy="2539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Reboot</a:t>
            </a:r>
          </a:p>
        </p:txBody>
      </p:sp>
      <p:cxnSp>
        <p:nvCxnSpPr>
          <p:cNvPr id="218" name="直接箭头连接符 5">
            <a:extLst>
              <a:ext uri="{FF2B5EF4-FFF2-40B4-BE49-F238E27FC236}">
                <a16:creationId xmlns:a16="http://schemas.microsoft.com/office/drawing/2014/main" id="{A53D2B7E-BD0C-48EC-A306-72431046F99D}"/>
              </a:ext>
            </a:extLst>
          </p:cNvPr>
          <p:cNvCxnSpPr>
            <a:cxnSpLocks/>
            <a:stCxn id="12" idx="3"/>
            <a:endCxn id="217" idx="0"/>
          </p:cNvCxnSpPr>
          <p:nvPr/>
        </p:nvCxnSpPr>
        <p:spPr>
          <a:xfrm>
            <a:off x="8726847" y="1035250"/>
            <a:ext cx="2145074" cy="5762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5">
            <a:extLst>
              <a:ext uri="{FF2B5EF4-FFF2-40B4-BE49-F238E27FC236}">
                <a16:creationId xmlns:a16="http://schemas.microsoft.com/office/drawing/2014/main" id="{A251A8E0-BA96-4CAE-B2B9-5A99D1DDFC24}"/>
              </a:ext>
            </a:extLst>
          </p:cNvPr>
          <p:cNvCxnSpPr>
            <a:cxnSpLocks/>
            <a:stCxn id="217" idx="2"/>
            <a:endCxn id="27" idx="0"/>
          </p:cNvCxnSpPr>
          <p:nvPr/>
        </p:nvCxnSpPr>
        <p:spPr>
          <a:xfrm flipH="1">
            <a:off x="10871755" y="1865437"/>
            <a:ext cx="166" cy="372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0EF524F-C62F-4853-B47D-D9B2E0DA89F7}"/>
              </a:ext>
            </a:extLst>
          </p:cNvPr>
          <p:cNvSpPr txBox="1"/>
          <p:nvPr/>
        </p:nvSpPr>
        <p:spPr>
          <a:xfrm>
            <a:off x="8990264" y="3485809"/>
            <a:ext cx="620114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EVSE stop</a:t>
            </a:r>
          </a:p>
        </p:txBody>
      </p:sp>
      <p:cxnSp>
        <p:nvCxnSpPr>
          <p:cNvPr id="228" name="直接箭头连接符 5">
            <a:extLst>
              <a:ext uri="{FF2B5EF4-FFF2-40B4-BE49-F238E27FC236}">
                <a16:creationId xmlns:a16="http://schemas.microsoft.com/office/drawing/2014/main" id="{61FB638C-4550-4B2C-A6A7-DEFF6E2178C4}"/>
              </a:ext>
            </a:extLst>
          </p:cNvPr>
          <p:cNvCxnSpPr>
            <a:cxnSpLocks/>
            <a:stCxn id="308" idx="5"/>
            <a:endCxn id="227" idx="0"/>
          </p:cNvCxnSpPr>
          <p:nvPr/>
        </p:nvCxnSpPr>
        <p:spPr>
          <a:xfrm>
            <a:off x="8527615" y="2638744"/>
            <a:ext cx="772706" cy="847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5">
            <a:extLst>
              <a:ext uri="{FF2B5EF4-FFF2-40B4-BE49-F238E27FC236}">
                <a16:creationId xmlns:a16="http://schemas.microsoft.com/office/drawing/2014/main" id="{9150A3BF-7529-481B-93DF-9BE493C9AE17}"/>
              </a:ext>
            </a:extLst>
          </p:cNvPr>
          <p:cNvCxnSpPr>
            <a:cxnSpLocks/>
            <a:stCxn id="227" idx="2"/>
            <a:endCxn id="11" idx="0"/>
          </p:cNvCxnSpPr>
          <p:nvPr/>
        </p:nvCxnSpPr>
        <p:spPr>
          <a:xfrm>
            <a:off x="9300321" y="3901307"/>
            <a:ext cx="339748" cy="446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0B8B478-38EE-4C32-92F7-5B2F128D7A38}"/>
              </a:ext>
            </a:extLst>
          </p:cNvPr>
          <p:cNvSpPr txBox="1"/>
          <p:nvPr/>
        </p:nvSpPr>
        <p:spPr>
          <a:xfrm>
            <a:off x="9844233" y="3497257"/>
            <a:ext cx="620114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EVSE resume</a:t>
            </a:r>
          </a:p>
        </p:txBody>
      </p:sp>
      <p:cxnSp>
        <p:nvCxnSpPr>
          <p:cNvPr id="131" name="直接箭头连接符 5">
            <a:extLst>
              <a:ext uri="{FF2B5EF4-FFF2-40B4-BE49-F238E27FC236}">
                <a16:creationId xmlns:a16="http://schemas.microsoft.com/office/drawing/2014/main" id="{677C2363-728C-4BEF-B095-B1AB40AB169C}"/>
              </a:ext>
            </a:extLst>
          </p:cNvPr>
          <p:cNvCxnSpPr>
            <a:cxnSpLocks/>
            <a:stCxn id="130" idx="0"/>
            <a:endCxn id="309" idx="5"/>
          </p:cNvCxnSpPr>
          <p:nvPr/>
        </p:nvCxnSpPr>
        <p:spPr>
          <a:xfrm flipH="1" flipV="1">
            <a:off x="8719629" y="2638744"/>
            <a:ext cx="1434661" cy="858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5">
            <a:extLst>
              <a:ext uri="{FF2B5EF4-FFF2-40B4-BE49-F238E27FC236}">
                <a16:creationId xmlns:a16="http://schemas.microsoft.com/office/drawing/2014/main" id="{38C8FF51-0CF4-4490-855C-C6EAEC94CBC5}"/>
              </a:ext>
            </a:extLst>
          </p:cNvPr>
          <p:cNvCxnSpPr>
            <a:cxnSpLocks/>
            <a:stCxn id="11" idx="0"/>
            <a:endCxn id="130" idx="2"/>
          </p:cNvCxnSpPr>
          <p:nvPr/>
        </p:nvCxnSpPr>
        <p:spPr>
          <a:xfrm flipV="1">
            <a:off x="9640069" y="3912755"/>
            <a:ext cx="514221" cy="435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5">
            <a:extLst>
              <a:ext uri="{FF2B5EF4-FFF2-40B4-BE49-F238E27FC236}">
                <a16:creationId xmlns:a16="http://schemas.microsoft.com/office/drawing/2014/main" id="{57E90EDE-AACD-4515-A6FD-B86C1A2A7C22}"/>
              </a:ext>
            </a:extLst>
          </p:cNvPr>
          <p:cNvCxnSpPr>
            <a:cxnSpLocks/>
            <a:stCxn id="94" idx="2"/>
            <a:endCxn id="279" idx="3"/>
          </p:cNvCxnSpPr>
          <p:nvPr/>
        </p:nvCxnSpPr>
        <p:spPr>
          <a:xfrm rot="5400000">
            <a:off x="3971581" y="424538"/>
            <a:ext cx="2088416" cy="6502131"/>
          </a:xfrm>
          <a:prstGeom prst="bentConnector3">
            <a:avLst>
              <a:gd name="adj1" fmla="val 1245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ACDD6EF8-0D89-4BFB-9860-611F42CD05A8}"/>
              </a:ext>
            </a:extLst>
          </p:cNvPr>
          <p:cNvSpPr txBox="1"/>
          <p:nvPr/>
        </p:nvSpPr>
        <p:spPr>
          <a:xfrm>
            <a:off x="7069636" y="3485809"/>
            <a:ext cx="620114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EV resume</a:t>
            </a:r>
          </a:p>
        </p:txBody>
      </p:sp>
      <p:cxnSp>
        <p:nvCxnSpPr>
          <p:cNvPr id="257" name="直接箭头连接符 5">
            <a:extLst>
              <a:ext uri="{FF2B5EF4-FFF2-40B4-BE49-F238E27FC236}">
                <a16:creationId xmlns:a16="http://schemas.microsoft.com/office/drawing/2014/main" id="{07C15416-78FD-4BF5-8A0D-D5322A34E4E2}"/>
              </a:ext>
            </a:extLst>
          </p:cNvPr>
          <p:cNvCxnSpPr>
            <a:cxnSpLocks/>
            <a:stCxn id="256" idx="0"/>
            <a:endCxn id="306" idx="7"/>
          </p:cNvCxnSpPr>
          <p:nvPr/>
        </p:nvCxnSpPr>
        <p:spPr>
          <a:xfrm flipV="1">
            <a:off x="7379693" y="2606415"/>
            <a:ext cx="641809" cy="87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5">
            <a:extLst>
              <a:ext uri="{FF2B5EF4-FFF2-40B4-BE49-F238E27FC236}">
                <a16:creationId xmlns:a16="http://schemas.microsoft.com/office/drawing/2014/main" id="{B00FA4BD-49ED-45E0-A014-7A148090B4E6}"/>
              </a:ext>
            </a:extLst>
          </p:cNvPr>
          <p:cNvCxnSpPr>
            <a:cxnSpLocks/>
            <a:stCxn id="10" idx="0"/>
            <a:endCxn id="256" idx="2"/>
          </p:cNvCxnSpPr>
          <p:nvPr/>
        </p:nvCxnSpPr>
        <p:spPr>
          <a:xfrm flipV="1">
            <a:off x="6972805" y="3901307"/>
            <a:ext cx="406888" cy="434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5">
            <a:extLst>
              <a:ext uri="{FF2B5EF4-FFF2-40B4-BE49-F238E27FC236}">
                <a16:creationId xmlns:a16="http://schemas.microsoft.com/office/drawing/2014/main" id="{32E306E6-7142-42B4-B0AF-3412C94050FD}"/>
              </a:ext>
            </a:extLst>
          </p:cNvPr>
          <p:cNvCxnSpPr>
            <a:cxnSpLocks/>
            <a:stCxn id="11" idx="2"/>
            <a:endCxn id="29" idx="2"/>
          </p:cNvCxnSpPr>
          <p:nvPr/>
        </p:nvCxnSpPr>
        <p:spPr>
          <a:xfrm rot="5400000" flipH="1">
            <a:off x="5537348" y="635894"/>
            <a:ext cx="41173" cy="8164269"/>
          </a:xfrm>
          <a:prstGeom prst="bentConnector3">
            <a:avLst>
              <a:gd name="adj1" fmla="val -222596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24821D65-532F-4E20-A84F-62F0AD6580C0}"/>
              </a:ext>
            </a:extLst>
          </p:cNvPr>
          <p:cNvGrpSpPr/>
          <p:nvPr/>
        </p:nvGrpSpPr>
        <p:grpSpPr>
          <a:xfrm>
            <a:off x="1129564" y="4265065"/>
            <a:ext cx="692471" cy="461441"/>
            <a:chOff x="1712064" y="4967326"/>
            <a:chExt cx="692471" cy="46144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BBE28D2-5FB0-49C1-B23F-6D323A8D2777}"/>
                </a:ext>
              </a:extLst>
            </p:cNvPr>
            <p:cNvSpPr txBox="1"/>
            <p:nvPr/>
          </p:nvSpPr>
          <p:spPr>
            <a:xfrm>
              <a:off x="1712064" y="4984204"/>
              <a:ext cx="692471" cy="41549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/>
                <a:t>Plug remove</a:t>
              </a:r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5515326D-D96F-4906-B992-8328C477E9FF}"/>
                </a:ext>
              </a:extLst>
            </p:cNvPr>
            <p:cNvSpPr/>
            <p:nvPr/>
          </p:nvSpPr>
          <p:spPr>
            <a:xfrm>
              <a:off x="2340528" y="538304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7568783D-9FC9-41B4-86F8-4F055649EA60}"/>
                </a:ext>
              </a:extLst>
            </p:cNvPr>
            <p:cNvSpPr/>
            <p:nvPr/>
          </p:nvSpPr>
          <p:spPr>
            <a:xfrm>
              <a:off x="2332543" y="496732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49B827EC-874C-4930-B37D-6D94F08B7327}"/>
                </a:ext>
              </a:extLst>
            </p:cNvPr>
            <p:cNvSpPr/>
            <p:nvPr/>
          </p:nvSpPr>
          <p:spPr>
            <a:xfrm>
              <a:off x="1748244" y="5383048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A47549A5-73E3-4311-A42C-A89070E9CFB3}"/>
              </a:ext>
            </a:extLst>
          </p:cNvPr>
          <p:cNvGrpSpPr/>
          <p:nvPr/>
        </p:nvGrpSpPr>
        <p:grpSpPr>
          <a:xfrm>
            <a:off x="7806857" y="2240734"/>
            <a:ext cx="919993" cy="404705"/>
            <a:chOff x="6682731" y="2928631"/>
            <a:chExt cx="919993" cy="404705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C968FF2-50CB-48D0-8030-F07F9710759E}"/>
                </a:ext>
              </a:extLst>
            </p:cNvPr>
            <p:cNvSpPr/>
            <p:nvPr/>
          </p:nvSpPr>
          <p:spPr>
            <a:xfrm>
              <a:off x="6682731" y="2928631"/>
              <a:ext cx="919993" cy="3906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0" i="0" u="none" strike="noStrike" baseline="0">
                  <a:solidFill>
                    <a:srgbClr val="333333"/>
                  </a:solidFill>
                  <a:latin typeface="Consolas" panose="020B0609020204030204" pitchFamily="49" charset="0"/>
                </a:rPr>
                <a:t>Charging</a:t>
              </a:r>
              <a:endParaRPr lang="zh-CN" altLang="en-US" sz="1050">
                <a:latin typeface="Consolas" panose="020B0609020204030204" pitchFamily="49" charset="0"/>
              </a:endParaRPr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E69AE31B-65B9-419A-BDED-44A38EAED08C}"/>
                </a:ext>
              </a:extLst>
            </p:cNvPr>
            <p:cNvSpPr/>
            <p:nvPr/>
          </p:nvSpPr>
          <p:spPr>
            <a:xfrm>
              <a:off x="6717700" y="328761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57473EF1-A27D-489B-8906-9641063F8A87}"/>
                </a:ext>
              </a:extLst>
            </p:cNvPr>
            <p:cNvSpPr/>
            <p:nvPr/>
          </p:nvSpPr>
          <p:spPr>
            <a:xfrm>
              <a:off x="6858352" y="328761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0D21EC89-C21A-4662-AB1A-91407A37AF71}"/>
                </a:ext>
              </a:extLst>
            </p:cNvPr>
            <p:cNvSpPr/>
            <p:nvPr/>
          </p:nvSpPr>
          <p:spPr>
            <a:xfrm>
              <a:off x="7364465" y="328761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CCD67CFA-7AA7-498A-BC7A-AA3306836461}"/>
                </a:ext>
              </a:extLst>
            </p:cNvPr>
            <p:cNvSpPr/>
            <p:nvPr/>
          </p:nvSpPr>
          <p:spPr>
            <a:xfrm>
              <a:off x="7556479" y="3287617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0" name="文本框 329">
            <a:extLst>
              <a:ext uri="{FF2B5EF4-FFF2-40B4-BE49-F238E27FC236}">
                <a16:creationId xmlns:a16="http://schemas.microsoft.com/office/drawing/2014/main" id="{F2CC6CF2-7ADA-4A12-98CB-75DA59C6A75C}"/>
              </a:ext>
            </a:extLst>
          </p:cNvPr>
          <p:cNvSpPr txBox="1"/>
          <p:nvPr/>
        </p:nvSpPr>
        <p:spPr>
          <a:xfrm>
            <a:off x="5134768" y="1416863"/>
            <a:ext cx="969657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Restart charging</a:t>
            </a:r>
          </a:p>
        </p:txBody>
      </p:sp>
      <p:cxnSp>
        <p:nvCxnSpPr>
          <p:cNvPr id="331" name="直接箭头连接符 5">
            <a:extLst>
              <a:ext uri="{FF2B5EF4-FFF2-40B4-BE49-F238E27FC236}">
                <a16:creationId xmlns:a16="http://schemas.microsoft.com/office/drawing/2014/main" id="{84CD9524-4ACC-4AF1-AF47-92E804EE9531}"/>
              </a:ext>
            </a:extLst>
          </p:cNvPr>
          <p:cNvCxnSpPr>
            <a:cxnSpLocks/>
            <a:stCxn id="330" idx="2"/>
            <a:endCxn id="8" idx="0"/>
          </p:cNvCxnSpPr>
          <p:nvPr/>
        </p:nvCxnSpPr>
        <p:spPr>
          <a:xfrm>
            <a:off x="5619597" y="1832361"/>
            <a:ext cx="2857" cy="417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5">
            <a:extLst>
              <a:ext uri="{FF2B5EF4-FFF2-40B4-BE49-F238E27FC236}">
                <a16:creationId xmlns:a16="http://schemas.microsoft.com/office/drawing/2014/main" id="{DC5CDDF2-7A88-4111-9590-CABD2F0FE91D}"/>
              </a:ext>
            </a:extLst>
          </p:cNvPr>
          <p:cNvCxnSpPr>
            <a:cxnSpLocks/>
            <a:stCxn id="12" idx="1"/>
            <a:endCxn id="330" idx="0"/>
          </p:cNvCxnSpPr>
          <p:nvPr/>
        </p:nvCxnSpPr>
        <p:spPr>
          <a:xfrm rot="10800000" flipV="1">
            <a:off x="5619598" y="1035249"/>
            <a:ext cx="2187257" cy="3816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5">
            <a:extLst>
              <a:ext uri="{FF2B5EF4-FFF2-40B4-BE49-F238E27FC236}">
                <a16:creationId xmlns:a16="http://schemas.microsoft.com/office/drawing/2014/main" id="{94AA7715-3326-42C1-BCC1-4B7BDA292CFD}"/>
              </a:ext>
            </a:extLst>
          </p:cNvPr>
          <p:cNvCxnSpPr>
            <a:cxnSpLocks/>
            <a:stCxn id="12" idx="0"/>
            <a:endCxn id="29" idx="1"/>
          </p:cNvCxnSpPr>
          <p:nvPr/>
        </p:nvCxnSpPr>
        <p:spPr>
          <a:xfrm rot="16200000" flipH="1" flipV="1">
            <a:off x="2873321" y="-903839"/>
            <a:ext cx="3649773" cy="7137287"/>
          </a:xfrm>
          <a:prstGeom prst="bentConnector4">
            <a:avLst>
              <a:gd name="adj1" fmla="val -6263"/>
              <a:gd name="adj2" fmla="val 1032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1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29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</dc:creator>
  <cp:lastModifiedBy>LW</cp:lastModifiedBy>
  <cp:revision>20</cp:revision>
  <dcterms:created xsi:type="dcterms:W3CDTF">2021-05-11T06:07:30Z</dcterms:created>
  <dcterms:modified xsi:type="dcterms:W3CDTF">2021-05-11T09:14:07Z</dcterms:modified>
</cp:coreProperties>
</file>