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325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rancisco Júnior" initials="FJ" lastIdx="1" clrIdx="0">
    <p:extLst>
      <p:ext uri="{19B8F6BF-5375-455C-9EA6-DF929625EA0E}">
        <p15:presenceInfo xmlns:p15="http://schemas.microsoft.com/office/powerpoint/2012/main" userId="8686837a2715696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A6A6"/>
    <a:srgbClr val="CDCDCD"/>
    <a:srgbClr val="FFFFFF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567"/>
    <p:restoredTop sz="80269"/>
  </p:normalViewPr>
  <p:slideViewPr>
    <p:cSldViewPr snapToGrid="0" snapToObjects="1">
      <p:cViewPr varScale="1">
        <p:scale>
          <a:sx n="125" d="100"/>
          <a:sy n="125" d="100"/>
        </p:scale>
        <p:origin x="85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3" d="100"/>
          <a:sy n="83" d="100"/>
        </p:scale>
        <p:origin x="3352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30C1A3-E029-A74A-914D-A0785C97FFF2}" type="datetimeFigureOut">
              <a:rPr lang="en-US" smtClean="0"/>
              <a:t>3/3/20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A3BCE-ECCF-1342-BF08-9751FB652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29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MASTER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A3BCE-ECCF-1342-BF08-9751FB6525B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3725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39368-5928-3043-B20D-B83CFDDC6F81}" type="datetimeFigureOut">
              <a:rPr lang="en-US" smtClean="0"/>
              <a:t>3/3/20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67783-8B35-F74B-BF4C-123B66241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260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39368-5928-3043-B20D-B83CFDDC6F81}" type="datetimeFigureOut">
              <a:rPr lang="en-US" smtClean="0"/>
              <a:t>3/3/20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67783-8B35-F74B-BF4C-123B66241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172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39368-5928-3043-B20D-B83CFDDC6F81}" type="datetimeFigureOut">
              <a:rPr lang="en-US" smtClean="0"/>
              <a:t>3/3/20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67783-8B35-F74B-BF4C-123B66241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093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39368-5928-3043-B20D-B83CFDDC6F81}" type="datetimeFigureOut">
              <a:rPr lang="en-US" smtClean="0"/>
              <a:t>3/3/20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67783-8B35-F74B-BF4C-123B66241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067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39368-5928-3043-B20D-B83CFDDC6F81}" type="datetimeFigureOut">
              <a:rPr lang="en-US" smtClean="0"/>
              <a:t>3/3/20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67783-8B35-F74B-BF4C-123B66241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354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39368-5928-3043-B20D-B83CFDDC6F81}" type="datetimeFigureOut">
              <a:rPr lang="en-US" smtClean="0"/>
              <a:t>3/3/20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67783-8B35-F74B-BF4C-123B66241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531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39368-5928-3043-B20D-B83CFDDC6F81}" type="datetimeFigureOut">
              <a:rPr lang="en-US" smtClean="0"/>
              <a:t>3/3/20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67783-8B35-F74B-BF4C-123B66241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952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39368-5928-3043-B20D-B83CFDDC6F81}" type="datetimeFigureOut">
              <a:rPr lang="en-US" smtClean="0"/>
              <a:t>3/3/20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67783-8B35-F74B-BF4C-123B66241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553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39368-5928-3043-B20D-B83CFDDC6F81}" type="datetimeFigureOut">
              <a:rPr lang="en-US" smtClean="0"/>
              <a:t>3/3/20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67783-8B35-F74B-BF4C-123B66241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3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39368-5928-3043-B20D-B83CFDDC6F81}" type="datetimeFigureOut">
              <a:rPr lang="en-US" smtClean="0"/>
              <a:t>3/3/20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67783-8B35-F74B-BF4C-123B66241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456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39368-5928-3043-B20D-B83CFDDC6F81}" type="datetimeFigureOut">
              <a:rPr lang="en-US" smtClean="0"/>
              <a:t>3/3/20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67783-8B35-F74B-BF4C-123B66241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126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339368-5928-3043-B20D-B83CFDDC6F81}" type="datetimeFigureOut">
              <a:rPr lang="en-US" smtClean="0"/>
              <a:t>3/3/20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E67783-8B35-F74B-BF4C-123B66241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088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45540" y="3946924"/>
            <a:ext cx="222368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>
                <a:latin typeface="Montserrat Medium" charset="0"/>
                <a:ea typeface="Montserrat Medium" charset="0"/>
                <a:cs typeface="Montserrat Medium" charset="0"/>
              </a:rPr>
              <a:t>TRAJETÓRIA PROFISSIONAL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3152792" y="1637984"/>
            <a:ext cx="11416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Montserrat ExtraLight" charset="0"/>
                <a:ea typeface="Montserrat ExtraLight" charset="0"/>
                <a:cs typeface="Montserrat ExtraLight" charset="0"/>
              </a:rPr>
              <a:t>ESTATÍSTICA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85284" y="1300571"/>
            <a:ext cx="22573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Montserrat ExtraLight" charset="0"/>
                <a:ea typeface="Montserrat ExtraLight" charset="0"/>
                <a:cs typeface="Montserrat ExtraLight" charset="0"/>
              </a:rPr>
              <a:t>ADMINISTRAÇÃO PÚBLICA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4974148" y="1554104"/>
            <a:ext cx="24497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Montserrat ExtraLight" charset="0"/>
                <a:ea typeface="Montserrat ExtraLight" charset="0"/>
                <a:cs typeface="Montserrat ExtraLight" charset="0"/>
              </a:rPr>
              <a:t>ENGENHARIA DE SOFTWARE</a:t>
            </a:r>
          </a:p>
        </p:txBody>
      </p:sp>
      <p:pic>
        <p:nvPicPr>
          <p:cNvPr id="87" name="Picture 86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948244">
            <a:off x="2594465" y="1386360"/>
            <a:ext cx="309110" cy="756000"/>
          </a:xfrm>
          <a:prstGeom prst="rect">
            <a:avLst/>
          </a:prstGeom>
        </p:spPr>
      </p:pic>
      <p:pic>
        <p:nvPicPr>
          <p:cNvPr id="88" name="Picture 87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4948493">
            <a:off x="4484770" y="1462710"/>
            <a:ext cx="309110" cy="756000"/>
          </a:xfrm>
          <a:prstGeom prst="rect">
            <a:avLst/>
          </a:prstGeom>
        </p:spPr>
      </p:pic>
      <p:sp>
        <p:nvSpPr>
          <p:cNvPr id="90" name="TextBox 89"/>
          <p:cNvSpPr txBox="1"/>
          <p:nvPr/>
        </p:nvSpPr>
        <p:spPr>
          <a:xfrm>
            <a:off x="3121436" y="1886131"/>
            <a:ext cx="11849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err="1">
                <a:latin typeface="Montserrat ExtraLight" charset="0"/>
                <a:ea typeface="Montserrat ExtraLight" charset="0"/>
                <a:cs typeface="Montserrat ExtraLight" charset="0"/>
              </a:rPr>
              <a:t>Especialização</a:t>
            </a:r>
            <a:endParaRPr lang="en-US" sz="1100" dirty="0">
              <a:latin typeface="Montserrat ExtraLight" charset="0"/>
              <a:ea typeface="Montserrat ExtraLight" charset="0"/>
              <a:cs typeface="Montserrat ExtraLight" charset="0"/>
            </a:endParaRPr>
          </a:p>
        </p:txBody>
      </p:sp>
      <p:pic>
        <p:nvPicPr>
          <p:cNvPr id="93" name="Picture 92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9765738">
            <a:off x="6717183" y="1898088"/>
            <a:ext cx="309110" cy="756000"/>
          </a:xfrm>
          <a:prstGeom prst="rect">
            <a:avLst/>
          </a:prstGeom>
        </p:spPr>
      </p:pic>
      <p:sp>
        <p:nvSpPr>
          <p:cNvPr id="94" name="TextBox 93"/>
          <p:cNvSpPr txBox="1"/>
          <p:nvPr/>
        </p:nvSpPr>
        <p:spPr>
          <a:xfrm>
            <a:off x="10165484" y="1592267"/>
            <a:ext cx="11416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trike="sngStrike" dirty="0">
                <a:latin typeface="Montserrat ExtraLight" charset="0"/>
                <a:ea typeface="Montserrat ExtraLight" charset="0"/>
                <a:cs typeface="Montserrat ExtraLight" charset="0"/>
              </a:rPr>
              <a:t>ESTATÍSTICA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10239262" y="1784178"/>
            <a:ext cx="8402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err="1">
                <a:latin typeface="Montserrat ExtraLight" charset="0"/>
                <a:ea typeface="Montserrat ExtraLight" charset="0"/>
                <a:cs typeface="Montserrat ExtraLight" charset="0"/>
              </a:rPr>
              <a:t>Mestrado</a:t>
            </a:r>
            <a:endParaRPr lang="en-US" sz="1100" dirty="0">
              <a:latin typeface="Montserrat ExtraLight" charset="0"/>
              <a:ea typeface="Montserrat ExtraLight" charset="0"/>
              <a:cs typeface="Montserrat ExtraLight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2C8633D6-0282-5E4A-98DB-ED5053AF09DC}"/>
              </a:ext>
            </a:extLst>
          </p:cNvPr>
          <p:cNvSpPr/>
          <p:nvPr/>
        </p:nvSpPr>
        <p:spPr>
          <a:xfrm>
            <a:off x="0" y="973387"/>
            <a:ext cx="203132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>
                <a:latin typeface="Montserrat Medium" charset="0"/>
                <a:ea typeface="Montserrat Medium" charset="0"/>
                <a:cs typeface="Montserrat Medium" charset="0"/>
              </a:rPr>
              <a:t>TRAJETÓRIA ACADÊMICA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3ED3362-9D65-054C-9118-DAE1248FD2FE}"/>
              </a:ext>
            </a:extLst>
          </p:cNvPr>
          <p:cNvSpPr txBox="1"/>
          <p:nvPr/>
        </p:nvSpPr>
        <p:spPr>
          <a:xfrm>
            <a:off x="45540" y="1869267"/>
            <a:ext cx="2361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trike="sngStrike" dirty="0">
                <a:latin typeface="Montserrat ExtraLight" charset="0"/>
                <a:ea typeface="Montserrat ExtraLight" charset="0"/>
                <a:cs typeface="Montserrat ExtraLight" charset="0"/>
              </a:rPr>
              <a:t>SISTEMAS DE INFORMAÇÃO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8B9DC5E-1FEA-2840-B01A-096DE8F1B7BD}"/>
              </a:ext>
            </a:extLst>
          </p:cNvPr>
          <p:cNvSpPr txBox="1"/>
          <p:nvPr/>
        </p:nvSpPr>
        <p:spPr>
          <a:xfrm>
            <a:off x="5452500" y="1774555"/>
            <a:ext cx="11849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err="1">
                <a:latin typeface="Montserrat ExtraLight" charset="0"/>
                <a:ea typeface="Montserrat ExtraLight" charset="0"/>
                <a:cs typeface="Montserrat ExtraLight" charset="0"/>
              </a:rPr>
              <a:t>Especialização</a:t>
            </a:r>
            <a:endParaRPr lang="en-US" sz="1100" dirty="0">
              <a:latin typeface="Montserrat ExtraLight" charset="0"/>
              <a:ea typeface="Montserrat ExtraLight" charset="0"/>
              <a:cs typeface="Montserrat ExtraLight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48720CA-EDF9-EB4B-818B-7634DBE240A4}"/>
              </a:ext>
            </a:extLst>
          </p:cNvPr>
          <p:cNvSpPr txBox="1"/>
          <p:nvPr/>
        </p:nvSpPr>
        <p:spPr>
          <a:xfrm>
            <a:off x="569270" y="2110658"/>
            <a:ext cx="9460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err="1">
                <a:latin typeface="Montserrat ExtraLight" charset="0"/>
                <a:ea typeface="Montserrat ExtraLight" charset="0"/>
                <a:cs typeface="Montserrat ExtraLight" charset="0"/>
              </a:rPr>
              <a:t>Graduação</a:t>
            </a:r>
            <a:endParaRPr lang="en-US" sz="1100" dirty="0">
              <a:latin typeface="Montserrat ExtraLight" charset="0"/>
              <a:ea typeface="Montserrat ExtraLight" charset="0"/>
              <a:cs typeface="Montserrat ExtraLight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A72D749A-21B5-D347-BE14-C43ADD37D8F1}"/>
              </a:ext>
            </a:extLst>
          </p:cNvPr>
          <p:cNvSpPr txBox="1"/>
          <p:nvPr/>
        </p:nvSpPr>
        <p:spPr>
          <a:xfrm>
            <a:off x="2031325" y="4558685"/>
            <a:ext cx="13981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Montserrat ExtraLight" charset="0"/>
                <a:ea typeface="Montserrat ExtraLight" charset="0"/>
                <a:cs typeface="Montserrat ExtraLight" charset="0"/>
              </a:rPr>
              <a:t>GESTÃO FISCAL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B456CCA-FAD8-694B-9AFC-0C815993E48A}"/>
              </a:ext>
            </a:extLst>
          </p:cNvPr>
          <p:cNvSpPr txBox="1"/>
          <p:nvPr/>
        </p:nvSpPr>
        <p:spPr>
          <a:xfrm>
            <a:off x="2217928" y="4831659"/>
            <a:ext cx="7168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Montserrat ExtraLight" charset="0"/>
                <a:ea typeface="Montserrat ExtraLight" charset="0"/>
                <a:cs typeface="Montserrat ExtraLight" charset="0"/>
              </a:rPr>
              <a:t>Técnico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83AFB2C-F1A3-D444-A90A-C24E2991BF05}"/>
              </a:ext>
            </a:extLst>
          </p:cNvPr>
          <p:cNvSpPr txBox="1"/>
          <p:nvPr/>
        </p:nvSpPr>
        <p:spPr>
          <a:xfrm>
            <a:off x="8179462" y="4069373"/>
            <a:ext cx="12282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Montserrat ExtraLight" charset="0"/>
                <a:ea typeface="Montserrat ExtraLight" charset="0"/>
                <a:cs typeface="Montserrat ExtraLight" charset="0"/>
              </a:rPr>
              <a:t>ORÇAMENTO</a:t>
            </a:r>
          </a:p>
        </p:txBody>
      </p:sp>
      <p:pic>
        <p:nvPicPr>
          <p:cNvPr id="85" name="Picture 84">
            <a:extLst>
              <a:ext uri="{FF2B5EF4-FFF2-40B4-BE49-F238E27FC236}">
                <a16:creationId xmlns:a16="http://schemas.microsoft.com/office/drawing/2014/main" id="{F6CB00D1-43D5-134F-AEA8-155E92362A5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3534059">
            <a:off x="9633469" y="3691373"/>
            <a:ext cx="309110" cy="756000"/>
          </a:xfrm>
          <a:prstGeom prst="rect">
            <a:avLst/>
          </a:prstGeom>
        </p:spPr>
      </p:pic>
      <p:sp>
        <p:nvSpPr>
          <p:cNvPr id="86" name="TextBox 85">
            <a:extLst>
              <a:ext uri="{FF2B5EF4-FFF2-40B4-BE49-F238E27FC236}">
                <a16:creationId xmlns:a16="http://schemas.microsoft.com/office/drawing/2014/main" id="{5DFAE082-8060-3341-8D77-FDFAB28EA5E7}"/>
              </a:ext>
            </a:extLst>
          </p:cNvPr>
          <p:cNvSpPr txBox="1"/>
          <p:nvPr/>
        </p:nvSpPr>
        <p:spPr>
          <a:xfrm>
            <a:off x="8394014" y="4266154"/>
            <a:ext cx="7697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Montserrat ExtraLight" charset="0"/>
                <a:ea typeface="Montserrat ExtraLight" charset="0"/>
                <a:cs typeface="Montserrat ExtraLight" charset="0"/>
              </a:rPr>
              <a:t>Assessor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B6BA4B1-1323-FA48-B66D-4C4C7650414F}"/>
              </a:ext>
            </a:extLst>
          </p:cNvPr>
          <p:cNvSpPr txBox="1"/>
          <p:nvPr/>
        </p:nvSpPr>
        <p:spPr>
          <a:xfrm>
            <a:off x="9999354" y="3534789"/>
            <a:ext cx="20088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Montserrat ExtraLight" charset="0"/>
                <a:ea typeface="Montserrat ExtraLight" charset="0"/>
                <a:cs typeface="Montserrat ExtraLight" charset="0"/>
              </a:rPr>
              <a:t>TRANSPARÊNCIA ATIVA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B2262109-D661-AF45-9B50-7D6F02062F42}"/>
              </a:ext>
            </a:extLst>
          </p:cNvPr>
          <p:cNvSpPr txBox="1"/>
          <p:nvPr/>
        </p:nvSpPr>
        <p:spPr>
          <a:xfrm>
            <a:off x="10574349" y="3741787"/>
            <a:ext cx="6383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Montserrat ExtraLight" charset="0"/>
                <a:ea typeface="Montserrat ExtraLight" charset="0"/>
                <a:cs typeface="Montserrat ExtraLight" charset="0"/>
              </a:rPr>
              <a:t>Gestor</a:t>
            </a:r>
          </a:p>
        </p:txBody>
      </p:sp>
      <p:sp>
        <p:nvSpPr>
          <p:cNvPr id="92" name="Freeform 91">
            <a:extLst>
              <a:ext uri="{FF2B5EF4-FFF2-40B4-BE49-F238E27FC236}">
                <a16:creationId xmlns:a16="http://schemas.microsoft.com/office/drawing/2014/main" id="{2CC70BA3-BC40-9A47-8ADC-845E62E828C2}"/>
              </a:ext>
            </a:extLst>
          </p:cNvPr>
          <p:cNvSpPr/>
          <p:nvPr/>
        </p:nvSpPr>
        <p:spPr>
          <a:xfrm rot="7823346">
            <a:off x="3384734" y="3447483"/>
            <a:ext cx="2819942" cy="1017956"/>
          </a:xfrm>
          <a:custGeom>
            <a:avLst/>
            <a:gdLst>
              <a:gd name="connsiteX0" fmla="*/ 1676400 w 1676400"/>
              <a:gd name="connsiteY0" fmla="*/ 596900 h 596900"/>
              <a:gd name="connsiteX1" fmla="*/ 635000 w 1676400"/>
              <a:gd name="connsiteY1" fmla="*/ 381000 h 596900"/>
              <a:gd name="connsiteX2" fmla="*/ 0 w 1676400"/>
              <a:gd name="connsiteY2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76400" h="596900">
                <a:moveTo>
                  <a:pt x="1676400" y="596900"/>
                </a:moveTo>
                <a:cubicBezTo>
                  <a:pt x="1295400" y="538691"/>
                  <a:pt x="914400" y="480483"/>
                  <a:pt x="635000" y="381000"/>
                </a:cubicBezTo>
                <a:cubicBezTo>
                  <a:pt x="355600" y="281517"/>
                  <a:pt x="160867" y="103717"/>
                  <a:pt x="0" y="0"/>
                </a:cubicBezTo>
              </a:path>
            </a:pathLst>
          </a:custGeom>
          <a:noFill/>
          <a:ln cap="rnd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2FA7B48B-2886-274D-B2E3-2730583747A7}"/>
              </a:ext>
            </a:extLst>
          </p:cNvPr>
          <p:cNvSpPr txBox="1"/>
          <p:nvPr/>
        </p:nvSpPr>
        <p:spPr>
          <a:xfrm>
            <a:off x="6108153" y="2817384"/>
            <a:ext cx="24240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Montserrat ExtraLight" charset="0"/>
                <a:ea typeface="Montserrat ExtraLight" charset="0"/>
                <a:cs typeface="Montserrat ExtraLight" charset="0"/>
              </a:rPr>
              <a:t>Economia e </a:t>
            </a:r>
            <a:r>
              <a:rPr lang="en-US" sz="1200" dirty="0" err="1">
                <a:latin typeface="Montserrat ExtraLight" charset="0"/>
                <a:ea typeface="Montserrat ExtraLight" charset="0"/>
                <a:cs typeface="Montserrat ExtraLight" charset="0"/>
              </a:rPr>
              <a:t>Políticas</a:t>
            </a:r>
            <a:r>
              <a:rPr lang="en-US" sz="1200" dirty="0">
                <a:latin typeface="Montserrat ExtraLight" charset="0"/>
                <a:ea typeface="Montserrat ExtraLight" charset="0"/>
                <a:cs typeface="Montserrat ExtraLight" charset="0"/>
              </a:rPr>
              <a:t> </a:t>
            </a:r>
            <a:r>
              <a:rPr lang="en-US" sz="1200" dirty="0" err="1">
                <a:latin typeface="Montserrat ExtraLight" charset="0"/>
                <a:ea typeface="Montserrat ExtraLight" charset="0"/>
                <a:cs typeface="Montserrat ExtraLight" charset="0"/>
              </a:rPr>
              <a:t>Públicas</a:t>
            </a:r>
            <a:endParaRPr lang="en-US" sz="1200" dirty="0">
              <a:latin typeface="Montserrat ExtraLight" charset="0"/>
              <a:ea typeface="Montserrat ExtraLight" charset="0"/>
              <a:cs typeface="Montserrat ExtraLight" charset="0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96505F28-1482-2C43-84A9-B3B107C38A94}"/>
              </a:ext>
            </a:extLst>
          </p:cNvPr>
          <p:cNvSpPr txBox="1"/>
          <p:nvPr/>
        </p:nvSpPr>
        <p:spPr>
          <a:xfrm>
            <a:off x="6925534" y="3090358"/>
            <a:ext cx="4812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Montserrat ExtraLight" charset="0"/>
                <a:ea typeface="Montserrat ExtraLight" charset="0"/>
                <a:cs typeface="Montserrat ExtraLight" charset="0"/>
              </a:rPr>
              <a:t>MSc</a:t>
            </a:r>
          </a:p>
        </p:txBody>
      </p:sp>
      <p:sp>
        <p:nvSpPr>
          <p:cNvPr id="103" name="Freeform 102">
            <a:extLst>
              <a:ext uri="{FF2B5EF4-FFF2-40B4-BE49-F238E27FC236}">
                <a16:creationId xmlns:a16="http://schemas.microsoft.com/office/drawing/2014/main" id="{C3CD70BF-B784-9444-949A-465F45F4F4B8}"/>
              </a:ext>
            </a:extLst>
          </p:cNvPr>
          <p:cNvSpPr/>
          <p:nvPr/>
        </p:nvSpPr>
        <p:spPr>
          <a:xfrm rot="11532427">
            <a:off x="7604352" y="3302457"/>
            <a:ext cx="810870" cy="618772"/>
          </a:xfrm>
          <a:custGeom>
            <a:avLst/>
            <a:gdLst>
              <a:gd name="connsiteX0" fmla="*/ 1676400 w 1676400"/>
              <a:gd name="connsiteY0" fmla="*/ 596900 h 596900"/>
              <a:gd name="connsiteX1" fmla="*/ 635000 w 1676400"/>
              <a:gd name="connsiteY1" fmla="*/ 381000 h 596900"/>
              <a:gd name="connsiteX2" fmla="*/ 0 w 1676400"/>
              <a:gd name="connsiteY2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76400" h="596900">
                <a:moveTo>
                  <a:pt x="1676400" y="596900"/>
                </a:moveTo>
                <a:cubicBezTo>
                  <a:pt x="1295400" y="538691"/>
                  <a:pt x="914400" y="480483"/>
                  <a:pt x="635000" y="381000"/>
                </a:cubicBezTo>
                <a:cubicBezTo>
                  <a:pt x="355600" y="281517"/>
                  <a:pt x="160867" y="103717"/>
                  <a:pt x="0" y="0"/>
                </a:cubicBezTo>
              </a:path>
            </a:pathLst>
          </a:custGeom>
          <a:noFill/>
          <a:ln cap="rnd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4" name="Picture 103">
            <a:extLst>
              <a:ext uri="{FF2B5EF4-FFF2-40B4-BE49-F238E27FC236}">
                <a16:creationId xmlns:a16="http://schemas.microsoft.com/office/drawing/2014/main" id="{52E4F077-041D-F248-A414-056019B7C67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3534059">
            <a:off x="9229966" y="1981726"/>
            <a:ext cx="309110" cy="1228096"/>
          </a:xfrm>
          <a:prstGeom prst="rect">
            <a:avLst/>
          </a:prstGeom>
        </p:spPr>
      </p:pic>
      <p:sp>
        <p:nvSpPr>
          <p:cNvPr id="105" name="TextBox 104">
            <a:extLst>
              <a:ext uri="{FF2B5EF4-FFF2-40B4-BE49-F238E27FC236}">
                <a16:creationId xmlns:a16="http://schemas.microsoft.com/office/drawing/2014/main" id="{ACB9D54E-95DD-744F-8AE3-ED476959DBDE}"/>
              </a:ext>
            </a:extLst>
          </p:cNvPr>
          <p:cNvSpPr txBox="1"/>
          <p:nvPr/>
        </p:nvSpPr>
        <p:spPr>
          <a:xfrm>
            <a:off x="592284" y="1507177"/>
            <a:ext cx="9460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err="1">
                <a:latin typeface="Montserrat ExtraLight" charset="0"/>
                <a:ea typeface="Montserrat ExtraLight" charset="0"/>
                <a:cs typeface="Montserrat ExtraLight" charset="0"/>
              </a:rPr>
              <a:t>Graduação</a:t>
            </a:r>
            <a:endParaRPr lang="en-US" sz="1100" dirty="0">
              <a:latin typeface="Montserrat ExtraLight" charset="0"/>
              <a:ea typeface="Montserrat ExtraLight" charset="0"/>
              <a:cs typeface="Montserrat ExtraLight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1C51093-3234-3445-A9F6-A3636A8FBCDC}"/>
              </a:ext>
            </a:extLst>
          </p:cNvPr>
          <p:cNvSpPr txBox="1"/>
          <p:nvPr/>
        </p:nvSpPr>
        <p:spPr>
          <a:xfrm>
            <a:off x="558850" y="2506780"/>
            <a:ext cx="9621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Montserrat ExtraLight" charset="0"/>
                <a:ea typeface="Montserrat ExtraLight" charset="0"/>
                <a:cs typeface="Montserrat ExtraLight" charset="0"/>
              </a:rPr>
              <a:t>2007-2010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B773466-72CB-8845-B9A7-22EC1AFFB631}"/>
              </a:ext>
            </a:extLst>
          </p:cNvPr>
          <p:cNvSpPr txBox="1"/>
          <p:nvPr/>
        </p:nvSpPr>
        <p:spPr>
          <a:xfrm>
            <a:off x="3258494" y="2215417"/>
            <a:ext cx="9108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Montserrat ExtraLight" charset="0"/>
                <a:ea typeface="Montserrat ExtraLight" charset="0"/>
                <a:cs typeface="Montserrat ExtraLight" charset="0"/>
              </a:rPr>
              <a:t>2012-2014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D9CEC86-737D-054B-A59B-C96D62CAEB17}"/>
              </a:ext>
            </a:extLst>
          </p:cNvPr>
          <p:cNvSpPr txBox="1"/>
          <p:nvPr/>
        </p:nvSpPr>
        <p:spPr>
          <a:xfrm>
            <a:off x="5552500" y="2048845"/>
            <a:ext cx="9092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Montserrat ExtraLight" charset="0"/>
                <a:ea typeface="Montserrat ExtraLight" charset="0"/>
                <a:cs typeface="Montserrat ExtraLight" charset="0"/>
              </a:rPr>
              <a:t>2014-2015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1A3002D-9633-C344-BDFD-FA74E315CDAD}"/>
              </a:ext>
            </a:extLst>
          </p:cNvPr>
          <p:cNvSpPr txBox="1"/>
          <p:nvPr/>
        </p:nvSpPr>
        <p:spPr>
          <a:xfrm>
            <a:off x="10473150" y="2061374"/>
            <a:ext cx="5164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Montserrat ExtraLight" charset="0"/>
                <a:ea typeface="Montserrat ExtraLight" charset="0"/>
                <a:cs typeface="Montserrat ExtraLight" charset="0"/>
              </a:rPr>
              <a:t>2019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911BBD3-59DD-284E-B479-6CDE986C981B}"/>
              </a:ext>
            </a:extLst>
          </p:cNvPr>
          <p:cNvSpPr txBox="1"/>
          <p:nvPr/>
        </p:nvSpPr>
        <p:spPr>
          <a:xfrm>
            <a:off x="2192587" y="5095888"/>
            <a:ext cx="8691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Montserrat ExtraLight" charset="0"/>
                <a:ea typeface="Montserrat ExtraLight" charset="0"/>
                <a:cs typeface="Montserrat ExtraLight" charset="0"/>
              </a:rPr>
              <a:t>2011-2016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DCD8DEA-A5C9-A44B-BC46-4DC399BDAC04}"/>
              </a:ext>
            </a:extLst>
          </p:cNvPr>
          <p:cNvSpPr txBox="1"/>
          <p:nvPr/>
        </p:nvSpPr>
        <p:spPr>
          <a:xfrm>
            <a:off x="6710925" y="3318927"/>
            <a:ext cx="9044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Montserrat ExtraLight" charset="0"/>
                <a:ea typeface="Montserrat ExtraLight" charset="0"/>
                <a:cs typeface="Montserrat ExtraLight" charset="0"/>
              </a:rPr>
              <a:t>2016-2017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435767B-3B2A-824F-B93B-2DF8CBBC12A9}"/>
              </a:ext>
            </a:extLst>
          </p:cNvPr>
          <p:cNvSpPr txBox="1"/>
          <p:nvPr/>
        </p:nvSpPr>
        <p:spPr>
          <a:xfrm>
            <a:off x="10185259" y="3953244"/>
            <a:ext cx="14638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Montserrat ExtraLight" charset="0"/>
                <a:ea typeface="Montserrat ExtraLight" charset="0"/>
                <a:cs typeface="Montserrat ExtraLight" charset="0"/>
              </a:rPr>
              <a:t>2019-atualmente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BA33079-25C6-F84E-8C80-3ABB3AC4FE85}"/>
              </a:ext>
            </a:extLst>
          </p:cNvPr>
          <p:cNvSpPr txBox="1"/>
          <p:nvPr/>
        </p:nvSpPr>
        <p:spPr>
          <a:xfrm>
            <a:off x="8354066" y="4551443"/>
            <a:ext cx="9044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Montserrat ExtraLight" charset="0"/>
                <a:ea typeface="Montserrat ExtraLight" charset="0"/>
                <a:cs typeface="Montserrat ExtraLight" charset="0"/>
              </a:rPr>
              <a:t>2017-2019</a:t>
            </a:r>
          </a:p>
        </p:txBody>
      </p:sp>
    </p:spTree>
    <p:extLst>
      <p:ext uri="{BB962C8B-B14F-4D97-AF65-F5344CB8AC3E}">
        <p14:creationId xmlns:p14="http://schemas.microsoft.com/office/powerpoint/2010/main" val="34699892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22081</TotalTime>
  <Words>42</Words>
  <Application>Microsoft Macintosh PowerPoint</Application>
  <PresentationFormat>Widescreen</PresentationFormat>
  <Paragraphs>30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Montserrat ExtraLight</vt:lpstr>
      <vt:lpstr>Montserrat Medium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Individual Travel Behavior in Great Britain</dc:title>
  <dc:creator>samira.marx@gmail.com</dc:creator>
  <cp:lastModifiedBy>Francisco Júnior</cp:lastModifiedBy>
  <cp:revision>279</cp:revision>
  <cp:lastPrinted>2017-02-01T01:38:29Z</cp:lastPrinted>
  <dcterms:created xsi:type="dcterms:W3CDTF">2017-01-30T21:06:22Z</dcterms:created>
  <dcterms:modified xsi:type="dcterms:W3CDTF">2020-03-03T20:39:54Z</dcterms:modified>
</cp:coreProperties>
</file>