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30155-F9CC-0D44-A06B-0D45425B5871}" type="datetimeFigureOut">
              <a:rPr lang="en-BR" smtClean="0"/>
              <a:t>07/06/20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74862-E6C7-E54D-916B-4AADE3B4E9A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3162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/>
              <a:t>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74862-E6C7-E54D-916B-4AADE3B4E9A7}" type="slidenum">
              <a:rPr lang="en-BR" smtClean="0"/>
              <a:t>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34365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/>
              <a:t>ARRANGE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74862-E6C7-E54D-916B-4AADE3B4E9A7}" type="slidenum">
              <a:rPr lang="en-BR" smtClean="0"/>
              <a:t>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2547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74862-E6C7-E54D-916B-4AADE3B4E9A7}" type="slidenum">
              <a:rPr lang="en-BR" smtClean="0"/>
              <a:t>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73646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/>
              <a:t>MUTATE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74862-E6C7-E54D-916B-4AADE3B4E9A7}" type="slidenum">
              <a:rPr lang="en-BR" smtClean="0"/>
              <a:t>4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51491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/>
              <a:t>SUMMARIZE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74862-E6C7-E54D-916B-4AADE3B4E9A7}" type="slidenum">
              <a:rPr lang="en-BR" smtClean="0"/>
              <a:t>5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7424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B2BB-E1B8-3C4A-A16C-303B8DFA2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DDB0B-EB5A-D34A-B284-6FA6CB0B5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D2DAF-8863-674C-9B1A-91D030A7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5358-3526-9B41-9EFE-50D20AB36DDB}" type="datetimeFigureOut">
              <a:rPr lang="en-BR" smtClean="0"/>
              <a:t>07/06/20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78AC1-A470-FC4B-A1FC-733C5D30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3C9EF-8ADE-7A40-815F-70B7588C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63BB-FD7A-204F-9EF3-D1B632BB8A6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9345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7395-A8F6-8245-906E-3DA0E67C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250F5-2E96-624C-BCC0-49F739E91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1B7AF-D52D-D34F-8A7F-8614350E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5358-3526-9B41-9EFE-50D20AB36DDB}" type="datetimeFigureOut">
              <a:rPr lang="en-BR" smtClean="0"/>
              <a:t>07/06/20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C2AB9-49B2-0443-B209-1633259F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24D2B-AD86-7449-8F96-0F643688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63BB-FD7A-204F-9EF3-D1B632BB8A6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4142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14B80F-9BAA-7048-ADE7-CFD23240C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91DF3-64E6-354D-B338-F628A0440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4E3A1-EF31-9B4B-8947-5B27ABEA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5358-3526-9B41-9EFE-50D20AB36DDB}" type="datetimeFigureOut">
              <a:rPr lang="en-BR" smtClean="0"/>
              <a:t>07/06/20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24FE4-4FE1-5A47-8BD2-63D20D82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5AFBC-199E-BD43-B0A0-9C81FD22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63BB-FD7A-204F-9EF3-D1B632BB8A6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2660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6FC4-B1C6-E143-8988-127BD585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2102-1680-9B40-A3F3-32F966D9C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7EC4B-A047-EE45-BBD4-9244379E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5358-3526-9B41-9EFE-50D20AB36DDB}" type="datetimeFigureOut">
              <a:rPr lang="en-BR" smtClean="0"/>
              <a:t>07/06/20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2AC9-64FA-C743-957A-A5B3D811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A08D5-9CD4-2540-B80F-2E925984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63BB-FD7A-204F-9EF3-D1B632BB8A6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3619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3361-41D3-1F49-BC8A-4DB81541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4E611-EDD6-3946-8CF3-89B5F2E5B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B83E1-3364-7F43-AD2E-724E09DB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5358-3526-9B41-9EFE-50D20AB36DDB}" type="datetimeFigureOut">
              <a:rPr lang="en-BR" smtClean="0"/>
              <a:t>07/06/20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16C9F-0D96-7348-A62A-841A8BAD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43DDD-E4BC-394D-963A-906BD033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63BB-FD7A-204F-9EF3-D1B632BB8A6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9506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714A-A0F2-084F-BD73-ABF8E97B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DB9D8-EDE2-A140-9B80-A88EC3A23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58500-6D8F-9348-B017-85CF60AEA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A2673-CFDB-1E4A-92B6-958712D4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5358-3526-9B41-9EFE-50D20AB36DDB}" type="datetimeFigureOut">
              <a:rPr lang="en-BR" smtClean="0"/>
              <a:t>07/06/20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59CDC-5255-514B-AC47-52D3D4BF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7033B-64B6-E14D-AE7E-DC96EE7C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63BB-FD7A-204F-9EF3-D1B632BB8A6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6381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7F66-6747-F141-B183-3156A4E6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3BA40-F1E1-3A4A-AFF8-6A56AEAF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CCDCF-B8F9-FB4F-B6AD-3F587842C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FCBC9-D40F-2642-9C69-4F9B6BDA7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E122C-ED1B-BE4E-AE07-AEA907208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E9047-F683-5645-9EFA-06C2D4C7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5358-3526-9B41-9EFE-50D20AB36DDB}" type="datetimeFigureOut">
              <a:rPr lang="en-BR" smtClean="0"/>
              <a:t>07/06/20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EFDC4-C411-6344-8F21-797BA56E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71308-13CF-1042-B0F4-65926128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63BB-FD7A-204F-9EF3-D1B632BB8A6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0485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DD04-C197-974B-82C9-30F40D7F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2D417-BB7C-A747-AB72-98EF7953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5358-3526-9B41-9EFE-50D20AB36DDB}" type="datetimeFigureOut">
              <a:rPr lang="en-BR" smtClean="0"/>
              <a:t>07/06/20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6728D-9B19-394E-B29D-8B02C85F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107BC-2DF2-F543-AA27-9F957DC7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63BB-FD7A-204F-9EF3-D1B632BB8A6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7778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BE9CF-9765-2449-B4FF-85FA40D0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5358-3526-9B41-9EFE-50D20AB36DDB}" type="datetimeFigureOut">
              <a:rPr lang="en-BR" smtClean="0"/>
              <a:t>07/06/20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926454-AB87-8541-A857-E26FD19A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29CE4-7776-844B-9D38-B3B9BF90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63BB-FD7A-204F-9EF3-D1B632BB8A6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6856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77A7-BF8F-1249-BED5-E296C869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EACE-55D5-4B42-B07E-DA411186B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BA73D-BB53-F94A-B37C-112818A80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BC5F7-27F2-2547-B24B-1A485285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5358-3526-9B41-9EFE-50D20AB36DDB}" type="datetimeFigureOut">
              <a:rPr lang="en-BR" smtClean="0"/>
              <a:t>07/06/20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5C8B9-7857-1E40-9B8F-B17179CA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EC76A-8318-DA42-8B1B-EB71C5AA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63BB-FD7A-204F-9EF3-D1B632BB8A6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906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67D-2738-4F43-89C6-CB86A838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CA9B7-2443-EF44-B0E1-EE20788B9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FA3AA-01A5-A64D-90D2-4998BAA06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EBDA2-13DC-6840-A209-8243F177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5358-3526-9B41-9EFE-50D20AB36DDB}" type="datetimeFigureOut">
              <a:rPr lang="en-BR" smtClean="0"/>
              <a:t>07/06/20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872A9-2B6E-3644-9B90-AAD5B65A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1940A-CC89-1648-9523-68C65DB2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63BB-FD7A-204F-9EF3-D1B632BB8A6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9198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7C32B4-BE76-2347-B50E-04C2CE67F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8EAA2-8305-5640-BEAD-91E8D5C8A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4B513-F0FF-D248-9E5F-B38A14326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F5358-3526-9B41-9EFE-50D20AB36DDB}" type="datetimeFigureOut">
              <a:rPr lang="en-BR" smtClean="0"/>
              <a:t>07/06/20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EA8D8-BB85-EA47-8397-B29BE76FF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6C648-A210-6D46-8940-3DEA3CA0A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963BB-FD7A-204F-9EF3-D1B632BB8A6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3051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6E0FE8-2194-4C4E-9644-3BB343D0525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544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1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31CEF4-41DD-B146-92F1-58431CFC174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5441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5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2CC6A18-F45A-6F4C-8361-1ECAF2C4DA7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4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49E5EA-57D3-0741-927F-9E25EB17A7E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4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0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60171D-A4BA-0142-A46A-B308FEB8BF4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8"/>
            <a:ext cx="1224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5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10</Words>
  <Application>Microsoft Macintosh PowerPoint</Application>
  <PresentationFormat>Widescreen</PresentationFormat>
  <Paragraphs>10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Júnior</dc:creator>
  <cp:lastModifiedBy>Francisco Júnior</cp:lastModifiedBy>
  <cp:revision>1</cp:revision>
  <dcterms:created xsi:type="dcterms:W3CDTF">2020-06-07T14:35:53Z</dcterms:created>
  <dcterms:modified xsi:type="dcterms:W3CDTF">2020-06-07T23:23:47Z</dcterms:modified>
</cp:coreProperties>
</file>