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03" r:id="rId2"/>
    <p:sldId id="845" r:id="rId3"/>
    <p:sldId id="850" r:id="rId4"/>
    <p:sldId id="846" r:id="rId5"/>
    <p:sldId id="847" r:id="rId6"/>
    <p:sldId id="848" r:id="rId7"/>
    <p:sldId id="855" r:id="rId8"/>
    <p:sldId id="857" r:id="rId9"/>
    <p:sldId id="853" r:id="rId10"/>
    <p:sldId id="8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Carrillo" initials="LC" lastIdx="1" clrIdx="0">
    <p:extLst>
      <p:ext uri="{19B8F6BF-5375-455C-9EA6-DF929625EA0E}">
        <p15:presenceInfo xmlns:p15="http://schemas.microsoft.com/office/powerpoint/2012/main" userId="fdd9e060fa47d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7014D84-FE7D-4A30-9033-2C993A86F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6796CD-7C4D-4F0D-B9AB-EBA5ED0A09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4C6A4-469A-4D00-B1A9-FC97847AA779}" type="datetimeFigureOut">
              <a:rPr lang="en-CA" smtClean="0"/>
              <a:t>2021-07-19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7E187C-3A2A-469F-AE4D-60BF698E84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F79988-3954-4CD5-A4B1-3A72EA0FF7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9090-2B3F-4AE1-BBE3-950C90A6D8F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32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AF22-97E4-4D53-B852-2F32353771A6}" type="datetimeFigureOut">
              <a:rPr lang="en-CA" smtClean="0"/>
              <a:t>2021-07-19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E6A1-6EB1-410A-B622-441CF298B8F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46077-A243-4EE0-BA0E-46BE70C08E6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áratula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Triángulo isósceles 8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" name="Triángulo isósceles 9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15"/>
          <p:cNvCxnSpPr/>
          <p:nvPr/>
        </p:nvCxnSpPr>
        <p:spPr>
          <a:xfrm>
            <a:off x="0" y="662877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0" y="6571627"/>
            <a:ext cx="121920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9"/>
          <p:cNvSpPr>
            <a:spLocks noGrp="1"/>
          </p:cNvSpPr>
          <p:nvPr>
            <p:ph type="title" hasCustomPrompt="1"/>
          </p:nvPr>
        </p:nvSpPr>
        <p:spPr>
          <a:xfrm>
            <a:off x="661032" y="1834316"/>
            <a:ext cx="6565268" cy="1695508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AF0D15"/>
                </a:solidFill>
              </a:defRPr>
            </a:lvl1pPr>
          </a:lstStyle>
          <a:p>
            <a:r>
              <a:rPr lang="es-ES"/>
              <a:t>INGRESE SU TÍTULO AQUÍ</a:t>
            </a:r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0" y="3759046"/>
            <a:ext cx="3032381" cy="660553"/>
          </a:xfrm>
          <a:prstGeom prst="rect">
            <a:avLst/>
          </a:prstGeom>
        </p:spPr>
      </p:pic>
      <p:sp>
        <p:nvSpPr>
          <p:cNvPr id="27" name="Marcador de texto 26"/>
          <p:cNvSpPr>
            <a:spLocks noGrp="1"/>
          </p:cNvSpPr>
          <p:nvPr>
            <p:ph type="body" sz="quarter" idx="10" hasCustomPrompt="1"/>
          </p:nvPr>
        </p:nvSpPr>
        <p:spPr>
          <a:xfrm>
            <a:off x="662533" y="6184674"/>
            <a:ext cx="5454650" cy="360362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5B5A5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INGRESE NOMBRE DE LA OFICINA AQUÍ</a:t>
            </a:r>
            <a:endParaRPr lang="es-PE"/>
          </a:p>
        </p:txBody>
      </p: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3"/>
          </p:nvPr>
        </p:nvSpPr>
        <p:spPr>
          <a:xfrm>
            <a:off x="11820525" y="659594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9430626" y="6451599"/>
            <a:ext cx="1897774" cy="332345"/>
          </a:xfrm>
          <a:solidFill>
            <a:srgbClr val="CDCED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/>
              <a:t>Fecha de actualización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5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 fin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467850" y="6734175"/>
            <a:ext cx="2733675" cy="133350"/>
          </a:xfrm>
          <a:prstGeom prst="rect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0" y="161925"/>
            <a:ext cx="12192000" cy="656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7069" r="640" b="2772"/>
          <a:stretch/>
        </p:blipFill>
        <p:spPr>
          <a:xfrm>
            <a:off x="669660" y="5820570"/>
            <a:ext cx="2292615" cy="499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2" y="5820570"/>
            <a:ext cx="2295212" cy="499131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733801" y="1230389"/>
            <a:ext cx="4724400" cy="3666016"/>
            <a:chOff x="1383621" y="1155245"/>
            <a:chExt cx="7043738" cy="5465763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732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1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MA CAMPA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3561390" y="1462205"/>
            <a:ext cx="5069221" cy="3933590"/>
            <a:chOff x="1383621" y="1155245"/>
            <a:chExt cx="7043738" cy="54657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369834" y="4916033"/>
              <a:ext cx="1028700" cy="1704975"/>
            </a:xfrm>
            <a:custGeom>
              <a:avLst/>
              <a:gdLst>
                <a:gd name="T0" fmla="*/ 78 w 1943"/>
                <a:gd name="T1" fmla="*/ 3046 h 3223"/>
                <a:gd name="T2" fmla="*/ 34 w 1943"/>
                <a:gd name="T3" fmla="*/ 2804 h 3223"/>
                <a:gd name="T4" fmla="*/ 20 w 1943"/>
                <a:gd name="T5" fmla="*/ 2664 h 3223"/>
                <a:gd name="T6" fmla="*/ 0 w 1943"/>
                <a:gd name="T7" fmla="*/ 2405 h 3223"/>
                <a:gd name="T8" fmla="*/ 26 w 1943"/>
                <a:gd name="T9" fmla="*/ 2268 h 3223"/>
                <a:gd name="T10" fmla="*/ 85 w 1943"/>
                <a:gd name="T11" fmla="*/ 1797 h 3223"/>
                <a:gd name="T12" fmla="*/ 109 w 1943"/>
                <a:gd name="T13" fmla="*/ 1666 h 3223"/>
                <a:gd name="T14" fmla="*/ 157 w 1943"/>
                <a:gd name="T15" fmla="*/ 1525 h 3223"/>
                <a:gd name="T16" fmla="*/ 216 w 1943"/>
                <a:gd name="T17" fmla="*/ 1305 h 3223"/>
                <a:gd name="T18" fmla="*/ 307 w 1943"/>
                <a:gd name="T19" fmla="*/ 1025 h 3223"/>
                <a:gd name="T20" fmla="*/ 394 w 1943"/>
                <a:gd name="T21" fmla="*/ 769 h 3223"/>
                <a:gd name="T22" fmla="*/ 448 w 1943"/>
                <a:gd name="T23" fmla="*/ 627 h 3223"/>
                <a:gd name="T24" fmla="*/ 649 w 1943"/>
                <a:gd name="T25" fmla="*/ 228 h 3223"/>
                <a:gd name="T26" fmla="*/ 829 w 1943"/>
                <a:gd name="T27" fmla="*/ 58 h 3223"/>
                <a:gd name="T28" fmla="*/ 1031 w 1943"/>
                <a:gd name="T29" fmla="*/ 51 h 3223"/>
                <a:gd name="T30" fmla="*/ 1094 w 1943"/>
                <a:gd name="T31" fmla="*/ 153 h 3223"/>
                <a:gd name="T32" fmla="*/ 1188 w 1943"/>
                <a:gd name="T33" fmla="*/ 206 h 3223"/>
                <a:gd name="T34" fmla="*/ 1551 w 1943"/>
                <a:gd name="T35" fmla="*/ 2 h 3223"/>
                <a:gd name="T36" fmla="*/ 1781 w 1943"/>
                <a:gd name="T37" fmla="*/ 38 h 3223"/>
                <a:gd name="T38" fmla="*/ 1915 w 1943"/>
                <a:gd name="T39" fmla="*/ 169 h 3223"/>
                <a:gd name="T40" fmla="*/ 1943 w 1943"/>
                <a:gd name="T41" fmla="*/ 341 h 3223"/>
                <a:gd name="T42" fmla="*/ 1873 w 1943"/>
                <a:gd name="T43" fmla="*/ 781 h 3223"/>
                <a:gd name="T44" fmla="*/ 1787 w 1943"/>
                <a:gd name="T45" fmla="*/ 1021 h 3223"/>
                <a:gd name="T46" fmla="*/ 1744 w 1943"/>
                <a:gd name="T47" fmla="*/ 1109 h 3223"/>
                <a:gd name="T48" fmla="*/ 1688 w 1943"/>
                <a:gd name="T49" fmla="*/ 1205 h 3223"/>
                <a:gd name="T50" fmla="*/ 1636 w 1943"/>
                <a:gd name="T51" fmla="*/ 1305 h 3223"/>
                <a:gd name="T52" fmla="*/ 1547 w 1943"/>
                <a:gd name="T53" fmla="*/ 1447 h 3223"/>
                <a:gd name="T54" fmla="*/ 1477 w 1943"/>
                <a:gd name="T55" fmla="*/ 1512 h 3223"/>
                <a:gd name="T56" fmla="*/ 1379 w 1943"/>
                <a:gd name="T57" fmla="*/ 1633 h 3223"/>
                <a:gd name="T58" fmla="*/ 1287 w 1943"/>
                <a:gd name="T59" fmla="*/ 1695 h 3223"/>
                <a:gd name="T60" fmla="*/ 1240 w 1943"/>
                <a:gd name="T61" fmla="*/ 1745 h 3223"/>
                <a:gd name="T62" fmla="*/ 1148 w 1943"/>
                <a:gd name="T63" fmla="*/ 1796 h 3223"/>
                <a:gd name="T64" fmla="*/ 913 w 1943"/>
                <a:gd name="T65" fmla="*/ 1842 h 3223"/>
                <a:gd name="T66" fmla="*/ 753 w 1943"/>
                <a:gd name="T67" fmla="*/ 1780 h 3223"/>
                <a:gd name="T68" fmla="*/ 724 w 1943"/>
                <a:gd name="T69" fmla="*/ 1665 h 3223"/>
                <a:gd name="T70" fmla="*/ 818 w 1943"/>
                <a:gd name="T71" fmla="*/ 1584 h 3223"/>
                <a:gd name="T72" fmla="*/ 930 w 1943"/>
                <a:gd name="T73" fmla="*/ 1538 h 3223"/>
                <a:gd name="T74" fmla="*/ 1096 w 1943"/>
                <a:gd name="T75" fmla="*/ 1335 h 3223"/>
                <a:gd name="T76" fmla="*/ 1287 w 1943"/>
                <a:gd name="T77" fmla="*/ 910 h 3223"/>
                <a:gd name="T78" fmla="*/ 1322 w 1943"/>
                <a:gd name="T79" fmla="*/ 838 h 3223"/>
                <a:gd name="T80" fmla="*/ 1400 w 1943"/>
                <a:gd name="T81" fmla="*/ 583 h 3223"/>
                <a:gd name="T82" fmla="*/ 1417 w 1943"/>
                <a:gd name="T83" fmla="*/ 513 h 3223"/>
                <a:gd name="T84" fmla="*/ 1428 w 1943"/>
                <a:gd name="T85" fmla="*/ 438 h 3223"/>
                <a:gd name="T86" fmla="*/ 1451 w 1943"/>
                <a:gd name="T87" fmla="*/ 259 h 3223"/>
                <a:gd name="T88" fmla="*/ 1388 w 1943"/>
                <a:gd name="T89" fmla="*/ 277 h 3223"/>
                <a:gd name="T90" fmla="*/ 1078 w 1943"/>
                <a:gd name="T91" fmla="*/ 591 h 3223"/>
                <a:gd name="T92" fmla="*/ 1009 w 1943"/>
                <a:gd name="T93" fmla="*/ 677 h 3223"/>
                <a:gd name="T94" fmla="*/ 972 w 1943"/>
                <a:gd name="T95" fmla="*/ 758 h 3223"/>
                <a:gd name="T96" fmla="*/ 724 w 1943"/>
                <a:gd name="T97" fmla="*/ 1285 h 3223"/>
                <a:gd name="T98" fmla="*/ 658 w 1943"/>
                <a:gd name="T99" fmla="*/ 1558 h 3223"/>
                <a:gd name="T100" fmla="*/ 595 w 1943"/>
                <a:gd name="T101" fmla="*/ 2373 h 3223"/>
                <a:gd name="T102" fmla="*/ 580 w 1943"/>
                <a:gd name="T103" fmla="*/ 3054 h 3223"/>
                <a:gd name="T104" fmla="*/ 559 w 1943"/>
                <a:gd name="T105" fmla="*/ 3089 h 3223"/>
                <a:gd name="T106" fmla="*/ 492 w 1943"/>
                <a:gd name="T107" fmla="*/ 3182 h 3223"/>
                <a:gd name="T108" fmla="*/ 328 w 1943"/>
                <a:gd name="T109" fmla="*/ 3223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43" h="3223">
                  <a:moveTo>
                    <a:pt x="207" y="3172"/>
                  </a:moveTo>
                  <a:lnTo>
                    <a:pt x="158" y="3138"/>
                  </a:lnTo>
                  <a:lnTo>
                    <a:pt x="105" y="3084"/>
                  </a:lnTo>
                  <a:lnTo>
                    <a:pt x="78" y="3046"/>
                  </a:lnTo>
                  <a:lnTo>
                    <a:pt x="57" y="3004"/>
                  </a:lnTo>
                  <a:lnTo>
                    <a:pt x="44" y="2956"/>
                  </a:lnTo>
                  <a:lnTo>
                    <a:pt x="34" y="2873"/>
                  </a:lnTo>
                  <a:lnTo>
                    <a:pt x="34" y="2804"/>
                  </a:lnTo>
                  <a:lnTo>
                    <a:pt x="36" y="2742"/>
                  </a:lnTo>
                  <a:lnTo>
                    <a:pt x="30" y="2683"/>
                  </a:lnTo>
                  <a:lnTo>
                    <a:pt x="23" y="2665"/>
                  </a:lnTo>
                  <a:lnTo>
                    <a:pt x="20" y="2664"/>
                  </a:lnTo>
                  <a:lnTo>
                    <a:pt x="16" y="2660"/>
                  </a:lnTo>
                  <a:lnTo>
                    <a:pt x="8" y="2629"/>
                  </a:lnTo>
                  <a:lnTo>
                    <a:pt x="1" y="2547"/>
                  </a:lnTo>
                  <a:lnTo>
                    <a:pt x="0" y="2405"/>
                  </a:lnTo>
                  <a:lnTo>
                    <a:pt x="7" y="2317"/>
                  </a:lnTo>
                  <a:lnTo>
                    <a:pt x="13" y="2282"/>
                  </a:lnTo>
                  <a:lnTo>
                    <a:pt x="19" y="2277"/>
                  </a:lnTo>
                  <a:lnTo>
                    <a:pt x="26" y="2268"/>
                  </a:lnTo>
                  <a:lnTo>
                    <a:pt x="34" y="2222"/>
                  </a:lnTo>
                  <a:lnTo>
                    <a:pt x="36" y="2192"/>
                  </a:lnTo>
                  <a:lnTo>
                    <a:pt x="42" y="2100"/>
                  </a:lnTo>
                  <a:lnTo>
                    <a:pt x="85" y="1797"/>
                  </a:lnTo>
                  <a:lnTo>
                    <a:pt x="102" y="1728"/>
                  </a:lnTo>
                  <a:lnTo>
                    <a:pt x="109" y="1701"/>
                  </a:lnTo>
                  <a:lnTo>
                    <a:pt x="109" y="1678"/>
                  </a:lnTo>
                  <a:lnTo>
                    <a:pt x="109" y="1666"/>
                  </a:lnTo>
                  <a:lnTo>
                    <a:pt x="116" y="1642"/>
                  </a:lnTo>
                  <a:lnTo>
                    <a:pt x="122" y="1632"/>
                  </a:lnTo>
                  <a:lnTo>
                    <a:pt x="131" y="1614"/>
                  </a:lnTo>
                  <a:lnTo>
                    <a:pt x="157" y="1525"/>
                  </a:lnTo>
                  <a:lnTo>
                    <a:pt x="171" y="1466"/>
                  </a:lnTo>
                  <a:lnTo>
                    <a:pt x="184" y="1408"/>
                  </a:lnTo>
                  <a:lnTo>
                    <a:pt x="209" y="1321"/>
                  </a:lnTo>
                  <a:lnTo>
                    <a:pt x="216" y="1305"/>
                  </a:lnTo>
                  <a:lnTo>
                    <a:pt x="233" y="1263"/>
                  </a:lnTo>
                  <a:lnTo>
                    <a:pt x="260" y="1161"/>
                  </a:lnTo>
                  <a:lnTo>
                    <a:pt x="291" y="1061"/>
                  </a:lnTo>
                  <a:lnTo>
                    <a:pt x="307" y="1025"/>
                  </a:lnTo>
                  <a:lnTo>
                    <a:pt x="322" y="992"/>
                  </a:lnTo>
                  <a:lnTo>
                    <a:pt x="350" y="902"/>
                  </a:lnTo>
                  <a:lnTo>
                    <a:pt x="364" y="853"/>
                  </a:lnTo>
                  <a:lnTo>
                    <a:pt x="394" y="769"/>
                  </a:lnTo>
                  <a:lnTo>
                    <a:pt x="404" y="749"/>
                  </a:lnTo>
                  <a:lnTo>
                    <a:pt x="426" y="706"/>
                  </a:lnTo>
                  <a:lnTo>
                    <a:pt x="440" y="651"/>
                  </a:lnTo>
                  <a:lnTo>
                    <a:pt x="448" y="627"/>
                  </a:lnTo>
                  <a:lnTo>
                    <a:pt x="487" y="534"/>
                  </a:lnTo>
                  <a:lnTo>
                    <a:pt x="574" y="356"/>
                  </a:lnTo>
                  <a:lnTo>
                    <a:pt x="632" y="254"/>
                  </a:lnTo>
                  <a:lnTo>
                    <a:pt x="649" y="228"/>
                  </a:lnTo>
                  <a:lnTo>
                    <a:pt x="694" y="172"/>
                  </a:lnTo>
                  <a:lnTo>
                    <a:pt x="747" y="118"/>
                  </a:lnTo>
                  <a:lnTo>
                    <a:pt x="803" y="74"/>
                  </a:lnTo>
                  <a:lnTo>
                    <a:pt x="829" y="58"/>
                  </a:lnTo>
                  <a:lnTo>
                    <a:pt x="865" y="38"/>
                  </a:lnTo>
                  <a:lnTo>
                    <a:pt x="927" y="17"/>
                  </a:lnTo>
                  <a:lnTo>
                    <a:pt x="982" y="22"/>
                  </a:lnTo>
                  <a:lnTo>
                    <a:pt x="1031" y="51"/>
                  </a:lnTo>
                  <a:lnTo>
                    <a:pt x="1053" y="75"/>
                  </a:lnTo>
                  <a:lnTo>
                    <a:pt x="1067" y="92"/>
                  </a:lnTo>
                  <a:lnTo>
                    <a:pt x="1086" y="121"/>
                  </a:lnTo>
                  <a:lnTo>
                    <a:pt x="1094" y="153"/>
                  </a:lnTo>
                  <a:lnTo>
                    <a:pt x="1096" y="193"/>
                  </a:lnTo>
                  <a:lnTo>
                    <a:pt x="1094" y="219"/>
                  </a:lnTo>
                  <a:lnTo>
                    <a:pt x="1089" y="304"/>
                  </a:lnTo>
                  <a:lnTo>
                    <a:pt x="1188" y="206"/>
                  </a:lnTo>
                  <a:lnTo>
                    <a:pt x="1241" y="156"/>
                  </a:lnTo>
                  <a:lnTo>
                    <a:pt x="1345" y="78"/>
                  </a:lnTo>
                  <a:lnTo>
                    <a:pt x="1449" y="28"/>
                  </a:lnTo>
                  <a:lnTo>
                    <a:pt x="1551" y="2"/>
                  </a:lnTo>
                  <a:lnTo>
                    <a:pt x="1603" y="0"/>
                  </a:lnTo>
                  <a:lnTo>
                    <a:pt x="1647" y="0"/>
                  </a:lnTo>
                  <a:lnTo>
                    <a:pt x="1719" y="12"/>
                  </a:lnTo>
                  <a:lnTo>
                    <a:pt x="1781" y="38"/>
                  </a:lnTo>
                  <a:lnTo>
                    <a:pt x="1839" y="82"/>
                  </a:lnTo>
                  <a:lnTo>
                    <a:pt x="1871" y="115"/>
                  </a:lnTo>
                  <a:lnTo>
                    <a:pt x="1889" y="134"/>
                  </a:lnTo>
                  <a:lnTo>
                    <a:pt x="1915" y="169"/>
                  </a:lnTo>
                  <a:lnTo>
                    <a:pt x="1930" y="206"/>
                  </a:lnTo>
                  <a:lnTo>
                    <a:pt x="1938" y="254"/>
                  </a:lnTo>
                  <a:lnTo>
                    <a:pt x="1941" y="285"/>
                  </a:lnTo>
                  <a:lnTo>
                    <a:pt x="1943" y="341"/>
                  </a:lnTo>
                  <a:lnTo>
                    <a:pt x="1935" y="478"/>
                  </a:lnTo>
                  <a:lnTo>
                    <a:pt x="1917" y="621"/>
                  </a:lnTo>
                  <a:lnTo>
                    <a:pt x="1889" y="740"/>
                  </a:lnTo>
                  <a:lnTo>
                    <a:pt x="1873" y="781"/>
                  </a:lnTo>
                  <a:lnTo>
                    <a:pt x="1843" y="857"/>
                  </a:lnTo>
                  <a:lnTo>
                    <a:pt x="1816" y="940"/>
                  </a:lnTo>
                  <a:lnTo>
                    <a:pt x="1806" y="975"/>
                  </a:lnTo>
                  <a:lnTo>
                    <a:pt x="1787" y="1021"/>
                  </a:lnTo>
                  <a:lnTo>
                    <a:pt x="1780" y="1025"/>
                  </a:lnTo>
                  <a:lnTo>
                    <a:pt x="1774" y="1030"/>
                  </a:lnTo>
                  <a:lnTo>
                    <a:pt x="1754" y="1076"/>
                  </a:lnTo>
                  <a:lnTo>
                    <a:pt x="1744" y="1109"/>
                  </a:lnTo>
                  <a:lnTo>
                    <a:pt x="1732" y="1142"/>
                  </a:lnTo>
                  <a:lnTo>
                    <a:pt x="1706" y="1192"/>
                  </a:lnTo>
                  <a:lnTo>
                    <a:pt x="1698" y="1200"/>
                  </a:lnTo>
                  <a:lnTo>
                    <a:pt x="1688" y="1205"/>
                  </a:lnTo>
                  <a:lnTo>
                    <a:pt x="1675" y="1223"/>
                  </a:lnTo>
                  <a:lnTo>
                    <a:pt x="1675" y="1233"/>
                  </a:lnTo>
                  <a:lnTo>
                    <a:pt x="1670" y="1247"/>
                  </a:lnTo>
                  <a:lnTo>
                    <a:pt x="1636" y="1305"/>
                  </a:lnTo>
                  <a:lnTo>
                    <a:pt x="1611" y="1339"/>
                  </a:lnTo>
                  <a:lnTo>
                    <a:pt x="1562" y="1408"/>
                  </a:lnTo>
                  <a:lnTo>
                    <a:pt x="1548" y="1440"/>
                  </a:lnTo>
                  <a:lnTo>
                    <a:pt x="1547" y="1447"/>
                  </a:lnTo>
                  <a:lnTo>
                    <a:pt x="1526" y="1469"/>
                  </a:lnTo>
                  <a:lnTo>
                    <a:pt x="1512" y="1479"/>
                  </a:lnTo>
                  <a:lnTo>
                    <a:pt x="1498" y="1489"/>
                  </a:lnTo>
                  <a:lnTo>
                    <a:pt x="1477" y="1512"/>
                  </a:lnTo>
                  <a:lnTo>
                    <a:pt x="1476" y="1521"/>
                  </a:lnTo>
                  <a:lnTo>
                    <a:pt x="1472" y="1534"/>
                  </a:lnTo>
                  <a:lnTo>
                    <a:pt x="1434" y="1580"/>
                  </a:lnTo>
                  <a:lnTo>
                    <a:pt x="1379" y="1633"/>
                  </a:lnTo>
                  <a:lnTo>
                    <a:pt x="1331" y="1669"/>
                  </a:lnTo>
                  <a:lnTo>
                    <a:pt x="1318" y="1673"/>
                  </a:lnTo>
                  <a:lnTo>
                    <a:pt x="1309" y="1675"/>
                  </a:lnTo>
                  <a:lnTo>
                    <a:pt x="1287" y="1695"/>
                  </a:lnTo>
                  <a:lnTo>
                    <a:pt x="1279" y="1709"/>
                  </a:lnTo>
                  <a:lnTo>
                    <a:pt x="1269" y="1724"/>
                  </a:lnTo>
                  <a:lnTo>
                    <a:pt x="1248" y="1744"/>
                  </a:lnTo>
                  <a:lnTo>
                    <a:pt x="1240" y="1745"/>
                  </a:lnTo>
                  <a:lnTo>
                    <a:pt x="1230" y="1747"/>
                  </a:lnTo>
                  <a:lnTo>
                    <a:pt x="1191" y="1767"/>
                  </a:lnTo>
                  <a:lnTo>
                    <a:pt x="1171" y="1781"/>
                  </a:lnTo>
                  <a:lnTo>
                    <a:pt x="1148" y="1796"/>
                  </a:lnTo>
                  <a:lnTo>
                    <a:pt x="1094" y="1819"/>
                  </a:lnTo>
                  <a:lnTo>
                    <a:pt x="1035" y="1835"/>
                  </a:lnTo>
                  <a:lnTo>
                    <a:pt x="973" y="1842"/>
                  </a:lnTo>
                  <a:lnTo>
                    <a:pt x="913" y="1842"/>
                  </a:lnTo>
                  <a:lnTo>
                    <a:pt x="855" y="1833"/>
                  </a:lnTo>
                  <a:lnTo>
                    <a:pt x="805" y="1817"/>
                  </a:lnTo>
                  <a:lnTo>
                    <a:pt x="766" y="1794"/>
                  </a:lnTo>
                  <a:lnTo>
                    <a:pt x="753" y="1780"/>
                  </a:lnTo>
                  <a:lnTo>
                    <a:pt x="740" y="1764"/>
                  </a:lnTo>
                  <a:lnTo>
                    <a:pt x="726" y="1731"/>
                  </a:lnTo>
                  <a:lnTo>
                    <a:pt x="720" y="1698"/>
                  </a:lnTo>
                  <a:lnTo>
                    <a:pt x="724" y="1665"/>
                  </a:lnTo>
                  <a:lnTo>
                    <a:pt x="737" y="1636"/>
                  </a:lnTo>
                  <a:lnTo>
                    <a:pt x="757" y="1611"/>
                  </a:lnTo>
                  <a:lnTo>
                    <a:pt x="785" y="1594"/>
                  </a:lnTo>
                  <a:lnTo>
                    <a:pt x="818" y="1584"/>
                  </a:lnTo>
                  <a:lnTo>
                    <a:pt x="837" y="1584"/>
                  </a:lnTo>
                  <a:lnTo>
                    <a:pt x="851" y="1583"/>
                  </a:lnTo>
                  <a:lnTo>
                    <a:pt x="881" y="1573"/>
                  </a:lnTo>
                  <a:lnTo>
                    <a:pt x="930" y="1538"/>
                  </a:lnTo>
                  <a:lnTo>
                    <a:pt x="973" y="1493"/>
                  </a:lnTo>
                  <a:lnTo>
                    <a:pt x="1009" y="1453"/>
                  </a:lnTo>
                  <a:lnTo>
                    <a:pt x="1077" y="1368"/>
                  </a:lnTo>
                  <a:lnTo>
                    <a:pt x="1096" y="1335"/>
                  </a:lnTo>
                  <a:lnTo>
                    <a:pt x="1161" y="1214"/>
                  </a:lnTo>
                  <a:lnTo>
                    <a:pt x="1246" y="1031"/>
                  </a:lnTo>
                  <a:lnTo>
                    <a:pt x="1280" y="938"/>
                  </a:lnTo>
                  <a:lnTo>
                    <a:pt x="1287" y="910"/>
                  </a:lnTo>
                  <a:lnTo>
                    <a:pt x="1293" y="884"/>
                  </a:lnTo>
                  <a:lnTo>
                    <a:pt x="1307" y="850"/>
                  </a:lnTo>
                  <a:lnTo>
                    <a:pt x="1315" y="845"/>
                  </a:lnTo>
                  <a:lnTo>
                    <a:pt x="1322" y="838"/>
                  </a:lnTo>
                  <a:lnTo>
                    <a:pt x="1346" y="765"/>
                  </a:lnTo>
                  <a:lnTo>
                    <a:pt x="1361" y="710"/>
                  </a:lnTo>
                  <a:lnTo>
                    <a:pt x="1375" y="657"/>
                  </a:lnTo>
                  <a:lnTo>
                    <a:pt x="1400" y="583"/>
                  </a:lnTo>
                  <a:lnTo>
                    <a:pt x="1408" y="576"/>
                  </a:lnTo>
                  <a:lnTo>
                    <a:pt x="1414" y="572"/>
                  </a:lnTo>
                  <a:lnTo>
                    <a:pt x="1418" y="537"/>
                  </a:lnTo>
                  <a:lnTo>
                    <a:pt x="1417" y="513"/>
                  </a:lnTo>
                  <a:lnTo>
                    <a:pt x="1414" y="487"/>
                  </a:lnTo>
                  <a:lnTo>
                    <a:pt x="1417" y="451"/>
                  </a:lnTo>
                  <a:lnTo>
                    <a:pt x="1423" y="447"/>
                  </a:lnTo>
                  <a:lnTo>
                    <a:pt x="1428" y="438"/>
                  </a:lnTo>
                  <a:lnTo>
                    <a:pt x="1443" y="385"/>
                  </a:lnTo>
                  <a:lnTo>
                    <a:pt x="1449" y="347"/>
                  </a:lnTo>
                  <a:lnTo>
                    <a:pt x="1456" y="294"/>
                  </a:lnTo>
                  <a:lnTo>
                    <a:pt x="1451" y="259"/>
                  </a:lnTo>
                  <a:lnTo>
                    <a:pt x="1440" y="252"/>
                  </a:lnTo>
                  <a:lnTo>
                    <a:pt x="1431" y="252"/>
                  </a:lnTo>
                  <a:lnTo>
                    <a:pt x="1423" y="254"/>
                  </a:lnTo>
                  <a:lnTo>
                    <a:pt x="1388" y="277"/>
                  </a:lnTo>
                  <a:lnTo>
                    <a:pt x="1313" y="339"/>
                  </a:lnTo>
                  <a:lnTo>
                    <a:pt x="1195" y="452"/>
                  </a:lnTo>
                  <a:lnTo>
                    <a:pt x="1099" y="557"/>
                  </a:lnTo>
                  <a:lnTo>
                    <a:pt x="1078" y="591"/>
                  </a:lnTo>
                  <a:lnTo>
                    <a:pt x="1053" y="631"/>
                  </a:lnTo>
                  <a:lnTo>
                    <a:pt x="1031" y="652"/>
                  </a:lnTo>
                  <a:lnTo>
                    <a:pt x="1022" y="660"/>
                  </a:lnTo>
                  <a:lnTo>
                    <a:pt x="1009" y="677"/>
                  </a:lnTo>
                  <a:lnTo>
                    <a:pt x="1008" y="686"/>
                  </a:lnTo>
                  <a:lnTo>
                    <a:pt x="1006" y="696"/>
                  </a:lnTo>
                  <a:lnTo>
                    <a:pt x="986" y="734"/>
                  </a:lnTo>
                  <a:lnTo>
                    <a:pt x="972" y="758"/>
                  </a:lnTo>
                  <a:lnTo>
                    <a:pt x="933" y="814"/>
                  </a:lnTo>
                  <a:lnTo>
                    <a:pt x="852" y="963"/>
                  </a:lnTo>
                  <a:lnTo>
                    <a:pt x="779" y="1130"/>
                  </a:lnTo>
                  <a:lnTo>
                    <a:pt x="724" y="1285"/>
                  </a:lnTo>
                  <a:lnTo>
                    <a:pt x="711" y="1346"/>
                  </a:lnTo>
                  <a:lnTo>
                    <a:pt x="685" y="1476"/>
                  </a:lnTo>
                  <a:lnTo>
                    <a:pt x="667" y="1538"/>
                  </a:lnTo>
                  <a:lnTo>
                    <a:pt x="658" y="1558"/>
                  </a:lnTo>
                  <a:lnTo>
                    <a:pt x="644" y="1623"/>
                  </a:lnTo>
                  <a:lnTo>
                    <a:pt x="625" y="1768"/>
                  </a:lnTo>
                  <a:lnTo>
                    <a:pt x="605" y="2040"/>
                  </a:lnTo>
                  <a:lnTo>
                    <a:pt x="595" y="2373"/>
                  </a:lnTo>
                  <a:lnTo>
                    <a:pt x="595" y="2556"/>
                  </a:lnTo>
                  <a:lnTo>
                    <a:pt x="593" y="2781"/>
                  </a:lnTo>
                  <a:lnTo>
                    <a:pt x="586" y="2988"/>
                  </a:lnTo>
                  <a:lnTo>
                    <a:pt x="580" y="3054"/>
                  </a:lnTo>
                  <a:lnTo>
                    <a:pt x="576" y="3060"/>
                  </a:lnTo>
                  <a:lnTo>
                    <a:pt x="569" y="3061"/>
                  </a:lnTo>
                  <a:lnTo>
                    <a:pt x="559" y="3076"/>
                  </a:lnTo>
                  <a:lnTo>
                    <a:pt x="559" y="3089"/>
                  </a:lnTo>
                  <a:lnTo>
                    <a:pt x="554" y="3102"/>
                  </a:lnTo>
                  <a:lnTo>
                    <a:pt x="527" y="3146"/>
                  </a:lnTo>
                  <a:lnTo>
                    <a:pt x="505" y="3169"/>
                  </a:lnTo>
                  <a:lnTo>
                    <a:pt x="492" y="3182"/>
                  </a:lnTo>
                  <a:lnTo>
                    <a:pt x="461" y="3202"/>
                  </a:lnTo>
                  <a:lnTo>
                    <a:pt x="425" y="3215"/>
                  </a:lnTo>
                  <a:lnTo>
                    <a:pt x="387" y="3223"/>
                  </a:lnTo>
                  <a:lnTo>
                    <a:pt x="328" y="3223"/>
                  </a:lnTo>
                  <a:lnTo>
                    <a:pt x="246" y="3197"/>
                  </a:lnTo>
                  <a:lnTo>
                    <a:pt x="207" y="31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88484" y="4747758"/>
              <a:ext cx="1047750" cy="1443038"/>
            </a:xfrm>
            <a:custGeom>
              <a:avLst/>
              <a:gdLst>
                <a:gd name="T0" fmla="*/ 450 w 1979"/>
                <a:gd name="T1" fmla="*/ 2669 h 2728"/>
                <a:gd name="T2" fmla="*/ 295 w 1979"/>
                <a:gd name="T3" fmla="*/ 2607 h 2728"/>
                <a:gd name="T4" fmla="*/ 154 w 1979"/>
                <a:gd name="T5" fmla="*/ 2514 h 2728"/>
                <a:gd name="T6" fmla="*/ 113 w 1979"/>
                <a:gd name="T7" fmla="*/ 2450 h 2728"/>
                <a:gd name="T8" fmla="*/ 22 w 1979"/>
                <a:gd name="T9" fmla="*/ 2250 h 2728"/>
                <a:gd name="T10" fmla="*/ 0 w 1979"/>
                <a:gd name="T11" fmla="*/ 2005 h 2728"/>
                <a:gd name="T12" fmla="*/ 51 w 1979"/>
                <a:gd name="T13" fmla="*/ 1828 h 2728"/>
                <a:gd name="T14" fmla="*/ 287 w 1979"/>
                <a:gd name="T15" fmla="*/ 1583 h 2728"/>
                <a:gd name="T16" fmla="*/ 595 w 1979"/>
                <a:gd name="T17" fmla="*/ 1524 h 2728"/>
                <a:gd name="T18" fmla="*/ 964 w 1979"/>
                <a:gd name="T19" fmla="*/ 1652 h 2728"/>
                <a:gd name="T20" fmla="*/ 1098 w 1979"/>
                <a:gd name="T21" fmla="*/ 2014 h 2728"/>
                <a:gd name="T22" fmla="*/ 981 w 1979"/>
                <a:gd name="T23" fmla="*/ 2247 h 2728"/>
                <a:gd name="T24" fmla="*/ 689 w 1979"/>
                <a:gd name="T25" fmla="*/ 2256 h 2728"/>
                <a:gd name="T26" fmla="*/ 632 w 1979"/>
                <a:gd name="T27" fmla="*/ 2113 h 2728"/>
                <a:gd name="T28" fmla="*/ 663 w 1979"/>
                <a:gd name="T29" fmla="*/ 1835 h 2728"/>
                <a:gd name="T30" fmla="*/ 509 w 1979"/>
                <a:gd name="T31" fmla="*/ 1732 h 2728"/>
                <a:gd name="T32" fmla="*/ 455 w 1979"/>
                <a:gd name="T33" fmla="*/ 1742 h 2728"/>
                <a:gd name="T34" fmla="*/ 373 w 1979"/>
                <a:gd name="T35" fmla="*/ 1796 h 2728"/>
                <a:gd name="T36" fmla="*/ 291 w 1979"/>
                <a:gd name="T37" fmla="*/ 1902 h 2728"/>
                <a:gd name="T38" fmla="*/ 294 w 1979"/>
                <a:gd name="T39" fmla="*/ 2191 h 2728"/>
                <a:gd name="T40" fmla="*/ 379 w 1979"/>
                <a:gd name="T41" fmla="*/ 2329 h 2728"/>
                <a:gd name="T42" fmla="*/ 617 w 1979"/>
                <a:gd name="T43" fmla="*/ 2469 h 2728"/>
                <a:gd name="T44" fmla="*/ 1044 w 1979"/>
                <a:gd name="T45" fmla="*/ 2442 h 2728"/>
                <a:gd name="T46" fmla="*/ 1342 w 1979"/>
                <a:gd name="T47" fmla="*/ 2162 h 2728"/>
                <a:gd name="T48" fmla="*/ 1354 w 1979"/>
                <a:gd name="T49" fmla="*/ 1820 h 2728"/>
                <a:gd name="T50" fmla="*/ 1072 w 1979"/>
                <a:gd name="T51" fmla="*/ 1542 h 2728"/>
                <a:gd name="T52" fmla="*/ 812 w 1979"/>
                <a:gd name="T53" fmla="*/ 1437 h 2728"/>
                <a:gd name="T54" fmla="*/ 497 w 1979"/>
                <a:gd name="T55" fmla="*/ 1261 h 2728"/>
                <a:gd name="T56" fmla="*/ 301 w 1979"/>
                <a:gd name="T57" fmla="*/ 996 h 2728"/>
                <a:gd name="T58" fmla="*/ 287 w 1979"/>
                <a:gd name="T59" fmla="*/ 668 h 2728"/>
                <a:gd name="T60" fmla="*/ 536 w 1979"/>
                <a:gd name="T61" fmla="*/ 335 h 2728"/>
                <a:gd name="T62" fmla="*/ 956 w 1979"/>
                <a:gd name="T63" fmla="*/ 86 h 2728"/>
                <a:gd name="T64" fmla="*/ 1155 w 1979"/>
                <a:gd name="T65" fmla="*/ 31 h 2728"/>
                <a:gd name="T66" fmla="*/ 1422 w 1979"/>
                <a:gd name="T67" fmla="*/ 0 h 2728"/>
                <a:gd name="T68" fmla="*/ 1780 w 1979"/>
                <a:gd name="T69" fmla="*/ 116 h 2728"/>
                <a:gd name="T70" fmla="*/ 1920 w 1979"/>
                <a:gd name="T71" fmla="*/ 306 h 2728"/>
                <a:gd name="T72" fmla="*/ 1871 w 1979"/>
                <a:gd name="T73" fmla="*/ 611 h 2728"/>
                <a:gd name="T74" fmla="*/ 1590 w 1979"/>
                <a:gd name="T75" fmla="*/ 766 h 2728"/>
                <a:gd name="T76" fmla="*/ 1475 w 1979"/>
                <a:gd name="T77" fmla="*/ 742 h 2728"/>
                <a:gd name="T78" fmla="*/ 1430 w 1979"/>
                <a:gd name="T79" fmla="*/ 719 h 2728"/>
                <a:gd name="T80" fmla="*/ 1495 w 1979"/>
                <a:gd name="T81" fmla="*/ 456 h 2728"/>
                <a:gd name="T82" fmla="*/ 1518 w 1979"/>
                <a:gd name="T83" fmla="*/ 407 h 2728"/>
                <a:gd name="T84" fmla="*/ 1495 w 1979"/>
                <a:gd name="T85" fmla="*/ 256 h 2728"/>
                <a:gd name="T86" fmla="*/ 1283 w 1979"/>
                <a:gd name="T87" fmla="*/ 237 h 2728"/>
                <a:gd name="T88" fmla="*/ 1023 w 1979"/>
                <a:gd name="T89" fmla="*/ 341 h 2728"/>
                <a:gd name="T90" fmla="*/ 943 w 1979"/>
                <a:gd name="T91" fmla="*/ 408 h 2728"/>
                <a:gd name="T92" fmla="*/ 870 w 1979"/>
                <a:gd name="T93" fmla="*/ 496 h 2728"/>
                <a:gd name="T94" fmla="*/ 794 w 1979"/>
                <a:gd name="T95" fmla="*/ 662 h 2728"/>
                <a:gd name="T96" fmla="*/ 859 w 1979"/>
                <a:gd name="T97" fmla="*/ 889 h 2728"/>
                <a:gd name="T98" fmla="*/ 992 w 1979"/>
                <a:gd name="T99" fmla="*/ 982 h 2728"/>
                <a:gd name="T100" fmla="*/ 1279 w 1979"/>
                <a:gd name="T101" fmla="*/ 1111 h 2728"/>
                <a:gd name="T102" fmla="*/ 1691 w 1979"/>
                <a:gd name="T103" fmla="*/ 1307 h 2728"/>
                <a:gd name="T104" fmla="*/ 1927 w 1979"/>
                <a:gd name="T105" fmla="*/ 1573 h 2728"/>
                <a:gd name="T106" fmla="*/ 1963 w 1979"/>
                <a:gd name="T107" fmla="*/ 1704 h 2728"/>
                <a:gd name="T108" fmla="*/ 1972 w 1979"/>
                <a:gd name="T109" fmla="*/ 1932 h 2728"/>
                <a:gd name="T110" fmla="*/ 1893 w 1979"/>
                <a:gd name="T111" fmla="*/ 2158 h 2728"/>
                <a:gd name="T112" fmla="*/ 1776 w 1979"/>
                <a:gd name="T113" fmla="*/ 2316 h 2728"/>
                <a:gd name="T114" fmla="*/ 1387 w 1979"/>
                <a:gd name="T115" fmla="*/ 2596 h 2728"/>
                <a:gd name="T116" fmla="*/ 1171 w 1979"/>
                <a:gd name="T117" fmla="*/ 2678 h 2728"/>
                <a:gd name="T118" fmla="*/ 769 w 1979"/>
                <a:gd name="T119" fmla="*/ 2728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2728">
                  <a:moveTo>
                    <a:pt x="559" y="2711"/>
                  </a:moveTo>
                  <a:lnTo>
                    <a:pt x="519" y="2702"/>
                  </a:lnTo>
                  <a:lnTo>
                    <a:pt x="462" y="2683"/>
                  </a:lnTo>
                  <a:lnTo>
                    <a:pt x="454" y="2676"/>
                  </a:lnTo>
                  <a:lnTo>
                    <a:pt x="450" y="2669"/>
                  </a:lnTo>
                  <a:lnTo>
                    <a:pt x="432" y="2659"/>
                  </a:lnTo>
                  <a:lnTo>
                    <a:pt x="424" y="2659"/>
                  </a:lnTo>
                  <a:lnTo>
                    <a:pt x="406" y="2656"/>
                  </a:lnTo>
                  <a:lnTo>
                    <a:pt x="354" y="2637"/>
                  </a:lnTo>
                  <a:lnTo>
                    <a:pt x="295" y="2607"/>
                  </a:lnTo>
                  <a:lnTo>
                    <a:pt x="241" y="2573"/>
                  </a:lnTo>
                  <a:lnTo>
                    <a:pt x="221" y="2555"/>
                  </a:lnTo>
                  <a:lnTo>
                    <a:pt x="182" y="2524"/>
                  </a:lnTo>
                  <a:lnTo>
                    <a:pt x="160" y="2515"/>
                  </a:lnTo>
                  <a:lnTo>
                    <a:pt x="154" y="2514"/>
                  </a:lnTo>
                  <a:lnTo>
                    <a:pt x="146" y="2501"/>
                  </a:lnTo>
                  <a:lnTo>
                    <a:pt x="144" y="2491"/>
                  </a:lnTo>
                  <a:lnTo>
                    <a:pt x="143" y="2480"/>
                  </a:lnTo>
                  <a:lnTo>
                    <a:pt x="125" y="2459"/>
                  </a:lnTo>
                  <a:lnTo>
                    <a:pt x="113" y="2450"/>
                  </a:lnTo>
                  <a:lnTo>
                    <a:pt x="98" y="2436"/>
                  </a:lnTo>
                  <a:lnTo>
                    <a:pt x="66" y="2374"/>
                  </a:lnTo>
                  <a:lnTo>
                    <a:pt x="55" y="2336"/>
                  </a:lnTo>
                  <a:lnTo>
                    <a:pt x="43" y="2299"/>
                  </a:lnTo>
                  <a:lnTo>
                    <a:pt x="22" y="2250"/>
                  </a:lnTo>
                  <a:lnTo>
                    <a:pt x="15" y="2244"/>
                  </a:lnTo>
                  <a:lnTo>
                    <a:pt x="9" y="2234"/>
                  </a:lnTo>
                  <a:lnTo>
                    <a:pt x="2" y="2142"/>
                  </a:lnTo>
                  <a:lnTo>
                    <a:pt x="0" y="2073"/>
                  </a:lnTo>
                  <a:lnTo>
                    <a:pt x="0" y="2005"/>
                  </a:lnTo>
                  <a:lnTo>
                    <a:pt x="9" y="1912"/>
                  </a:lnTo>
                  <a:lnTo>
                    <a:pt x="15" y="1903"/>
                  </a:lnTo>
                  <a:lnTo>
                    <a:pt x="22" y="1899"/>
                  </a:lnTo>
                  <a:lnTo>
                    <a:pt x="41" y="1858"/>
                  </a:lnTo>
                  <a:lnTo>
                    <a:pt x="51" y="1828"/>
                  </a:lnTo>
                  <a:lnTo>
                    <a:pt x="62" y="1798"/>
                  </a:lnTo>
                  <a:lnTo>
                    <a:pt x="102" y="1735"/>
                  </a:lnTo>
                  <a:lnTo>
                    <a:pt x="163" y="1671"/>
                  </a:lnTo>
                  <a:lnTo>
                    <a:pt x="241" y="1612"/>
                  </a:lnTo>
                  <a:lnTo>
                    <a:pt x="287" y="1583"/>
                  </a:lnTo>
                  <a:lnTo>
                    <a:pt x="311" y="1570"/>
                  </a:lnTo>
                  <a:lnTo>
                    <a:pt x="357" y="1550"/>
                  </a:lnTo>
                  <a:lnTo>
                    <a:pt x="437" y="1533"/>
                  </a:lnTo>
                  <a:lnTo>
                    <a:pt x="517" y="1529"/>
                  </a:lnTo>
                  <a:lnTo>
                    <a:pt x="595" y="1524"/>
                  </a:lnTo>
                  <a:lnTo>
                    <a:pt x="715" y="1527"/>
                  </a:lnTo>
                  <a:lnTo>
                    <a:pt x="804" y="1547"/>
                  </a:lnTo>
                  <a:lnTo>
                    <a:pt x="879" y="1586"/>
                  </a:lnTo>
                  <a:lnTo>
                    <a:pt x="916" y="1615"/>
                  </a:lnTo>
                  <a:lnTo>
                    <a:pt x="964" y="1652"/>
                  </a:lnTo>
                  <a:lnTo>
                    <a:pt x="1033" y="1732"/>
                  </a:lnTo>
                  <a:lnTo>
                    <a:pt x="1076" y="1814"/>
                  </a:lnTo>
                  <a:lnTo>
                    <a:pt x="1096" y="1909"/>
                  </a:lnTo>
                  <a:lnTo>
                    <a:pt x="1099" y="1964"/>
                  </a:lnTo>
                  <a:lnTo>
                    <a:pt x="1098" y="2014"/>
                  </a:lnTo>
                  <a:lnTo>
                    <a:pt x="1085" y="2100"/>
                  </a:lnTo>
                  <a:lnTo>
                    <a:pt x="1062" y="2168"/>
                  </a:lnTo>
                  <a:lnTo>
                    <a:pt x="1026" y="2218"/>
                  </a:lnTo>
                  <a:lnTo>
                    <a:pt x="1003" y="2236"/>
                  </a:lnTo>
                  <a:lnTo>
                    <a:pt x="981" y="2247"/>
                  </a:lnTo>
                  <a:lnTo>
                    <a:pt x="929" y="2264"/>
                  </a:lnTo>
                  <a:lnTo>
                    <a:pt x="869" y="2275"/>
                  </a:lnTo>
                  <a:lnTo>
                    <a:pt x="805" y="2275"/>
                  </a:lnTo>
                  <a:lnTo>
                    <a:pt x="743" y="2269"/>
                  </a:lnTo>
                  <a:lnTo>
                    <a:pt x="689" y="2256"/>
                  </a:lnTo>
                  <a:lnTo>
                    <a:pt x="647" y="2236"/>
                  </a:lnTo>
                  <a:lnTo>
                    <a:pt x="621" y="2210"/>
                  </a:lnTo>
                  <a:lnTo>
                    <a:pt x="617" y="2194"/>
                  </a:lnTo>
                  <a:lnTo>
                    <a:pt x="615" y="2175"/>
                  </a:lnTo>
                  <a:lnTo>
                    <a:pt x="632" y="2113"/>
                  </a:lnTo>
                  <a:lnTo>
                    <a:pt x="647" y="2080"/>
                  </a:lnTo>
                  <a:lnTo>
                    <a:pt x="663" y="2043"/>
                  </a:lnTo>
                  <a:lnTo>
                    <a:pt x="681" y="1968"/>
                  </a:lnTo>
                  <a:lnTo>
                    <a:pt x="681" y="1897"/>
                  </a:lnTo>
                  <a:lnTo>
                    <a:pt x="663" y="1835"/>
                  </a:lnTo>
                  <a:lnTo>
                    <a:pt x="647" y="1809"/>
                  </a:lnTo>
                  <a:lnTo>
                    <a:pt x="628" y="1786"/>
                  </a:lnTo>
                  <a:lnTo>
                    <a:pt x="588" y="1752"/>
                  </a:lnTo>
                  <a:lnTo>
                    <a:pt x="545" y="1733"/>
                  </a:lnTo>
                  <a:lnTo>
                    <a:pt x="509" y="1732"/>
                  </a:lnTo>
                  <a:lnTo>
                    <a:pt x="496" y="1740"/>
                  </a:lnTo>
                  <a:lnTo>
                    <a:pt x="487" y="1746"/>
                  </a:lnTo>
                  <a:lnTo>
                    <a:pt x="468" y="1750"/>
                  </a:lnTo>
                  <a:lnTo>
                    <a:pt x="461" y="1746"/>
                  </a:lnTo>
                  <a:lnTo>
                    <a:pt x="455" y="1742"/>
                  </a:lnTo>
                  <a:lnTo>
                    <a:pt x="442" y="1743"/>
                  </a:lnTo>
                  <a:lnTo>
                    <a:pt x="437" y="1749"/>
                  </a:lnTo>
                  <a:lnTo>
                    <a:pt x="418" y="1768"/>
                  </a:lnTo>
                  <a:lnTo>
                    <a:pt x="389" y="1788"/>
                  </a:lnTo>
                  <a:lnTo>
                    <a:pt x="373" y="1796"/>
                  </a:lnTo>
                  <a:lnTo>
                    <a:pt x="344" y="1825"/>
                  </a:lnTo>
                  <a:lnTo>
                    <a:pt x="336" y="1841"/>
                  </a:lnTo>
                  <a:lnTo>
                    <a:pt x="316" y="1870"/>
                  </a:lnTo>
                  <a:lnTo>
                    <a:pt x="297" y="1889"/>
                  </a:lnTo>
                  <a:lnTo>
                    <a:pt x="291" y="1902"/>
                  </a:lnTo>
                  <a:lnTo>
                    <a:pt x="281" y="1985"/>
                  </a:lnTo>
                  <a:lnTo>
                    <a:pt x="280" y="2043"/>
                  </a:lnTo>
                  <a:lnTo>
                    <a:pt x="280" y="2087"/>
                  </a:lnTo>
                  <a:lnTo>
                    <a:pt x="282" y="2149"/>
                  </a:lnTo>
                  <a:lnTo>
                    <a:pt x="294" y="2191"/>
                  </a:lnTo>
                  <a:lnTo>
                    <a:pt x="314" y="2228"/>
                  </a:lnTo>
                  <a:lnTo>
                    <a:pt x="330" y="2250"/>
                  </a:lnTo>
                  <a:lnTo>
                    <a:pt x="349" y="2276"/>
                  </a:lnTo>
                  <a:lnTo>
                    <a:pt x="376" y="2319"/>
                  </a:lnTo>
                  <a:lnTo>
                    <a:pt x="379" y="2329"/>
                  </a:lnTo>
                  <a:lnTo>
                    <a:pt x="383" y="2338"/>
                  </a:lnTo>
                  <a:lnTo>
                    <a:pt x="425" y="2371"/>
                  </a:lnTo>
                  <a:lnTo>
                    <a:pt x="524" y="2431"/>
                  </a:lnTo>
                  <a:lnTo>
                    <a:pt x="583" y="2459"/>
                  </a:lnTo>
                  <a:lnTo>
                    <a:pt x="617" y="2469"/>
                  </a:lnTo>
                  <a:lnTo>
                    <a:pt x="725" y="2478"/>
                  </a:lnTo>
                  <a:lnTo>
                    <a:pt x="853" y="2475"/>
                  </a:lnTo>
                  <a:lnTo>
                    <a:pt x="975" y="2460"/>
                  </a:lnTo>
                  <a:lnTo>
                    <a:pt x="1021" y="2450"/>
                  </a:lnTo>
                  <a:lnTo>
                    <a:pt x="1044" y="2442"/>
                  </a:lnTo>
                  <a:lnTo>
                    <a:pt x="1095" y="2417"/>
                  </a:lnTo>
                  <a:lnTo>
                    <a:pt x="1172" y="2365"/>
                  </a:lnTo>
                  <a:lnTo>
                    <a:pt x="1266" y="2277"/>
                  </a:lnTo>
                  <a:lnTo>
                    <a:pt x="1319" y="2207"/>
                  </a:lnTo>
                  <a:lnTo>
                    <a:pt x="1342" y="2162"/>
                  </a:lnTo>
                  <a:lnTo>
                    <a:pt x="1348" y="2142"/>
                  </a:lnTo>
                  <a:lnTo>
                    <a:pt x="1358" y="2103"/>
                  </a:lnTo>
                  <a:lnTo>
                    <a:pt x="1367" y="2007"/>
                  </a:lnTo>
                  <a:lnTo>
                    <a:pt x="1365" y="1906"/>
                  </a:lnTo>
                  <a:lnTo>
                    <a:pt x="1354" y="1820"/>
                  </a:lnTo>
                  <a:lnTo>
                    <a:pt x="1344" y="1789"/>
                  </a:lnTo>
                  <a:lnTo>
                    <a:pt x="1327" y="1756"/>
                  </a:lnTo>
                  <a:lnTo>
                    <a:pt x="1260" y="1678"/>
                  </a:lnTo>
                  <a:lnTo>
                    <a:pt x="1170" y="1604"/>
                  </a:lnTo>
                  <a:lnTo>
                    <a:pt x="1072" y="1542"/>
                  </a:lnTo>
                  <a:lnTo>
                    <a:pt x="1027" y="1523"/>
                  </a:lnTo>
                  <a:lnTo>
                    <a:pt x="946" y="1491"/>
                  </a:lnTo>
                  <a:lnTo>
                    <a:pt x="909" y="1473"/>
                  </a:lnTo>
                  <a:lnTo>
                    <a:pt x="877" y="1457"/>
                  </a:lnTo>
                  <a:lnTo>
                    <a:pt x="812" y="1437"/>
                  </a:lnTo>
                  <a:lnTo>
                    <a:pt x="775" y="1425"/>
                  </a:lnTo>
                  <a:lnTo>
                    <a:pt x="702" y="1395"/>
                  </a:lnTo>
                  <a:lnTo>
                    <a:pt x="630" y="1357"/>
                  </a:lnTo>
                  <a:lnTo>
                    <a:pt x="560" y="1311"/>
                  </a:lnTo>
                  <a:lnTo>
                    <a:pt x="497" y="1261"/>
                  </a:lnTo>
                  <a:lnTo>
                    <a:pt x="438" y="1206"/>
                  </a:lnTo>
                  <a:lnTo>
                    <a:pt x="388" y="1149"/>
                  </a:lnTo>
                  <a:lnTo>
                    <a:pt x="346" y="1088"/>
                  </a:lnTo>
                  <a:lnTo>
                    <a:pt x="330" y="1058"/>
                  </a:lnTo>
                  <a:lnTo>
                    <a:pt x="301" y="996"/>
                  </a:lnTo>
                  <a:lnTo>
                    <a:pt x="274" y="904"/>
                  </a:lnTo>
                  <a:lnTo>
                    <a:pt x="265" y="845"/>
                  </a:lnTo>
                  <a:lnTo>
                    <a:pt x="265" y="786"/>
                  </a:lnTo>
                  <a:lnTo>
                    <a:pt x="272" y="727"/>
                  </a:lnTo>
                  <a:lnTo>
                    <a:pt x="287" y="668"/>
                  </a:lnTo>
                  <a:lnTo>
                    <a:pt x="310" y="609"/>
                  </a:lnTo>
                  <a:lnTo>
                    <a:pt x="324" y="580"/>
                  </a:lnTo>
                  <a:lnTo>
                    <a:pt x="347" y="541"/>
                  </a:lnTo>
                  <a:lnTo>
                    <a:pt x="429" y="440"/>
                  </a:lnTo>
                  <a:lnTo>
                    <a:pt x="536" y="335"/>
                  </a:lnTo>
                  <a:lnTo>
                    <a:pt x="641" y="249"/>
                  </a:lnTo>
                  <a:lnTo>
                    <a:pt x="684" y="221"/>
                  </a:lnTo>
                  <a:lnTo>
                    <a:pt x="843" y="136"/>
                  </a:lnTo>
                  <a:lnTo>
                    <a:pt x="936" y="93"/>
                  </a:lnTo>
                  <a:lnTo>
                    <a:pt x="956" y="86"/>
                  </a:lnTo>
                  <a:lnTo>
                    <a:pt x="1000" y="69"/>
                  </a:lnTo>
                  <a:lnTo>
                    <a:pt x="1026" y="59"/>
                  </a:lnTo>
                  <a:lnTo>
                    <a:pt x="1093" y="41"/>
                  </a:lnTo>
                  <a:lnTo>
                    <a:pt x="1125" y="35"/>
                  </a:lnTo>
                  <a:lnTo>
                    <a:pt x="1155" y="31"/>
                  </a:lnTo>
                  <a:lnTo>
                    <a:pt x="1204" y="18"/>
                  </a:lnTo>
                  <a:lnTo>
                    <a:pt x="1216" y="12"/>
                  </a:lnTo>
                  <a:lnTo>
                    <a:pt x="1233" y="5"/>
                  </a:lnTo>
                  <a:lnTo>
                    <a:pt x="1314" y="0"/>
                  </a:lnTo>
                  <a:lnTo>
                    <a:pt x="1422" y="0"/>
                  </a:lnTo>
                  <a:lnTo>
                    <a:pt x="1518" y="8"/>
                  </a:lnTo>
                  <a:lnTo>
                    <a:pt x="1548" y="17"/>
                  </a:lnTo>
                  <a:lnTo>
                    <a:pt x="1630" y="43"/>
                  </a:lnTo>
                  <a:lnTo>
                    <a:pt x="1727" y="86"/>
                  </a:lnTo>
                  <a:lnTo>
                    <a:pt x="1780" y="116"/>
                  </a:lnTo>
                  <a:lnTo>
                    <a:pt x="1823" y="151"/>
                  </a:lnTo>
                  <a:lnTo>
                    <a:pt x="1858" y="188"/>
                  </a:lnTo>
                  <a:lnTo>
                    <a:pt x="1887" y="231"/>
                  </a:lnTo>
                  <a:lnTo>
                    <a:pt x="1910" y="279"/>
                  </a:lnTo>
                  <a:lnTo>
                    <a:pt x="1920" y="306"/>
                  </a:lnTo>
                  <a:lnTo>
                    <a:pt x="1933" y="354"/>
                  </a:lnTo>
                  <a:lnTo>
                    <a:pt x="1943" y="443"/>
                  </a:lnTo>
                  <a:lnTo>
                    <a:pt x="1931" y="519"/>
                  </a:lnTo>
                  <a:lnTo>
                    <a:pt x="1897" y="584"/>
                  </a:lnTo>
                  <a:lnTo>
                    <a:pt x="1871" y="611"/>
                  </a:lnTo>
                  <a:lnTo>
                    <a:pt x="1831" y="647"/>
                  </a:lnTo>
                  <a:lnTo>
                    <a:pt x="1751" y="701"/>
                  </a:lnTo>
                  <a:lnTo>
                    <a:pt x="1679" y="741"/>
                  </a:lnTo>
                  <a:lnTo>
                    <a:pt x="1655" y="753"/>
                  </a:lnTo>
                  <a:lnTo>
                    <a:pt x="1590" y="766"/>
                  </a:lnTo>
                  <a:lnTo>
                    <a:pt x="1525" y="767"/>
                  </a:lnTo>
                  <a:lnTo>
                    <a:pt x="1489" y="761"/>
                  </a:lnTo>
                  <a:lnTo>
                    <a:pt x="1478" y="754"/>
                  </a:lnTo>
                  <a:lnTo>
                    <a:pt x="1476" y="748"/>
                  </a:lnTo>
                  <a:lnTo>
                    <a:pt x="1475" y="742"/>
                  </a:lnTo>
                  <a:lnTo>
                    <a:pt x="1466" y="737"/>
                  </a:lnTo>
                  <a:lnTo>
                    <a:pt x="1461" y="740"/>
                  </a:lnTo>
                  <a:lnTo>
                    <a:pt x="1455" y="742"/>
                  </a:lnTo>
                  <a:lnTo>
                    <a:pt x="1443" y="740"/>
                  </a:lnTo>
                  <a:lnTo>
                    <a:pt x="1430" y="719"/>
                  </a:lnTo>
                  <a:lnTo>
                    <a:pt x="1423" y="675"/>
                  </a:lnTo>
                  <a:lnTo>
                    <a:pt x="1427" y="626"/>
                  </a:lnTo>
                  <a:lnTo>
                    <a:pt x="1435" y="607"/>
                  </a:lnTo>
                  <a:lnTo>
                    <a:pt x="1462" y="552"/>
                  </a:lnTo>
                  <a:lnTo>
                    <a:pt x="1495" y="456"/>
                  </a:lnTo>
                  <a:lnTo>
                    <a:pt x="1497" y="431"/>
                  </a:lnTo>
                  <a:lnTo>
                    <a:pt x="1497" y="423"/>
                  </a:lnTo>
                  <a:lnTo>
                    <a:pt x="1505" y="410"/>
                  </a:lnTo>
                  <a:lnTo>
                    <a:pt x="1512" y="408"/>
                  </a:lnTo>
                  <a:lnTo>
                    <a:pt x="1518" y="407"/>
                  </a:lnTo>
                  <a:lnTo>
                    <a:pt x="1527" y="397"/>
                  </a:lnTo>
                  <a:lnTo>
                    <a:pt x="1531" y="370"/>
                  </a:lnTo>
                  <a:lnTo>
                    <a:pt x="1525" y="319"/>
                  </a:lnTo>
                  <a:lnTo>
                    <a:pt x="1508" y="270"/>
                  </a:lnTo>
                  <a:lnTo>
                    <a:pt x="1495" y="256"/>
                  </a:lnTo>
                  <a:lnTo>
                    <a:pt x="1484" y="246"/>
                  </a:lnTo>
                  <a:lnTo>
                    <a:pt x="1459" y="234"/>
                  </a:lnTo>
                  <a:lnTo>
                    <a:pt x="1403" y="228"/>
                  </a:lnTo>
                  <a:lnTo>
                    <a:pt x="1337" y="233"/>
                  </a:lnTo>
                  <a:lnTo>
                    <a:pt x="1283" y="237"/>
                  </a:lnTo>
                  <a:lnTo>
                    <a:pt x="1184" y="259"/>
                  </a:lnTo>
                  <a:lnTo>
                    <a:pt x="1154" y="272"/>
                  </a:lnTo>
                  <a:lnTo>
                    <a:pt x="1099" y="300"/>
                  </a:lnTo>
                  <a:lnTo>
                    <a:pt x="1044" y="329"/>
                  </a:lnTo>
                  <a:lnTo>
                    <a:pt x="1023" y="341"/>
                  </a:lnTo>
                  <a:lnTo>
                    <a:pt x="994" y="365"/>
                  </a:lnTo>
                  <a:lnTo>
                    <a:pt x="991" y="374"/>
                  </a:lnTo>
                  <a:lnTo>
                    <a:pt x="988" y="383"/>
                  </a:lnTo>
                  <a:lnTo>
                    <a:pt x="962" y="401"/>
                  </a:lnTo>
                  <a:lnTo>
                    <a:pt x="943" y="408"/>
                  </a:lnTo>
                  <a:lnTo>
                    <a:pt x="925" y="419"/>
                  </a:lnTo>
                  <a:lnTo>
                    <a:pt x="895" y="447"/>
                  </a:lnTo>
                  <a:lnTo>
                    <a:pt x="887" y="463"/>
                  </a:lnTo>
                  <a:lnTo>
                    <a:pt x="883" y="478"/>
                  </a:lnTo>
                  <a:lnTo>
                    <a:pt x="870" y="496"/>
                  </a:lnTo>
                  <a:lnTo>
                    <a:pt x="863" y="499"/>
                  </a:lnTo>
                  <a:lnTo>
                    <a:pt x="853" y="502"/>
                  </a:lnTo>
                  <a:lnTo>
                    <a:pt x="830" y="541"/>
                  </a:lnTo>
                  <a:lnTo>
                    <a:pt x="808" y="600"/>
                  </a:lnTo>
                  <a:lnTo>
                    <a:pt x="794" y="662"/>
                  </a:lnTo>
                  <a:lnTo>
                    <a:pt x="792" y="689"/>
                  </a:lnTo>
                  <a:lnTo>
                    <a:pt x="794" y="715"/>
                  </a:lnTo>
                  <a:lnTo>
                    <a:pt x="810" y="781"/>
                  </a:lnTo>
                  <a:lnTo>
                    <a:pt x="834" y="848"/>
                  </a:lnTo>
                  <a:lnTo>
                    <a:pt x="859" y="889"/>
                  </a:lnTo>
                  <a:lnTo>
                    <a:pt x="869" y="895"/>
                  </a:lnTo>
                  <a:lnTo>
                    <a:pt x="883" y="899"/>
                  </a:lnTo>
                  <a:lnTo>
                    <a:pt x="906" y="920"/>
                  </a:lnTo>
                  <a:lnTo>
                    <a:pt x="926" y="938"/>
                  </a:lnTo>
                  <a:lnTo>
                    <a:pt x="992" y="982"/>
                  </a:lnTo>
                  <a:lnTo>
                    <a:pt x="1075" y="1026"/>
                  </a:lnTo>
                  <a:lnTo>
                    <a:pt x="1155" y="1064"/>
                  </a:lnTo>
                  <a:lnTo>
                    <a:pt x="1188" y="1075"/>
                  </a:lnTo>
                  <a:lnTo>
                    <a:pt x="1253" y="1097"/>
                  </a:lnTo>
                  <a:lnTo>
                    <a:pt x="1279" y="1111"/>
                  </a:lnTo>
                  <a:lnTo>
                    <a:pt x="1304" y="1124"/>
                  </a:lnTo>
                  <a:lnTo>
                    <a:pt x="1368" y="1147"/>
                  </a:lnTo>
                  <a:lnTo>
                    <a:pt x="1429" y="1167"/>
                  </a:lnTo>
                  <a:lnTo>
                    <a:pt x="1561" y="1231"/>
                  </a:lnTo>
                  <a:lnTo>
                    <a:pt x="1691" y="1307"/>
                  </a:lnTo>
                  <a:lnTo>
                    <a:pt x="1800" y="1389"/>
                  </a:lnTo>
                  <a:lnTo>
                    <a:pt x="1841" y="1429"/>
                  </a:lnTo>
                  <a:lnTo>
                    <a:pt x="1861" y="1452"/>
                  </a:lnTo>
                  <a:lnTo>
                    <a:pt x="1898" y="1510"/>
                  </a:lnTo>
                  <a:lnTo>
                    <a:pt x="1927" y="1573"/>
                  </a:lnTo>
                  <a:lnTo>
                    <a:pt x="1943" y="1634"/>
                  </a:lnTo>
                  <a:lnTo>
                    <a:pt x="1944" y="1660"/>
                  </a:lnTo>
                  <a:lnTo>
                    <a:pt x="1946" y="1677"/>
                  </a:lnTo>
                  <a:lnTo>
                    <a:pt x="1956" y="1701"/>
                  </a:lnTo>
                  <a:lnTo>
                    <a:pt x="1963" y="1704"/>
                  </a:lnTo>
                  <a:lnTo>
                    <a:pt x="1966" y="1706"/>
                  </a:lnTo>
                  <a:lnTo>
                    <a:pt x="1973" y="1723"/>
                  </a:lnTo>
                  <a:lnTo>
                    <a:pt x="1979" y="1771"/>
                  </a:lnTo>
                  <a:lnTo>
                    <a:pt x="1979" y="1856"/>
                  </a:lnTo>
                  <a:lnTo>
                    <a:pt x="1972" y="1932"/>
                  </a:lnTo>
                  <a:lnTo>
                    <a:pt x="1965" y="1953"/>
                  </a:lnTo>
                  <a:lnTo>
                    <a:pt x="1946" y="1995"/>
                  </a:lnTo>
                  <a:lnTo>
                    <a:pt x="1924" y="2070"/>
                  </a:lnTo>
                  <a:lnTo>
                    <a:pt x="1916" y="2105"/>
                  </a:lnTo>
                  <a:lnTo>
                    <a:pt x="1893" y="2158"/>
                  </a:lnTo>
                  <a:lnTo>
                    <a:pt x="1884" y="2169"/>
                  </a:lnTo>
                  <a:lnTo>
                    <a:pt x="1862" y="2191"/>
                  </a:lnTo>
                  <a:lnTo>
                    <a:pt x="1836" y="2231"/>
                  </a:lnTo>
                  <a:lnTo>
                    <a:pt x="1822" y="2259"/>
                  </a:lnTo>
                  <a:lnTo>
                    <a:pt x="1776" y="2316"/>
                  </a:lnTo>
                  <a:lnTo>
                    <a:pt x="1714" y="2377"/>
                  </a:lnTo>
                  <a:lnTo>
                    <a:pt x="1639" y="2439"/>
                  </a:lnTo>
                  <a:lnTo>
                    <a:pt x="1558" y="2498"/>
                  </a:lnTo>
                  <a:lnTo>
                    <a:pt x="1473" y="2551"/>
                  </a:lnTo>
                  <a:lnTo>
                    <a:pt x="1387" y="2596"/>
                  </a:lnTo>
                  <a:lnTo>
                    <a:pt x="1306" y="2629"/>
                  </a:lnTo>
                  <a:lnTo>
                    <a:pt x="1269" y="2640"/>
                  </a:lnTo>
                  <a:lnTo>
                    <a:pt x="1233" y="2650"/>
                  </a:lnTo>
                  <a:lnTo>
                    <a:pt x="1180" y="2672"/>
                  </a:lnTo>
                  <a:lnTo>
                    <a:pt x="1171" y="2678"/>
                  </a:lnTo>
                  <a:lnTo>
                    <a:pt x="1157" y="2686"/>
                  </a:lnTo>
                  <a:lnTo>
                    <a:pt x="1072" y="2704"/>
                  </a:lnTo>
                  <a:lnTo>
                    <a:pt x="948" y="2719"/>
                  </a:lnTo>
                  <a:lnTo>
                    <a:pt x="820" y="2728"/>
                  </a:lnTo>
                  <a:lnTo>
                    <a:pt x="769" y="2728"/>
                  </a:lnTo>
                  <a:lnTo>
                    <a:pt x="660" y="2724"/>
                  </a:lnTo>
                  <a:lnTo>
                    <a:pt x="559" y="27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303284" y="4963658"/>
              <a:ext cx="771525" cy="1136650"/>
            </a:xfrm>
            <a:custGeom>
              <a:avLst/>
              <a:gdLst>
                <a:gd name="T0" fmla="*/ 637 w 1456"/>
                <a:gd name="T1" fmla="*/ 2061 h 2149"/>
                <a:gd name="T2" fmla="*/ 510 w 1456"/>
                <a:gd name="T3" fmla="*/ 1908 h 2149"/>
                <a:gd name="T4" fmla="*/ 480 w 1456"/>
                <a:gd name="T5" fmla="*/ 1851 h 2149"/>
                <a:gd name="T6" fmla="*/ 461 w 1456"/>
                <a:gd name="T7" fmla="*/ 1704 h 2149"/>
                <a:gd name="T8" fmla="*/ 472 w 1456"/>
                <a:gd name="T9" fmla="*/ 1397 h 2149"/>
                <a:gd name="T10" fmla="*/ 516 w 1456"/>
                <a:gd name="T11" fmla="*/ 1296 h 2149"/>
                <a:gd name="T12" fmla="*/ 577 w 1456"/>
                <a:gd name="T13" fmla="*/ 1080 h 2149"/>
                <a:gd name="T14" fmla="*/ 703 w 1456"/>
                <a:gd name="T15" fmla="*/ 797 h 2149"/>
                <a:gd name="T16" fmla="*/ 782 w 1456"/>
                <a:gd name="T17" fmla="*/ 669 h 2149"/>
                <a:gd name="T18" fmla="*/ 745 w 1456"/>
                <a:gd name="T19" fmla="*/ 631 h 2149"/>
                <a:gd name="T20" fmla="*/ 625 w 1456"/>
                <a:gd name="T21" fmla="*/ 707 h 2149"/>
                <a:gd name="T22" fmla="*/ 524 w 1456"/>
                <a:gd name="T23" fmla="*/ 961 h 2149"/>
                <a:gd name="T24" fmla="*/ 465 w 1456"/>
                <a:gd name="T25" fmla="*/ 1044 h 2149"/>
                <a:gd name="T26" fmla="*/ 451 w 1456"/>
                <a:gd name="T27" fmla="*/ 1072 h 2149"/>
                <a:gd name="T28" fmla="*/ 334 w 1456"/>
                <a:gd name="T29" fmla="*/ 1210 h 2149"/>
                <a:gd name="T30" fmla="*/ 266 w 1456"/>
                <a:gd name="T31" fmla="*/ 1250 h 2149"/>
                <a:gd name="T32" fmla="*/ 235 w 1456"/>
                <a:gd name="T33" fmla="*/ 1259 h 2149"/>
                <a:gd name="T34" fmla="*/ 174 w 1456"/>
                <a:gd name="T35" fmla="*/ 1282 h 2149"/>
                <a:gd name="T36" fmla="*/ 36 w 1456"/>
                <a:gd name="T37" fmla="*/ 1252 h 2149"/>
                <a:gd name="T38" fmla="*/ 0 w 1456"/>
                <a:gd name="T39" fmla="*/ 1201 h 2149"/>
                <a:gd name="T40" fmla="*/ 144 w 1456"/>
                <a:gd name="T41" fmla="*/ 1043 h 2149"/>
                <a:gd name="T42" fmla="*/ 337 w 1456"/>
                <a:gd name="T43" fmla="*/ 807 h 2149"/>
                <a:gd name="T44" fmla="*/ 392 w 1456"/>
                <a:gd name="T45" fmla="*/ 687 h 2149"/>
                <a:gd name="T46" fmla="*/ 439 w 1456"/>
                <a:gd name="T47" fmla="*/ 574 h 2149"/>
                <a:gd name="T48" fmla="*/ 403 w 1456"/>
                <a:gd name="T49" fmla="*/ 458 h 2149"/>
                <a:gd name="T50" fmla="*/ 343 w 1456"/>
                <a:gd name="T51" fmla="*/ 327 h 2149"/>
                <a:gd name="T52" fmla="*/ 340 w 1456"/>
                <a:gd name="T53" fmla="*/ 162 h 2149"/>
                <a:gd name="T54" fmla="*/ 400 w 1456"/>
                <a:gd name="T55" fmla="*/ 52 h 2149"/>
                <a:gd name="T56" fmla="*/ 474 w 1456"/>
                <a:gd name="T57" fmla="*/ 6 h 2149"/>
                <a:gd name="T58" fmla="*/ 583 w 1456"/>
                <a:gd name="T59" fmla="*/ 2 h 2149"/>
                <a:gd name="T60" fmla="*/ 700 w 1456"/>
                <a:gd name="T61" fmla="*/ 54 h 2149"/>
                <a:gd name="T62" fmla="*/ 739 w 1456"/>
                <a:gd name="T63" fmla="*/ 178 h 2149"/>
                <a:gd name="T64" fmla="*/ 704 w 1456"/>
                <a:gd name="T65" fmla="*/ 320 h 2149"/>
                <a:gd name="T66" fmla="*/ 652 w 1456"/>
                <a:gd name="T67" fmla="*/ 395 h 2149"/>
                <a:gd name="T68" fmla="*/ 644 w 1456"/>
                <a:gd name="T69" fmla="*/ 467 h 2149"/>
                <a:gd name="T70" fmla="*/ 759 w 1456"/>
                <a:gd name="T71" fmla="*/ 450 h 2149"/>
                <a:gd name="T72" fmla="*/ 952 w 1456"/>
                <a:gd name="T73" fmla="*/ 314 h 2149"/>
                <a:gd name="T74" fmla="*/ 1148 w 1456"/>
                <a:gd name="T75" fmla="*/ 175 h 2149"/>
                <a:gd name="T76" fmla="*/ 1287 w 1456"/>
                <a:gd name="T77" fmla="*/ 163 h 2149"/>
                <a:gd name="T78" fmla="*/ 1385 w 1456"/>
                <a:gd name="T79" fmla="*/ 208 h 2149"/>
                <a:gd name="T80" fmla="*/ 1447 w 1456"/>
                <a:gd name="T81" fmla="*/ 286 h 2149"/>
                <a:gd name="T82" fmla="*/ 1453 w 1456"/>
                <a:gd name="T83" fmla="*/ 412 h 2149"/>
                <a:gd name="T84" fmla="*/ 1419 w 1456"/>
                <a:gd name="T85" fmla="*/ 584 h 2149"/>
                <a:gd name="T86" fmla="*/ 1315 w 1456"/>
                <a:gd name="T87" fmla="*/ 768 h 2149"/>
                <a:gd name="T88" fmla="*/ 1224 w 1456"/>
                <a:gd name="T89" fmla="*/ 936 h 2149"/>
                <a:gd name="T90" fmla="*/ 1146 w 1456"/>
                <a:gd name="T91" fmla="*/ 1079 h 2149"/>
                <a:gd name="T92" fmla="*/ 1099 w 1456"/>
                <a:gd name="T93" fmla="*/ 1151 h 2149"/>
                <a:gd name="T94" fmla="*/ 1069 w 1456"/>
                <a:gd name="T95" fmla="*/ 1250 h 2149"/>
                <a:gd name="T96" fmla="*/ 991 w 1456"/>
                <a:gd name="T97" fmla="*/ 1420 h 2149"/>
                <a:gd name="T98" fmla="*/ 955 w 1456"/>
                <a:gd name="T99" fmla="*/ 1531 h 2149"/>
                <a:gd name="T100" fmla="*/ 942 w 1456"/>
                <a:gd name="T101" fmla="*/ 1580 h 2149"/>
                <a:gd name="T102" fmla="*/ 919 w 1456"/>
                <a:gd name="T103" fmla="*/ 1615 h 2149"/>
                <a:gd name="T104" fmla="*/ 910 w 1456"/>
                <a:gd name="T105" fmla="*/ 1843 h 2149"/>
                <a:gd name="T106" fmla="*/ 952 w 1456"/>
                <a:gd name="T107" fmla="*/ 1937 h 2149"/>
                <a:gd name="T108" fmla="*/ 989 w 1456"/>
                <a:gd name="T109" fmla="*/ 1999 h 2149"/>
                <a:gd name="T110" fmla="*/ 966 w 1456"/>
                <a:gd name="T111" fmla="*/ 2116 h 2149"/>
                <a:gd name="T112" fmla="*/ 903 w 1456"/>
                <a:gd name="T113" fmla="*/ 2149 h 2149"/>
                <a:gd name="T114" fmla="*/ 753 w 1456"/>
                <a:gd name="T115" fmla="*/ 21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6" h="2149">
                  <a:moveTo>
                    <a:pt x="753" y="2129"/>
                  </a:moveTo>
                  <a:lnTo>
                    <a:pt x="714" y="2113"/>
                  </a:lnTo>
                  <a:lnTo>
                    <a:pt x="637" y="2061"/>
                  </a:lnTo>
                  <a:lnTo>
                    <a:pt x="567" y="1998"/>
                  </a:lnTo>
                  <a:lnTo>
                    <a:pt x="518" y="1934"/>
                  </a:lnTo>
                  <a:lnTo>
                    <a:pt x="510" y="1908"/>
                  </a:lnTo>
                  <a:lnTo>
                    <a:pt x="504" y="1890"/>
                  </a:lnTo>
                  <a:lnTo>
                    <a:pt x="487" y="1858"/>
                  </a:lnTo>
                  <a:lnTo>
                    <a:pt x="480" y="1851"/>
                  </a:lnTo>
                  <a:lnTo>
                    <a:pt x="474" y="1845"/>
                  </a:lnTo>
                  <a:lnTo>
                    <a:pt x="467" y="1805"/>
                  </a:lnTo>
                  <a:lnTo>
                    <a:pt x="461" y="1704"/>
                  </a:lnTo>
                  <a:lnTo>
                    <a:pt x="459" y="1538"/>
                  </a:lnTo>
                  <a:lnTo>
                    <a:pt x="465" y="1437"/>
                  </a:lnTo>
                  <a:lnTo>
                    <a:pt x="472" y="1397"/>
                  </a:lnTo>
                  <a:lnTo>
                    <a:pt x="477" y="1390"/>
                  </a:lnTo>
                  <a:lnTo>
                    <a:pt x="487" y="1377"/>
                  </a:lnTo>
                  <a:lnTo>
                    <a:pt x="516" y="1296"/>
                  </a:lnTo>
                  <a:lnTo>
                    <a:pt x="530" y="1243"/>
                  </a:lnTo>
                  <a:lnTo>
                    <a:pt x="559" y="1132"/>
                  </a:lnTo>
                  <a:lnTo>
                    <a:pt x="577" y="1080"/>
                  </a:lnTo>
                  <a:lnTo>
                    <a:pt x="609" y="1018"/>
                  </a:lnTo>
                  <a:lnTo>
                    <a:pt x="691" y="831"/>
                  </a:lnTo>
                  <a:lnTo>
                    <a:pt x="703" y="797"/>
                  </a:lnTo>
                  <a:lnTo>
                    <a:pt x="711" y="772"/>
                  </a:lnTo>
                  <a:lnTo>
                    <a:pt x="747" y="720"/>
                  </a:lnTo>
                  <a:lnTo>
                    <a:pt x="782" y="669"/>
                  </a:lnTo>
                  <a:lnTo>
                    <a:pt x="792" y="645"/>
                  </a:lnTo>
                  <a:lnTo>
                    <a:pt x="788" y="640"/>
                  </a:lnTo>
                  <a:lnTo>
                    <a:pt x="745" y="631"/>
                  </a:lnTo>
                  <a:lnTo>
                    <a:pt x="713" y="631"/>
                  </a:lnTo>
                  <a:lnTo>
                    <a:pt x="635" y="631"/>
                  </a:lnTo>
                  <a:lnTo>
                    <a:pt x="625" y="707"/>
                  </a:lnTo>
                  <a:lnTo>
                    <a:pt x="618" y="743"/>
                  </a:lnTo>
                  <a:lnTo>
                    <a:pt x="577" y="850"/>
                  </a:lnTo>
                  <a:lnTo>
                    <a:pt x="524" y="961"/>
                  </a:lnTo>
                  <a:lnTo>
                    <a:pt x="488" y="1021"/>
                  </a:lnTo>
                  <a:lnTo>
                    <a:pt x="471" y="1043"/>
                  </a:lnTo>
                  <a:lnTo>
                    <a:pt x="465" y="1044"/>
                  </a:lnTo>
                  <a:lnTo>
                    <a:pt x="459" y="1046"/>
                  </a:lnTo>
                  <a:lnTo>
                    <a:pt x="451" y="1060"/>
                  </a:lnTo>
                  <a:lnTo>
                    <a:pt x="451" y="1072"/>
                  </a:lnTo>
                  <a:lnTo>
                    <a:pt x="445" y="1089"/>
                  </a:lnTo>
                  <a:lnTo>
                    <a:pt x="399" y="1148"/>
                  </a:lnTo>
                  <a:lnTo>
                    <a:pt x="334" y="1210"/>
                  </a:lnTo>
                  <a:lnTo>
                    <a:pt x="292" y="1242"/>
                  </a:lnTo>
                  <a:lnTo>
                    <a:pt x="272" y="1250"/>
                  </a:lnTo>
                  <a:lnTo>
                    <a:pt x="266" y="1250"/>
                  </a:lnTo>
                  <a:lnTo>
                    <a:pt x="258" y="1246"/>
                  </a:lnTo>
                  <a:lnTo>
                    <a:pt x="240" y="1252"/>
                  </a:lnTo>
                  <a:lnTo>
                    <a:pt x="235" y="1259"/>
                  </a:lnTo>
                  <a:lnTo>
                    <a:pt x="229" y="1265"/>
                  </a:lnTo>
                  <a:lnTo>
                    <a:pt x="212" y="1273"/>
                  </a:lnTo>
                  <a:lnTo>
                    <a:pt x="174" y="1282"/>
                  </a:lnTo>
                  <a:lnTo>
                    <a:pt x="111" y="1279"/>
                  </a:lnTo>
                  <a:lnTo>
                    <a:pt x="53" y="1263"/>
                  </a:lnTo>
                  <a:lnTo>
                    <a:pt x="36" y="1252"/>
                  </a:lnTo>
                  <a:lnTo>
                    <a:pt x="22" y="1237"/>
                  </a:lnTo>
                  <a:lnTo>
                    <a:pt x="1" y="1210"/>
                  </a:lnTo>
                  <a:lnTo>
                    <a:pt x="0" y="1201"/>
                  </a:lnTo>
                  <a:lnTo>
                    <a:pt x="9" y="1187"/>
                  </a:lnTo>
                  <a:lnTo>
                    <a:pt x="86" y="1101"/>
                  </a:lnTo>
                  <a:lnTo>
                    <a:pt x="144" y="1043"/>
                  </a:lnTo>
                  <a:lnTo>
                    <a:pt x="187" y="998"/>
                  </a:lnTo>
                  <a:lnTo>
                    <a:pt x="269" y="902"/>
                  </a:lnTo>
                  <a:lnTo>
                    <a:pt x="337" y="807"/>
                  </a:lnTo>
                  <a:lnTo>
                    <a:pt x="380" y="729"/>
                  </a:lnTo>
                  <a:lnTo>
                    <a:pt x="387" y="703"/>
                  </a:lnTo>
                  <a:lnTo>
                    <a:pt x="392" y="687"/>
                  </a:lnTo>
                  <a:lnTo>
                    <a:pt x="408" y="657"/>
                  </a:lnTo>
                  <a:lnTo>
                    <a:pt x="423" y="627"/>
                  </a:lnTo>
                  <a:lnTo>
                    <a:pt x="439" y="574"/>
                  </a:lnTo>
                  <a:lnTo>
                    <a:pt x="439" y="527"/>
                  </a:lnTo>
                  <a:lnTo>
                    <a:pt x="421" y="481"/>
                  </a:lnTo>
                  <a:lnTo>
                    <a:pt x="403" y="458"/>
                  </a:lnTo>
                  <a:lnTo>
                    <a:pt x="386" y="434"/>
                  </a:lnTo>
                  <a:lnTo>
                    <a:pt x="360" y="383"/>
                  </a:lnTo>
                  <a:lnTo>
                    <a:pt x="343" y="327"/>
                  </a:lnTo>
                  <a:lnTo>
                    <a:pt x="333" y="271"/>
                  </a:lnTo>
                  <a:lnTo>
                    <a:pt x="333" y="216"/>
                  </a:lnTo>
                  <a:lnTo>
                    <a:pt x="340" y="162"/>
                  </a:lnTo>
                  <a:lnTo>
                    <a:pt x="357" y="113"/>
                  </a:lnTo>
                  <a:lnTo>
                    <a:pt x="383" y="71"/>
                  </a:lnTo>
                  <a:lnTo>
                    <a:pt x="400" y="52"/>
                  </a:lnTo>
                  <a:lnTo>
                    <a:pt x="415" y="38"/>
                  </a:lnTo>
                  <a:lnTo>
                    <a:pt x="444" y="18"/>
                  </a:lnTo>
                  <a:lnTo>
                    <a:pt x="474" y="6"/>
                  </a:lnTo>
                  <a:lnTo>
                    <a:pt x="510" y="0"/>
                  </a:lnTo>
                  <a:lnTo>
                    <a:pt x="533" y="0"/>
                  </a:lnTo>
                  <a:lnTo>
                    <a:pt x="583" y="2"/>
                  </a:lnTo>
                  <a:lnTo>
                    <a:pt x="644" y="16"/>
                  </a:lnTo>
                  <a:lnTo>
                    <a:pt x="675" y="32"/>
                  </a:lnTo>
                  <a:lnTo>
                    <a:pt x="700" y="54"/>
                  </a:lnTo>
                  <a:lnTo>
                    <a:pt x="719" y="81"/>
                  </a:lnTo>
                  <a:lnTo>
                    <a:pt x="736" y="133"/>
                  </a:lnTo>
                  <a:lnTo>
                    <a:pt x="739" y="178"/>
                  </a:lnTo>
                  <a:lnTo>
                    <a:pt x="737" y="203"/>
                  </a:lnTo>
                  <a:lnTo>
                    <a:pt x="724" y="262"/>
                  </a:lnTo>
                  <a:lnTo>
                    <a:pt x="704" y="320"/>
                  </a:lnTo>
                  <a:lnTo>
                    <a:pt x="678" y="365"/>
                  </a:lnTo>
                  <a:lnTo>
                    <a:pt x="664" y="379"/>
                  </a:lnTo>
                  <a:lnTo>
                    <a:pt x="652" y="395"/>
                  </a:lnTo>
                  <a:lnTo>
                    <a:pt x="641" y="430"/>
                  </a:lnTo>
                  <a:lnTo>
                    <a:pt x="635" y="450"/>
                  </a:lnTo>
                  <a:lnTo>
                    <a:pt x="644" y="467"/>
                  </a:lnTo>
                  <a:lnTo>
                    <a:pt x="661" y="468"/>
                  </a:lnTo>
                  <a:lnTo>
                    <a:pt x="693" y="467"/>
                  </a:lnTo>
                  <a:lnTo>
                    <a:pt x="759" y="450"/>
                  </a:lnTo>
                  <a:lnTo>
                    <a:pt x="830" y="412"/>
                  </a:lnTo>
                  <a:lnTo>
                    <a:pt x="909" y="353"/>
                  </a:lnTo>
                  <a:lnTo>
                    <a:pt x="952" y="314"/>
                  </a:lnTo>
                  <a:lnTo>
                    <a:pt x="1005" y="267"/>
                  </a:lnTo>
                  <a:lnTo>
                    <a:pt x="1083" y="206"/>
                  </a:lnTo>
                  <a:lnTo>
                    <a:pt x="1148" y="175"/>
                  </a:lnTo>
                  <a:lnTo>
                    <a:pt x="1217" y="163"/>
                  </a:lnTo>
                  <a:lnTo>
                    <a:pt x="1260" y="163"/>
                  </a:lnTo>
                  <a:lnTo>
                    <a:pt x="1287" y="163"/>
                  </a:lnTo>
                  <a:lnTo>
                    <a:pt x="1326" y="167"/>
                  </a:lnTo>
                  <a:lnTo>
                    <a:pt x="1357" y="182"/>
                  </a:lnTo>
                  <a:lnTo>
                    <a:pt x="1385" y="208"/>
                  </a:lnTo>
                  <a:lnTo>
                    <a:pt x="1404" y="229"/>
                  </a:lnTo>
                  <a:lnTo>
                    <a:pt x="1423" y="251"/>
                  </a:lnTo>
                  <a:lnTo>
                    <a:pt x="1447" y="286"/>
                  </a:lnTo>
                  <a:lnTo>
                    <a:pt x="1456" y="320"/>
                  </a:lnTo>
                  <a:lnTo>
                    <a:pt x="1456" y="373"/>
                  </a:lnTo>
                  <a:lnTo>
                    <a:pt x="1453" y="412"/>
                  </a:lnTo>
                  <a:lnTo>
                    <a:pt x="1449" y="457"/>
                  </a:lnTo>
                  <a:lnTo>
                    <a:pt x="1439" y="525"/>
                  </a:lnTo>
                  <a:lnTo>
                    <a:pt x="1419" y="584"/>
                  </a:lnTo>
                  <a:lnTo>
                    <a:pt x="1384" y="651"/>
                  </a:lnTo>
                  <a:lnTo>
                    <a:pt x="1359" y="693"/>
                  </a:lnTo>
                  <a:lnTo>
                    <a:pt x="1315" y="768"/>
                  </a:lnTo>
                  <a:lnTo>
                    <a:pt x="1275" y="847"/>
                  </a:lnTo>
                  <a:lnTo>
                    <a:pt x="1240" y="912"/>
                  </a:lnTo>
                  <a:lnTo>
                    <a:pt x="1224" y="936"/>
                  </a:lnTo>
                  <a:lnTo>
                    <a:pt x="1208" y="959"/>
                  </a:lnTo>
                  <a:lnTo>
                    <a:pt x="1179" y="1017"/>
                  </a:lnTo>
                  <a:lnTo>
                    <a:pt x="1146" y="1079"/>
                  </a:lnTo>
                  <a:lnTo>
                    <a:pt x="1122" y="1113"/>
                  </a:lnTo>
                  <a:lnTo>
                    <a:pt x="1112" y="1124"/>
                  </a:lnTo>
                  <a:lnTo>
                    <a:pt x="1099" y="1151"/>
                  </a:lnTo>
                  <a:lnTo>
                    <a:pt x="1099" y="1164"/>
                  </a:lnTo>
                  <a:lnTo>
                    <a:pt x="1097" y="1183"/>
                  </a:lnTo>
                  <a:lnTo>
                    <a:pt x="1069" y="1250"/>
                  </a:lnTo>
                  <a:lnTo>
                    <a:pt x="1030" y="1327"/>
                  </a:lnTo>
                  <a:lnTo>
                    <a:pt x="999" y="1388"/>
                  </a:lnTo>
                  <a:lnTo>
                    <a:pt x="991" y="1420"/>
                  </a:lnTo>
                  <a:lnTo>
                    <a:pt x="985" y="1445"/>
                  </a:lnTo>
                  <a:lnTo>
                    <a:pt x="969" y="1489"/>
                  </a:lnTo>
                  <a:lnTo>
                    <a:pt x="955" y="1531"/>
                  </a:lnTo>
                  <a:lnTo>
                    <a:pt x="952" y="1556"/>
                  </a:lnTo>
                  <a:lnTo>
                    <a:pt x="952" y="1563"/>
                  </a:lnTo>
                  <a:lnTo>
                    <a:pt x="942" y="1580"/>
                  </a:lnTo>
                  <a:lnTo>
                    <a:pt x="933" y="1586"/>
                  </a:lnTo>
                  <a:lnTo>
                    <a:pt x="927" y="1592"/>
                  </a:lnTo>
                  <a:lnTo>
                    <a:pt x="919" y="1615"/>
                  </a:lnTo>
                  <a:lnTo>
                    <a:pt x="912" y="1682"/>
                  </a:lnTo>
                  <a:lnTo>
                    <a:pt x="909" y="1754"/>
                  </a:lnTo>
                  <a:lnTo>
                    <a:pt x="910" y="1843"/>
                  </a:lnTo>
                  <a:lnTo>
                    <a:pt x="920" y="1905"/>
                  </a:lnTo>
                  <a:lnTo>
                    <a:pt x="939" y="1927"/>
                  </a:lnTo>
                  <a:lnTo>
                    <a:pt x="952" y="1937"/>
                  </a:lnTo>
                  <a:lnTo>
                    <a:pt x="965" y="1946"/>
                  </a:lnTo>
                  <a:lnTo>
                    <a:pt x="981" y="1964"/>
                  </a:lnTo>
                  <a:lnTo>
                    <a:pt x="989" y="1999"/>
                  </a:lnTo>
                  <a:lnTo>
                    <a:pt x="985" y="2039"/>
                  </a:lnTo>
                  <a:lnTo>
                    <a:pt x="979" y="2068"/>
                  </a:lnTo>
                  <a:lnTo>
                    <a:pt x="966" y="2116"/>
                  </a:lnTo>
                  <a:lnTo>
                    <a:pt x="959" y="2126"/>
                  </a:lnTo>
                  <a:lnTo>
                    <a:pt x="946" y="2137"/>
                  </a:lnTo>
                  <a:lnTo>
                    <a:pt x="903" y="2149"/>
                  </a:lnTo>
                  <a:lnTo>
                    <a:pt x="847" y="2149"/>
                  </a:lnTo>
                  <a:lnTo>
                    <a:pt x="783" y="2139"/>
                  </a:lnTo>
                  <a:lnTo>
                    <a:pt x="753" y="2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14021" y="5319258"/>
              <a:ext cx="265113" cy="728663"/>
            </a:xfrm>
            <a:custGeom>
              <a:avLst/>
              <a:gdLst>
                <a:gd name="T0" fmla="*/ 160 w 502"/>
                <a:gd name="T1" fmla="*/ 1336 h 1376"/>
                <a:gd name="T2" fmla="*/ 62 w 502"/>
                <a:gd name="T3" fmla="*/ 1228 h 1376"/>
                <a:gd name="T4" fmla="*/ 27 w 502"/>
                <a:gd name="T5" fmla="*/ 1142 h 1376"/>
                <a:gd name="T6" fmla="*/ 13 w 502"/>
                <a:gd name="T7" fmla="*/ 1117 h 1376"/>
                <a:gd name="T8" fmla="*/ 0 w 502"/>
                <a:gd name="T9" fmla="*/ 976 h 1376"/>
                <a:gd name="T10" fmla="*/ 7 w 502"/>
                <a:gd name="T11" fmla="*/ 703 h 1376"/>
                <a:gd name="T12" fmla="*/ 21 w 502"/>
                <a:gd name="T13" fmla="*/ 681 h 1376"/>
                <a:gd name="T14" fmla="*/ 26 w 502"/>
                <a:gd name="T15" fmla="*/ 638 h 1376"/>
                <a:gd name="T16" fmla="*/ 27 w 502"/>
                <a:gd name="T17" fmla="*/ 590 h 1376"/>
                <a:gd name="T18" fmla="*/ 47 w 502"/>
                <a:gd name="T19" fmla="*/ 541 h 1376"/>
                <a:gd name="T20" fmla="*/ 91 w 502"/>
                <a:gd name="T21" fmla="*/ 366 h 1376"/>
                <a:gd name="T22" fmla="*/ 118 w 502"/>
                <a:gd name="T23" fmla="*/ 311 h 1376"/>
                <a:gd name="T24" fmla="*/ 125 w 502"/>
                <a:gd name="T25" fmla="*/ 284 h 1376"/>
                <a:gd name="T26" fmla="*/ 150 w 502"/>
                <a:gd name="T27" fmla="*/ 204 h 1376"/>
                <a:gd name="T28" fmla="*/ 216 w 502"/>
                <a:gd name="T29" fmla="*/ 82 h 1376"/>
                <a:gd name="T30" fmla="*/ 294 w 502"/>
                <a:gd name="T31" fmla="*/ 20 h 1376"/>
                <a:gd name="T32" fmla="*/ 350 w 502"/>
                <a:gd name="T33" fmla="*/ 0 h 1376"/>
                <a:gd name="T34" fmla="*/ 387 w 502"/>
                <a:gd name="T35" fmla="*/ 16 h 1376"/>
                <a:gd name="T36" fmla="*/ 433 w 502"/>
                <a:gd name="T37" fmla="*/ 49 h 1376"/>
                <a:gd name="T38" fmla="*/ 479 w 502"/>
                <a:gd name="T39" fmla="*/ 119 h 1376"/>
                <a:gd name="T40" fmla="*/ 501 w 502"/>
                <a:gd name="T41" fmla="*/ 201 h 1376"/>
                <a:gd name="T42" fmla="*/ 494 w 502"/>
                <a:gd name="T43" fmla="*/ 279 h 1376"/>
                <a:gd name="T44" fmla="*/ 478 w 502"/>
                <a:gd name="T45" fmla="*/ 315 h 1376"/>
                <a:gd name="T46" fmla="*/ 439 w 502"/>
                <a:gd name="T47" fmla="*/ 471 h 1376"/>
                <a:gd name="T48" fmla="*/ 393 w 502"/>
                <a:gd name="T49" fmla="*/ 646 h 1376"/>
                <a:gd name="T50" fmla="*/ 366 w 502"/>
                <a:gd name="T51" fmla="*/ 754 h 1376"/>
                <a:gd name="T52" fmla="*/ 341 w 502"/>
                <a:gd name="T53" fmla="*/ 1050 h 1376"/>
                <a:gd name="T54" fmla="*/ 354 w 502"/>
                <a:gd name="T55" fmla="*/ 1168 h 1376"/>
                <a:gd name="T56" fmla="*/ 387 w 502"/>
                <a:gd name="T57" fmla="*/ 1215 h 1376"/>
                <a:gd name="T58" fmla="*/ 428 w 502"/>
                <a:gd name="T59" fmla="*/ 1296 h 1376"/>
                <a:gd name="T60" fmla="*/ 425 w 502"/>
                <a:gd name="T61" fmla="*/ 1336 h 1376"/>
                <a:gd name="T62" fmla="*/ 397 w 502"/>
                <a:gd name="T63" fmla="*/ 1368 h 1376"/>
                <a:gd name="T64" fmla="*/ 331 w 502"/>
                <a:gd name="T65" fmla="*/ 1376 h 1376"/>
                <a:gd name="T66" fmla="*/ 214 w 502"/>
                <a:gd name="T67" fmla="*/ 136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2" h="1376">
                  <a:moveTo>
                    <a:pt x="187" y="1352"/>
                  </a:moveTo>
                  <a:lnTo>
                    <a:pt x="160" y="1336"/>
                  </a:lnTo>
                  <a:lnTo>
                    <a:pt x="106" y="1287"/>
                  </a:lnTo>
                  <a:lnTo>
                    <a:pt x="62" y="1228"/>
                  </a:lnTo>
                  <a:lnTo>
                    <a:pt x="33" y="1169"/>
                  </a:lnTo>
                  <a:lnTo>
                    <a:pt x="27" y="1142"/>
                  </a:lnTo>
                  <a:lnTo>
                    <a:pt x="23" y="1130"/>
                  </a:lnTo>
                  <a:lnTo>
                    <a:pt x="13" y="1117"/>
                  </a:lnTo>
                  <a:lnTo>
                    <a:pt x="6" y="1097"/>
                  </a:lnTo>
                  <a:lnTo>
                    <a:pt x="0" y="976"/>
                  </a:lnTo>
                  <a:lnTo>
                    <a:pt x="0" y="821"/>
                  </a:lnTo>
                  <a:lnTo>
                    <a:pt x="7" y="703"/>
                  </a:lnTo>
                  <a:lnTo>
                    <a:pt x="14" y="687"/>
                  </a:lnTo>
                  <a:lnTo>
                    <a:pt x="21" y="681"/>
                  </a:lnTo>
                  <a:lnTo>
                    <a:pt x="27" y="654"/>
                  </a:lnTo>
                  <a:lnTo>
                    <a:pt x="26" y="638"/>
                  </a:lnTo>
                  <a:lnTo>
                    <a:pt x="23" y="620"/>
                  </a:lnTo>
                  <a:lnTo>
                    <a:pt x="27" y="590"/>
                  </a:lnTo>
                  <a:lnTo>
                    <a:pt x="33" y="580"/>
                  </a:lnTo>
                  <a:lnTo>
                    <a:pt x="47" y="541"/>
                  </a:lnTo>
                  <a:lnTo>
                    <a:pt x="69" y="452"/>
                  </a:lnTo>
                  <a:lnTo>
                    <a:pt x="91" y="366"/>
                  </a:lnTo>
                  <a:lnTo>
                    <a:pt x="106" y="327"/>
                  </a:lnTo>
                  <a:lnTo>
                    <a:pt x="118" y="311"/>
                  </a:lnTo>
                  <a:lnTo>
                    <a:pt x="122" y="299"/>
                  </a:lnTo>
                  <a:lnTo>
                    <a:pt x="125" y="284"/>
                  </a:lnTo>
                  <a:lnTo>
                    <a:pt x="134" y="255"/>
                  </a:lnTo>
                  <a:lnTo>
                    <a:pt x="150" y="204"/>
                  </a:lnTo>
                  <a:lnTo>
                    <a:pt x="181" y="132"/>
                  </a:lnTo>
                  <a:lnTo>
                    <a:pt x="216" y="82"/>
                  </a:lnTo>
                  <a:lnTo>
                    <a:pt x="262" y="42"/>
                  </a:lnTo>
                  <a:lnTo>
                    <a:pt x="294" y="20"/>
                  </a:lnTo>
                  <a:lnTo>
                    <a:pt x="320" y="4"/>
                  </a:lnTo>
                  <a:lnTo>
                    <a:pt x="350" y="0"/>
                  </a:lnTo>
                  <a:lnTo>
                    <a:pt x="373" y="7"/>
                  </a:lnTo>
                  <a:lnTo>
                    <a:pt x="387" y="16"/>
                  </a:lnTo>
                  <a:lnTo>
                    <a:pt x="405" y="24"/>
                  </a:lnTo>
                  <a:lnTo>
                    <a:pt x="433" y="49"/>
                  </a:lnTo>
                  <a:lnTo>
                    <a:pt x="459" y="82"/>
                  </a:lnTo>
                  <a:lnTo>
                    <a:pt x="479" y="119"/>
                  </a:lnTo>
                  <a:lnTo>
                    <a:pt x="494" y="160"/>
                  </a:lnTo>
                  <a:lnTo>
                    <a:pt x="501" y="201"/>
                  </a:lnTo>
                  <a:lnTo>
                    <a:pt x="502" y="242"/>
                  </a:lnTo>
                  <a:lnTo>
                    <a:pt x="494" y="279"/>
                  </a:lnTo>
                  <a:lnTo>
                    <a:pt x="487" y="296"/>
                  </a:lnTo>
                  <a:lnTo>
                    <a:pt x="478" y="315"/>
                  </a:lnTo>
                  <a:lnTo>
                    <a:pt x="452" y="412"/>
                  </a:lnTo>
                  <a:lnTo>
                    <a:pt x="439" y="471"/>
                  </a:lnTo>
                  <a:lnTo>
                    <a:pt x="413" y="589"/>
                  </a:lnTo>
                  <a:lnTo>
                    <a:pt x="393" y="646"/>
                  </a:lnTo>
                  <a:lnTo>
                    <a:pt x="384" y="668"/>
                  </a:lnTo>
                  <a:lnTo>
                    <a:pt x="366" y="754"/>
                  </a:lnTo>
                  <a:lnTo>
                    <a:pt x="345" y="933"/>
                  </a:lnTo>
                  <a:lnTo>
                    <a:pt x="341" y="1050"/>
                  </a:lnTo>
                  <a:lnTo>
                    <a:pt x="341" y="1111"/>
                  </a:lnTo>
                  <a:lnTo>
                    <a:pt x="354" y="1168"/>
                  </a:lnTo>
                  <a:lnTo>
                    <a:pt x="373" y="1199"/>
                  </a:lnTo>
                  <a:lnTo>
                    <a:pt x="387" y="1215"/>
                  </a:lnTo>
                  <a:lnTo>
                    <a:pt x="407" y="1242"/>
                  </a:lnTo>
                  <a:lnTo>
                    <a:pt x="428" y="1296"/>
                  </a:lnTo>
                  <a:lnTo>
                    <a:pt x="428" y="1320"/>
                  </a:lnTo>
                  <a:lnTo>
                    <a:pt x="425" y="1336"/>
                  </a:lnTo>
                  <a:lnTo>
                    <a:pt x="416" y="1358"/>
                  </a:lnTo>
                  <a:lnTo>
                    <a:pt x="397" y="1368"/>
                  </a:lnTo>
                  <a:lnTo>
                    <a:pt x="360" y="1374"/>
                  </a:lnTo>
                  <a:lnTo>
                    <a:pt x="331" y="1376"/>
                  </a:lnTo>
                  <a:lnTo>
                    <a:pt x="289" y="1375"/>
                  </a:lnTo>
                  <a:lnTo>
                    <a:pt x="214" y="1363"/>
                  </a:lnTo>
                  <a:lnTo>
                    <a:pt x="187" y="135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668034" y="5030333"/>
              <a:ext cx="669925" cy="1000125"/>
            </a:xfrm>
            <a:custGeom>
              <a:avLst/>
              <a:gdLst>
                <a:gd name="T0" fmla="*/ 408 w 1264"/>
                <a:gd name="T1" fmla="*/ 1860 h 1889"/>
                <a:gd name="T2" fmla="*/ 297 w 1264"/>
                <a:gd name="T3" fmla="*/ 1829 h 1889"/>
                <a:gd name="T4" fmla="*/ 140 w 1264"/>
                <a:gd name="T5" fmla="*/ 1716 h 1889"/>
                <a:gd name="T6" fmla="*/ 55 w 1264"/>
                <a:gd name="T7" fmla="*/ 1548 h 1889"/>
                <a:gd name="T8" fmla="*/ 6 w 1264"/>
                <a:gd name="T9" fmla="*/ 1398 h 1889"/>
                <a:gd name="T10" fmla="*/ 6 w 1264"/>
                <a:gd name="T11" fmla="*/ 1089 h 1889"/>
                <a:gd name="T12" fmla="*/ 36 w 1264"/>
                <a:gd name="T13" fmla="*/ 997 h 1889"/>
                <a:gd name="T14" fmla="*/ 81 w 1264"/>
                <a:gd name="T15" fmla="*/ 786 h 1889"/>
                <a:gd name="T16" fmla="*/ 147 w 1264"/>
                <a:gd name="T17" fmla="*/ 629 h 1889"/>
                <a:gd name="T18" fmla="*/ 204 w 1264"/>
                <a:gd name="T19" fmla="*/ 503 h 1889"/>
                <a:gd name="T20" fmla="*/ 346 w 1264"/>
                <a:gd name="T21" fmla="*/ 311 h 1889"/>
                <a:gd name="T22" fmla="*/ 628 w 1264"/>
                <a:gd name="T23" fmla="*/ 84 h 1889"/>
                <a:gd name="T24" fmla="*/ 766 w 1264"/>
                <a:gd name="T25" fmla="*/ 36 h 1889"/>
                <a:gd name="T26" fmla="*/ 804 w 1264"/>
                <a:gd name="T27" fmla="*/ 17 h 1889"/>
                <a:gd name="T28" fmla="*/ 904 w 1264"/>
                <a:gd name="T29" fmla="*/ 0 h 1889"/>
                <a:gd name="T30" fmla="*/ 1093 w 1264"/>
                <a:gd name="T31" fmla="*/ 61 h 1889"/>
                <a:gd name="T32" fmla="*/ 1194 w 1264"/>
                <a:gd name="T33" fmla="*/ 180 h 1889"/>
                <a:gd name="T34" fmla="*/ 1226 w 1264"/>
                <a:gd name="T35" fmla="*/ 386 h 1889"/>
                <a:gd name="T36" fmla="*/ 1207 w 1264"/>
                <a:gd name="T37" fmla="*/ 580 h 1889"/>
                <a:gd name="T38" fmla="*/ 1116 w 1264"/>
                <a:gd name="T39" fmla="*/ 766 h 1889"/>
                <a:gd name="T40" fmla="*/ 863 w 1264"/>
                <a:gd name="T41" fmla="*/ 1071 h 1889"/>
                <a:gd name="T42" fmla="*/ 678 w 1264"/>
                <a:gd name="T43" fmla="*/ 1187 h 1889"/>
                <a:gd name="T44" fmla="*/ 603 w 1264"/>
                <a:gd name="T45" fmla="*/ 1207 h 1889"/>
                <a:gd name="T46" fmla="*/ 583 w 1264"/>
                <a:gd name="T47" fmla="*/ 1231 h 1889"/>
                <a:gd name="T48" fmla="*/ 444 w 1264"/>
                <a:gd name="T49" fmla="*/ 1241 h 1889"/>
                <a:gd name="T50" fmla="*/ 454 w 1264"/>
                <a:gd name="T51" fmla="*/ 1490 h 1889"/>
                <a:gd name="T52" fmla="*/ 482 w 1264"/>
                <a:gd name="T53" fmla="*/ 1544 h 1889"/>
                <a:gd name="T54" fmla="*/ 528 w 1264"/>
                <a:gd name="T55" fmla="*/ 1637 h 1889"/>
                <a:gd name="T56" fmla="*/ 642 w 1264"/>
                <a:gd name="T57" fmla="*/ 1709 h 1889"/>
                <a:gd name="T58" fmla="*/ 703 w 1264"/>
                <a:gd name="T59" fmla="*/ 1682 h 1889"/>
                <a:gd name="T60" fmla="*/ 750 w 1264"/>
                <a:gd name="T61" fmla="*/ 1656 h 1889"/>
                <a:gd name="T62" fmla="*/ 899 w 1264"/>
                <a:gd name="T63" fmla="*/ 1515 h 1889"/>
                <a:gd name="T64" fmla="*/ 992 w 1264"/>
                <a:gd name="T65" fmla="*/ 1374 h 1889"/>
                <a:gd name="T66" fmla="*/ 1112 w 1264"/>
                <a:gd name="T67" fmla="*/ 1215 h 1889"/>
                <a:gd name="T68" fmla="*/ 1155 w 1264"/>
                <a:gd name="T69" fmla="*/ 1200 h 1889"/>
                <a:gd name="T70" fmla="*/ 1253 w 1264"/>
                <a:gd name="T71" fmla="*/ 1283 h 1889"/>
                <a:gd name="T72" fmla="*/ 1262 w 1264"/>
                <a:gd name="T73" fmla="*/ 1395 h 1889"/>
                <a:gd name="T74" fmla="*/ 1149 w 1264"/>
                <a:gd name="T75" fmla="*/ 1565 h 1889"/>
                <a:gd name="T76" fmla="*/ 922 w 1264"/>
                <a:gd name="T77" fmla="*/ 1770 h 1889"/>
                <a:gd name="T78" fmla="*/ 756 w 1264"/>
                <a:gd name="T79" fmla="*/ 1833 h 1889"/>
                <a:gd name="T80" fmla="*/ 631 w 1264"/>
                <a:gd name="T81" fmla="*/ 1855 h 1889"/>
                <a:gd name="T82" fmla="*/ 560 w 1264"/>
                <a:gd name="T83" fmla="*/ 1869 h 1889"/>
                <a:gd name="T84" fmla="*/ 464 w 1264"/>
                <a:gd name="T85" fmla="*/ 1889 h 1889"/>
                <a:gd name="T86" fmla="*/ 546 w 1264"/>
                <a:gd name="T87" fmla="*/ 986 h 1889"/>
                <a:gd name="T88" fmla="*/ 724 w 1264"/>
                <a:gd name="T89" fmla="*/ 842 h 1889"/>
                <a:gd name="T90" fmla="*/ 796 w 1264"/>
                <a:gd name="T91" fmla="*/ 742 h 1889"/>
                <a:gd name="T92" fmla="*/ 867 w 1264"/>
                <a:gd name="T93" fmla="*/ 616 h 1889"/>
                <a:gd name="T94" fmla="*/ 893 w 1264"/>
                <a:gd name="T95" fmla="*/ 395 h 1889"/>
                <a:gd name="T96" fmla="*/ 876 w 1264"/>
                <a:gd name="T97" fmla="*/ 281 h 1889"/>
                <a:gd name="T98" fmla="*/ 763 w 1264"/>
                <a:gd name="T99" fmla="*/ 363 h 1889"/>
                <a:gd name="T100" fmla="*/ 648 w 1264"/>
                <a:gd name="T101" fmla="*/ 553 h 1889"/>
                <a:gd name="T102" fmla="*/ 602 w 1264"/>
                <a:gd name="T103" fmla="*/ 629 h 1889"/>
                <a:gd name="T104" fmla="*/ 570 w 1264"/>
                <a:gd name="T105" fmla="*/ 730 h 1889"/>
                <a:gd name="T106" fmla="*/ 498 w 1264"/>
                <a:gd name="T107" fmla="*/ 938 h 1889"/>
                <a:gd name="T108" fmla="*/ 505 w 1264"/>
                <a:gd name="T109" fmla="*/ 1002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4" h="1889">
                  <a:moveTo>
                    <a:pt x="426" y="1875"/>
                  </a:moveTo>
                  <a:lnTo>
                    <a:pt x="423" y="1869"/>
                  </a:lnTo>
                  <a:lnTo>
                    <a:pt x="408" y="1860"/>
                  </a:lnTo>
                  <a:lnTo>
                    <a:pt x="395" y="1859"/>
                  </a:lnTo>
                  <a:lnTo>
                    <a:pt x="366" y="1855"/>
                  </a:lnTo>
                  <a:lnTo>
                    <a:pt x="297" y="1829"/>
                  </a:lnTo>
                  <a:lnTo>
                    <a:pt x="225" y="1788"/>
                  </a:lnTo>
                  <a:lnTo>
                    <a:pt x="161" y="1741"/>
                  </a:lnTo>
                  <a:lnTo>
                    <a:pt x="140" y="1716"/>
                  </a:lnTo>
                  <a:lnTo>
                    <a:pt x="115" y="1682"/>
                  </a:lnTo>
                  <a:lnTo>
                    <a:pt x="69" y="1591"/>
                  </a:lnTo>
                  <a:lnTo>
                    <a:pt x="55" y="1548"/>
                  </a:lnTo>
                  <a:lnTo>
                    <a:pt x="29" y="1465"/>
                  </a:lnTo>
                  <a:lnTo>
                    <a:pt x="11" y="1420"/>
                  </a:lnTo>
                  <a:lnTo>
                    <a:pt x="6" y="1398"/>
                  </a:lnTo>
                  <a:lnTo>
                    <a:pt x="0" y="1299"/>
                  </a:lnTo>
                  <a:lnTo>
                    <a:pt x="0" y="1177"/>
                  </a:lnTo>
                  <a:lnTo>
                    <a:pt x="6" y="1089"/>
                  </a:lnTo>
                  <a:lnTo>
                    <a:pt x="11" y="1080"/>
                  </a:lnTo>
                  <a:lnTo>
                    <a:pt x="17" y="1071"/>
                  </a:lnTo>
                  <a:lnTo>
                    <a:pt x="36" y="997"/>
                  </a:lnTo>
                  <a:lnTo>
                    <a:pt x="46" y="940"/>
                  </a:lnTo>
                  <a:lnTo>
                    <a:pt x="56" y="883"/>
                  </a:lnTo>
                  <a:lnTo>
                    <a:pt x="81" y="786"/>
                  </a:lnTo>
                  <a:lnTo>
                    <a:pt x="91" y="765"/>
                  </a:lnTo>
                  <a:lnTo>
                    <a:pt x="117" y="714"/>
                  </a:lnTo>
                  <a:lnTo>
                    <a:pt x="147" y="629"/>
                  </a:lnTo>
                  <a:lnTo>
                    <a:pt x="174" y="552"/>
                  </a:lnTo>
                  <a:lnTo>
                    <a:pt x="190" y="521"/>
                  </a:lnTo>
                  <a:lnTo>
                    <a:pt x="204" y="503"/>
                  </a:lnTo>
                  <a:lnTo>
                    <a:pt x="228" y="458"/>
                  </a:lnTo>
                  <a:lnTo>
                    <a:pt x="252" y="418"/>
                  </a:lnTo>
                  <a:lnTo>
                    <a:pt x="346" y="311"/>
                  </a:lnTo>
                  <a:lnTo>
                    <a:pt x="465" y="197"/>
                  </a:lnTo>
                  <a:lnTo>
                    <a:pt x="582" y="108"/>
                  </a:lnTo>
                  <a:lnTo>
                    <a:pt x="628" y="84"/>
                  </a:lnTo>
                  <a:lnTo>
                    <a:pt x="670" y="65"/>
                  </a:lnTo>
                  <a:lnTo>
                    <a:pt x="746" y="38"/>
                  </a:lnTo>
                  <a:lnTo>
                    <a:pt x="766" y="36"/>
                  </a:lnTo>
                  <a:lnTo>
                    <a:pt x="782" y="35"/>
                  </a:lnTo>
                  <a:lnTo>
                    <a:pt x="802" y="25"/>
                  </a:lnTo>
                  <a:lnTo>
                    <a:pt x="804" y="17"/>
                  </a:lnTo>
                  <a:lnTo>
                    <a:pt x="809" y="10"/>
                  </a:lnTo>
                  <a:lnTo>
                    <a:pt x="864" y="0"/>
                  </a:lnTo>
                  <a:lnTo>
                    <a:pt x="904" y="0"/>
                  </a:lnTo>
                  <a:lnTo>
                    <a:pt x="946" y="2"/>
                  </a:lnTo>
                  <a:lnTo>
                    <a:pt x="1024" y="20"/>
                  </a:lnTo>
                  <a:lnTo>
                    <a:pt x="1093" y="61"/>
                  </a:lnTo>
                  <a:lnTo>
                    <a:pt x="1154" y="121"/>
                  </a:lnTo>
                  <a:lnTo>
                    <a:pt x="1182" y="160"/>
                  </a:lnTo>
                  <a:lnTo>
                    <a:pt x="1194" y="180"/>
                  </a:lnTo>
                  <a:lnTo>
                    <a:pt x="1211" y="219"/>
                  </a:lnTo>
                  <a:lnTo>
                    <a:pt x="1224" y="295"/>
                  </a:lnTo>
                  <a:lnTo>
                    <a:pt x="1226" y="386"/>
                  </a:lnTo>
                  <a:lnTo>
                    <a:pt x="1226" y="441"/>
                  </a:lnTo>
                  <a:lnTo>
                    <a:pt x="1221" y="518"/>
                  </a:lnTo>
                  <a:lnTo>
                    <a:pt x="1207" y="580"/>
                  </a:lnTo>
                  <a:lnTo>
                    <a:pt x="1172" y="657"/>
                  </a:lnTo>
                  <a:lnTo>
                    <a:pt x="1146" y="710"/>
                  </a:lnTo>
                  <a:lnTo>
                    <a:pt x="1116" y="766"/>
                  </a:lnTo>
                  <a:lnTo>
                    <a:pt x="1046" y="874"/>
                  </a:lnTo>
                  <a:lnTo>
                    <a:pt x="961" y="975"/>
                  </a:lnTo>
                  <a:lnTo>
                    <a:pt x="863" y="1071"/>
                  </a:lnTo>
                  <a:lnTo>
                    <a:pt x="809" y="1116"/>
                  </a:lnTo>
                  <a:lnTo>
                    <a:pt x="766" y="1145"/>
                  </a:lnTo>
                  <a:lnTo>
                    <a:pt x="678" y="1187"/>
                  </a:lnTo>
                  <a:lnTo>
                    <a:pt x="629" y="1204"/>
                  </a:lnTo>
                  <a:lnTo>
                    <a:pt x="615" y="1205"/>
                  </a:lnTo>
                  <a:lnTo>
                    <a:pt x="603" y="1207"/>
                  </a:lnTo>
                  <a:lnTo>
                    <a:pt x="589" y="1217"/>
                  </a:lnTo>
                  <a:lnTo>
                    <a:pt x="588" y="1224"/>
                  </a:lnTo>
                  <a:lnTo>
                    <a:pt x="583" y="1231"/>
                  </a:lnTo>
                  <a:lnTo>
                    <a:pt x="544" y="1240"/>
                  </a:lnTo>
                  <a:lnTo>
                    <a:pt x="516" y="1241"/>
                  </a:lnTo>
                  <a:lnTo>
                    <a:pt x="444" y="1241"/>
                  </a:lnTo>
                  <a:lnTo>
                    <a:pt x="444" y="1365"/>
                  </a:lnTo>
                  <a:lnTo>
                    <a:pt x="445" y="1417"/>
                  </a:lnTo>
                  <a:lnTo>
                    <a:pt x="454" y="1490"/>
                  </a:lnTo>
                  <a:lnTo>
                    <a:pt x="459" y="1502"/>
                  </a:lnTo>
                  <a:lnTo>
                    <a:pt x="467" y="1509"/>
                  </a:lnTo>
                  <a:lnTo>
                    <a:pt x="482" y="1544"/>
                  </a:lnTo>
                  <a:lnTo>
                    <a:pt x="488" y="1565"/>
                  </a:lnTo>
                  <a:lnTo>
                    <a:pt x="495" y="1588"/>
                  </a:lnTo>
                  <a:lnTo>
                    <a:pt x="528" y="1637"/>
                  </a:lnTo>
                  <a:lnTo>
                    <a:pt x="575" y="1680"/>
                  </a:lnTo>
                  <a:lnTo>
                    <a:pt x="622" y="1706"/>
                  </a:lnTo>
                  <a:lnTo>
                    <a:pt x="642" y="1709"/>
                  </a:lnTo>
                  <a:lnTo>
                    <a:pt x="657" y="1708"/>
                  </a:lnTo>
                  <a:lnTo>
                    <a:pt x="690" y="1693"/>
                  </a:lnTo>
                  <a:lnTo>
                    <a:pt x="703" y="1682"/>
                  </a:lnTo>
                  <a:lnTo>
                    <a:pt x="714" y="1672"/>
                  </a:lnTo>
                  <a:lnTo>
                    <a:pt x="739" y="1657"/>
                  </a:lnTo>
                  <a:lnTo>
                    <a:pt x="750" y="1656"/>
                  </a:lnTo>
                  <a:lnTo>
                    <a:pt x="765" y="1650"/>
                  </a:lnTo>
                  <a:lnTo>
                    <a:pt x="825" y="1596"/>
                  </a:lnTo>
                  <a:lnTo>
                    <a:pt x="899" y="1515"/>
                  </a:lnTo>
                  <a:lnTo>
                    <a:pt x="961" y="1434"/>
                  </a:lnTo>
                  <a:lnTo>
                    <a:pt x="976" y="1405"/>
                  </a:lnTo>
                  <a:lnTo>
                    <a:pt x="992" y="1374"/>
                  </a:lnTo>
                  <a:lnTo>
                    <a:pt x="1031" y="1310"/>
                  </a:lnTo>
                  <a:lnTo>
                    <a:pt x="1073" y="1256"/>
                  </a:lnTo>
                  <a:lnTo>
                    <a:pt x="1112" y="1215"/>
                  </a:lnTo>
                  <a:lnTo>
                    <a:pt x="1128" y="1205"/>
                  </a:lnTo>
                  <a:lnTo>
                    <a:pt x="1136" y="1201"/>
                  </a:lnTo>
                  <a:lnTo>
                    <a:pt x="1155" y="1200"/>
                  </a:lnTo>
                  <a:lnTo>
                    <a:pt x="1185" y="1210"/>
                  </a:lnTo>
                  <a:lnTo>
                    <a:pt x="1224" y="1240"/>
                  </a:lnTo>
                  <a:lnTo>
                    <a:pt x="1253" y="1283"/>
                  </a:lnTo>
                  <a:lnTo>
                    <a:pt x="1259" y="1308"/>
                  </a:lnTo>
                  <a:lnTo>
                    <a:pt x="1264" y="1345"/>
                  </a:lnTo>
                  <a:lnTo>
                    <a:pt x="1262" y="1395"/>
                  </a:lnTo>
                  <a:lnTo>
                    <a:pt x="1251" y="1427"/>
                  </a:lnTo>
                  <a:lnTo>
                    <a:pt x="1223" y="1479"/>
                  </a:lnTo>
                  <a:lnTo>
                    <a:pt x="1149" y="1565"/>
                  </a:lnTo>
                  <a:lnTo>
                    <a:pt x="1093" y="1621"/>
                  </a:lnTo>
                  <a:lnTo>
                    <a:pt x="1008" y="1704"/>
                  </a:lnTo>
                  <a:lnTo>
                    <a:pt x="922" y="1770"/>
                  </a:lnTo>
                  <a:lnTo>
                    <a:pt x="868" y="1796"/>
                  </a:lnTo>
                  <a:lnTo>
                    <a:pt x="840" y="1807"/>
                  </a:lnTo>
                  <a:lnTo>
                    <a:pt x="756" y="1833"/>
                  </a:lnTo>
                  <a:lnTo>
                    <a:pt x="714" y="1848"/>
                  </a:lnTo>
                  <a:lnTo>
                    <a:pt x="680" y="1855"/>
                  </a:lnTo>
                  <a:lnTo>
                    <a:pt x="631" y="1855"/>
                  </a:lnTo>
                  <a:lnTo>
                    <a:pt x="606" y="1855"/>
                  </a:lnTo>
                  <a:lnTo>
                    <a:pt x="569" y="1862"/>
                  </a:lnTo>
                  <a:lnTo>
                    <a:pt x="560" y="1869"/>
                  </a:lnTo>
                  <a:lnTo>
                    <a:pt x="553" y="1878"/>
                  </a:lnTo>
                  <a:lnTo>
                    <a:pt x="513" y="1888"/>
                  </a:lnTo>
                  <a:lnTo>
                    <a:pt x="464" y="1889"/>
                  </a:lnTo>
                  <a:lnTo>
                    <a:pt x="429" y="1882"/>
                  </a:lnTo>
                  <a:lnTo>
                    <a:pt x="426" y="1875"/>
                  </a:lnTo>
                  <a:close/>
                  <a:moveTo>
                    <a:pt x="546" y="986"/>
                  </a:moveTo>
                  <a:lnTo>
                    <a:pt x="570" y="974"/>
                  </a:lnTo>
                  <a:lnTo>
                    <a:pt x="645" y="914"/>
                  </a:lnTo>
                  <a:lnTo>
                    <a:pt x="724" y="842"/>
                  </a:lnTo>
                  <a:lnTo>
                    <a:pt x="779" y="783"/>
                  </a:lnTo>
                  <a:lnTo>
                    <a:pt x="786" y="770"/>
                  </a:lnTo>
                  <a:lnTo>
                    <a:pt x="796" y="742"/>
                  </a:lnTo>
                  <a:lnTo>
                    <a:pt x="834" y="681"/>
                  </a:lnTo>
                  <a:lnTo>
                    <a:pt x="848" y="660"/>
                  </a:lnTo>
                  <a:lnTo>
                    <a:pt x="867" y="616"/>
                  </a:lnTo>
                  <a:lnTo>
                    <a:pt x="884" y="540"/>
                  </a:lnTo>
                  <a:lnTo>
                    <a:pt x="890" y="457"/>
                  </a:lnTo>
                  <a:lnTo>
                    <a:pt x="893" y="395"/>
                  </a:lnTo>
                  <a:lnTo>
                    <a:pt x="887" y="301"/>
                  </a:lnTo>
                  <a:lnTo>
                    <a:pt x="881" y="285"/>
                  </a:lnTo>
                  <a:lnTo>
                    <a:pt x="876" y="281"/>
                  </a:lnTo>
                  <a:lnTo>
                    <a:pt x="858" y="284"/>
                  </a:lnTo>
                  <a:lnTo>
                    <a:pt x="821" y="305"/>
                  </a:lnTo>
                  <a:lnTo>
                    <a:pt x="763" y="363"/>
                  </a:lnTo>
                  <a:lnTo>
                    <a:pt x="709" y="436"/>
                  </a:lnTo>
                  <a:lnTo>
                    <a:pt x="688" y="477"/>
                  </a:lnTo>
                  <a:lnTo>
                    <a:pt x="648" y="553"/>
                  </a:lnTo>
                  <a:lnTo>
                    <a:pt x="625" y="585"/>
                  </a:lnTo>
                  <a:lnTo>
                    <a:pt x="618" y="592"/>
                  </a:lnTo>
                  <a:lnTo>
                    <a:pt x="602" y="629"/>
                  </a:lnTo>
                  <a:lnTo>
                    <a:pt x="596" y="652"/>
                  </a:lnTo>
                  <a:lnTo>
                    <a:pt x="590" y="677"/>
                  </a:lnTo>
                  <a:lnTo>
                    <a:pt x="570" y="730"/>
                  </a:lnTo>
                  <a:lnTo>
                    <a:pt x="559" y="750"/>
                  </a:lnTo>
                  <a:lnTo>
                    <a:pt x="537" y="801"/>
                  </a:lnTo>
                  <a:lnTo>
                    <a:pt x="498" y="938"/>
                  </a:lnTo>
                  <a:lnTo>
                    <a:pt x="487" y="1001"/>
                  </a:lnTo>
                  <a:lnTo>
                    <a:pt x="488" y="1008"/>
                  </a:lnTo>
                  <a:lnTo>
                    <a:pt x="505" y="1002"/>
                  </a:lnTo>
                  <a:lnTo>
                    <a:pt x="546" y="98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380821" y="4887458"/>
              <a:ext cx="1160463" cy="1044575"/>
            </a:xfrm>
            <a:custGeom>
              <a:avLst/>
              <a:gdLst>
                <a:gd name="T0" fmla="*/ 82 w 2195"/>
                <a:gd name="T1" fmla="*/ 1808 h 1973"/>
                <a:gd name="T2" fmla="*/ 4 w 2195"/>
                <a:gd name="T3" fmla="*/ 1585 h 1973"/>
                <a:gd name="T4" fmla="*/ 40 w 2195"/>
                <a:gd name="T5" fmla="*/ 1111 h 1973"/>
                <a:gd name="T6" fmla="*/ 135 w 2195"/>
                <a:gd name="T7" fmla="*/ 802 h 1973"/>
                <a:gd name="T8" fmla="*/ 202 w 2195"/>
                <a:gd name="T9" fmla="*/ 644 h 1973"/>
                <a:gd name="T10" fmla="*/ 376 w 2195"/>
                <a:gd name="T11" fmla="*/ 356 h 1973"/>
                <a:gd name="T12" fmla="*/ 592 w 2195"/>
                <a:gd name="T13" fmla="*/ 354 h 1973"/>
                <a:gd name="T14" fmla="*/ 657 w 2195"/>
                <a:gd name="T15" fmla="*/ 625 h 1973"/>
                <a:gd name="T16" fmla="*/ 660 w 2195"/>
                <a:gd name="T17" fmla="*/ 710 h 1973"/>
                <a:gd name="T18" fmla="*/ 854 w 2195"/>
                <a:gd name="T19" fmla="*/ 394 h 1973"/>
                <a:gd name="T20" fmla="*/ 1030 w 2195"/>
                <a:gd name="T21" fmla="*/ 226 h 1973"/>
                <a:gd name="T22" fmla="*/ 1293 w 2195"/>
                <a:gd name="T23" fmla="*/ 187 h 1973"/>
                <a:gd name="T24" fmla="*/ 1357 w 2195"/>
                <a:gd name="T25" fmla="*/ 235 h 1973"/>
                <a:gd name="T26" fmla="*/ 1414 w 2195"/>
                <a:gd name="T27" fmla="*/ 474 h 1973"/>
                <a:gd name="T28" fmla="*/ 1457 w 2195"/>
                <a:gd name="T29" fmla="*/ 492 h 1973"/>
                <a:gd name="T30" fmla="*/ 1587 w 2195"/>
                <a:gd name="T31" fmla="*/ 266 h 1973"/>
                <a:gd name="T32" fmla="*/ 1727 w 2195"/>
                <a:gd name="T33" fmla="*/ 122 h 1973"/>
                <a:gd name="T34" fmla="*/ 1833 w 2195"/>
                <a:gd name="T35" fmla="*/ 43 h 1973"/>
                <a:gd name="T36" fmla="*/ 1944 w 2195"/>
                <a:gd name="T37" fmla="*/ 0 h 1973"/>
                <a:gd name="T38" fmla="*/ 2095 w 2195"/>
                <a:gd name="T39" fmla="*/ 53 h 1973"/>
                <a:gd name="T40" fmla="*/ 2172 w 2195"/>
                <a:gd name="T41" fmla="*/ 158 h 1973"/>
                <a:gd name="T42" fmla="*/ 2195 w 2195"/>
                <a:gd name="T43" fmla="*/ 288 h 1973"/>
                <a:gd name="T44" fmla="*/ 2026 w 2195"/>
                <a:gd name="T45" fmla="*/ 698 h 1973"/>
                <a:gd name="T46" fmla="*/ 1913 w 2195"/>
                <a:gd name="T47" fmla="*/ 989 h 1973"/>
                <a:gd name="T48" fmla="*/ 1865 w 2195"/>
                <a:gd name="T49" fmla="*/ 1097 h 1973"/>
                <a:gd name="T50" fmla="*/ 1845 w 2195"/>
                <a:gd name="T51" fmla="*/ 1433 h 1973"/>
                <a:gd name="T52" fmla="*/ 1910 w 2195"/>
                <a:gd name="T53" fmla="*/ 1608 h 1973"/>
                <a:gd name="T54" fmla="*/ 1714 w 2195"/>
                <a:gd name="T55" fmla="*/ 1636 h 1973"/>
                <a:gd name="T56" fmla="*/ 1505 w 2195"/>
                <a:gd name="T57" fmla="*/ 1428 h 1973"/>
                <a:gd name="T58" fmla="*/ 1508 w 2195"/>
                <a:gd name="T59" fmla="*/ 973 h 1973"/>
                <a:gd name="T60" fmla="*/ 1656 w 2195"/>
                <a:gd name="T61" fmla="*/ 573 h 1973"/>
                <a:gd name="T62" fmla="*/ 1774 w 2195"/>
                <a:gd name="T63" fmla="*/ 285 h 1973"/>
                <a:gd name="T64" fmla="*/ 1682 w 2195"/>
                <a:gd name="T65" fmla="*/ 392 h 1973"/>
                <a:gd name="T66" fmla="*/ 1423 w 2195"/>
                <a:gd name="T67" fmla="*/ 893 h 1973"/>
                <a:gd name="T68" fmla="*/ 1365 w 2195"/>
                <a:gd name="T69" fmla="*/ 1065 h 1973"/>
                <a:gd name="T70" fmla="*/ 1303 w 2195"/>
                <a:gd name="T71" fmla="*/ 1241 h 1973"/>
                <a:gd name="T72" fmla="*/ 1257 w 2195"/>
                <a:gd name="T73" fmla="*/ 1437 h 1973"/>
                <a:gd name="T74" fmla="*/ 1194 w 2195"/>
                <a:gd name="T75" fmla="*/ 1613 h 1973"/>
                <a:gd name="T76" fmla="*/ 1060 w 2195"/>
                <a:gd name="T77" fmla="*/ 1725 h 1973"/>
                <a:gd name="T78" fmla="*/ 880 w 2195"/>
                <a:gd name="T79" fmla="*/ 1663 h 1973"/>
                <a:gd name="T80" fmla="*/ 809 w 2195"/>
                <a:gd name="T81" fmla="*/ 1510 h 1973"/>
                <a:gd name="T82" fmla="*/ 775 w 2195"/>
                <a:gd name="T83" fmla="*/ 1395 h 1973"/>
                <a:gd name="T84" fmla="*/ 809 w 2195"/>
                <a:gd name="T85" fmla="*/ 1199 h 1973"/>
                <a:gd name="T86" fmla="*/ 883 w 2195"/>
                <a:gd name="T87" fmla="*/ 835 h 1973"/>
                <a:gd name="T88" fmla="*/ 982 w 2195"/>
                <a:gd name="T89" fmla="*/ 566 h 1973"/>
                <a:gd name="T90" fmla="*/ 936 w 2195"/>
                <a:gd name="T91" fmla="*/ 521 h 1973"/>
                <a:gd name="T92" fmla="*/ 883 w 2195"/>
                <a:gd name="T93" fmla="*/ 610 h 1973"/>
                <a:gd name="T94" fmla="*/ 637 w 2195"/>
                <a:gd name="T95" fmla="*/ 1106 h 1973"/>
                <a:gd name="T96" fmla="*/ 529 w 2195"/>
                <a:gd name="T97" fmla="*/ 1447 h 1973"/>
                <a:gd name="T98" fmla="*/ 484 w 2195"/>
                <a:gd name="T99" fmla="*/ 1569 h 1973"/>
                <a:gd name="T100" fmla="*/ 461 w 2195"/>
                <a:gd name="T101" fmla="*/ 1954 h 1973"/>
                <a:gd name="T102" fmla="*/ 269 w 2195"/>
                <a:gd name="T103" fmla="*/ 1965 h 1973"/>
                <a:gd name="T104" fmla="*/ 1324 w 2195"/>
                <a:gd name="T105" fmla="*/ 720 h 1973"/>
                <a:gd name="T106" fmla="*/ 1331 w 2195"/>
                <a:gd name="T107" fmla="*/ 763 h 1973"/>
                <a:gd name="T108" fmla="*/ 1413 w 2195"/>
                <a:gd name="T109" fmla="*/ 572 h 1973"/>
                <a:gd name="T110" fmla="*/ 1385 w 2195"/>
                <a:gd name="T111" fmla="*/ 595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5" h="1973">
                  <a:moveTo>
                    <a:pt x="269" y="1965"/>
                  </a:moveTo>
                  <a:lnTo>
                    <a:pt x="246" y="1955"/>
                  </a:lnTo>
                  <a:lnTo>
                    <a:pt x="192" y="1918"/>
                  </a:lnTo>
                  <a:lnTo>
                    <a:pt x="134" y="1865"/>
                  </a:lnTo>
                  <a:lnTo>
                    <a:pt x="82" y="1808"/>
                  </a:lnTo>
                  <a:lnTo>
                    <a:pt x="62" y="1781"/>
                  </a:lnTo>
                  <a:lnTo>
                    <a:pt x="46" y="1757"/>
                  </a:lnTo>
                  <a:lnTo>
                    <a:pt x="25" y="1715"/>
                  </a:lnTo>
                  <a:lnTo>
                    <a:pt x="12" y="1663"/>
                  </a:lnTo>
                  <a:lnTo>
                    <a:pt x="4" y="1585"/>
                  </a:lnTo>
                  <a:lnTo>
                    <a:pt x="3" y="1530"/>
                  </a:lnTo>
                  <a:lnTo>
                    <a:pt x="0" y="1466"/>
                  </a:lnTo>
                  <a:lnTo>
                    <a:pt x="6" y="1330"/>
                  </a:lnTo>
                  <a:lnTo>
                    <a:pt x="19" y="1207"/>
                  </a:lnTo>
                  <a:lnTo>
                    <a:pt x="40" y="1111"/>
                  </a:lnTo>
                  <a:lnTo>
                    <a:pt x="53" y="1083"/>
                  </a:lnTo>
                  <a:lnTo>
                    <a:pt x="71" y="1029"/>
                  </a:lnTo>
                  <a:lnTo>
                    <a:pt x="99" y="926"/>
                  </a:lnTo>
                  <a:lnTo>
                    <a:pt x="112" y="875"/>
                  </a:lnTo>
                  <a:lnTo>
                    <a:pt x="135" y="802"/>
                  </a:lnTo>
                  <a:lnTo>
                    <a:pt x="143" y="790"/>
                  </a:lnTo>
                  <a:lnTo>
                    <a:pt x="150" y="782"/>
                  </a:lnTo>
                  <a:lnTo>
                    <a:pt x="173" y="726"/>
                  </a:lnTo>
                  <a:lnTo>
                    <a:pt x="186" y="688"/>
                  </a:lnTo>
                  <a:lnTo>
                    <a:pt x="202" y="644"/>
                  </a:lnTo>
                  <a:lnTo>
                    <a:pt x="243" y="547"/>
                  </a:lnTo>
                  <a:lnTo>
                    <a:pt x="292" y="456"/>
                  </a:lnTo>
                  <a:lnTo>
                    <a:pt x="338" y="389"/>
                  </a:lnTo>
                  <a:lnTo>
                    <a:pt x="357" y="370"/>
                  </a:lnTo>
                  <a:lnTo>
                    <a:pt x="376" y="356"/>
                  </a:lnTo>
                  <a:lnTo>
                    <a:pt x="438" y="332"/>
                  </a:lnTo>
                  <a:lnTo>
                    <a:pt x="472" y="328"/>
                  </a:lnTo>
                  <a:lnTo>
                    <a:pt x="500" y="325"/>
                  </a:lnTo>
                  <a:lnTo>
                    <a:pt x="550" y="332"/>
                  </a:lnTo>
                  <a:lnTo>
                    <a:pt x="592" y="354"/>
                  </a:lnTo>
                  <a:lnTo>
                    <a:pt x="624" y="387"/>
                  </a:lnTo>
                  <a:lnTo>
                    <a:pt x="648" y="432"/>
                  </a:lnTo>
                  <a:lnTo>
                    <a:pt x="661" y="487"/>
                  </a:lnTo>
                  <a:lnTo>
                    <a:pt x="664" y="551"/>
                  </a:lnTo>
                  <a:lnTo>
                    <a:pt x="657" y="625"/>
                  </a:lnTo>
                  <a:lnTo>
                    <a:pt x="648" y="665"/>
                  </a:lnTo>
                  <a:lnTo>
                    <a:pt x="638" y="711"/>
                  </a:lnTo>
                  <a:lnTo>
                    <a:pt x="639" y="730"/>
                  </a:lnTo>
                  <a:lnTo>
                    <a:pt x="650" y="720"/>
                  </a:lnTo>
                  <a:lnTo>
                    <a:pt x="660" y="710"/>
                  </a:lnTo>
                  <a:lnTo>
                    <a:pt x="690" y="661"/>
                  </a:lnTo>
                  <a:lnTo>
                    <a:pt x="730" y="583"/>
                  </a:lnTo>
                  <a:lnTo>
                    <a:pt x="752" y="541"/>
                  </a:lnTo>
                  <a:lnTo>
                    <a:pt x="818" y="439"/>
                  </a:lnTo>
                  <a:lnTo>
                    <a:pt x="854" y="394"/>
                  </a:lnTo>
                  <a:lnTo>
                    <a:pt x="917" y="315"/>
                  </a:lnTo>
                  <a:lnTo>
                    <a:pt x="935" y="285"/>
                  </a:lnTo>
                  <a:lnTo>
                    <a:pt x="940" y="276"/>
                  </a:lnTo>
                  <a:lnTo>
                    <a:pt x="992" y="245"/>
                  </a:lnTo>
                  <a:lnTo>
                    <a:pt x="1030" y="226"/>
                  </a:lnTo>
                  <a:lnTo>
                    <a:pt x="1067" y="209"/>
                  </a:lnTo>
                  <a:lnTo>
                    <a:pt x="1155" y="186"/>
                  </a:lnTo>
                  <a:lnTo>
                    <a:pt x="1237" y="176"/>
                  </a:lnTo>
                  <a:lnTo>
                    <a:pt x="1279" y="178"/>
                  </a:lnTo>
                  <a:lnTo>
                    <a:pt x="1293" y="187"/>
                  </a:lnTo>
                  <a:lnTo>
                    <a:pt x="1295" y="193"/>
                  </a:lnTo>
                  <a:lnTo>
                    <a:pt x="1298" y="199"/>
                  </a:lnTo>
                  <a:lnTo>
                    <a:pt x="1319" y="216"/>
                  </a:lnTo>
                  <a:lnTo>
                    <a:pt x="1335" y="223"/>
                  </a:lnTo>
                  <a:lnTo>
                    <a:pt x="1357" y="235"/>
                  </a:lnTo>
                  <a:lnTo>
                    <a:pt x="1390" y="271"/>
                  </a:lnTo>
                  <a:lnTo>
                    <a:pt x="1410" y="324"/>
                  </a:lnTo>
                  <a:lnTo>
                    <a:pt x="1417" y="393"/>
                  </a:lnTo>
                  <a:lnTo>
                    <a:pt x="1416" y="436"/>
                  </a:lnTo>
                  <a:lnTo>
                    <a:pt x="1414" y="474"/>
                  </a:lnTo>
                  <a:lnTo>
                    <a:pt x="1419" y="523"/>
                  </a:lnTo>
                  <a:lnTo>
                    <a:pt x="1426" y="537"/>
                  </a:lnTo>
                  <a:lnTo>
                    <a:pt x="1433" y="536"/>
                  </a:lnTo>
                  <a:lnTo>
                    <a:pt x="1446" y="517"/>
                  </a:lnTo>
                  <a:lnTo>
                    <a:pt x="1457" y="492"/>
                  </a:lnTo>
                  <a:lnTo>
                    <a:pt x="1483" y="439"/>
                  </a:lnTo>
                  <a:lnTo>
                    <a:pt x="1529" y="367"/>
                  </a:lnTo>
                  <a:lnTo>
                    <a:pt x="1571" y="305"/>
                  </a:lnTo>
                  <a:lnTo>
                    <a:pt x="1583" y="278"/>
                  </a:lnTo>
                  <a:lnTo>
                    <a:pt x="1587" y="266"/>
                  </a:lnTo>
                  <a:lnTo>
                    <a:pt x="1620" y="220"/>
                  </a:lnTo>
                  <a:lnTo>
                    <a:pt x="1668" y="167"/>
                  </a:lnTo>
                  <a:lnTo>
                    <a:pt x="1708" y="128"/>
                  </a:lnTo>
                  <a:lnTo>
                    <a:pt x="1718" y="125"/>
                  </a:lnTo>
                  <a:lnTo>
                    <a:pt x="1727" y="122"/>
                  </a:lnTo>
                  <a:lnTo>
                    <a:pt x="1748" y="104"/>
                  </a:lnTo>
                  <a:lnTo>
                    <a:pt x="1757" y="91"/>
                  </a:lnTo>
                  <a:lnTo>
                    <a:pt x="1770" y="75"/>
                  </a:lnTo>
                  <a:lnTo>
                    <a:pt x="1810" y="50"/>
                  </a:lnTo>
                  <a:lnTo>
                    <a:pt x="1833" y="43"/>
                  </a:lnTo>
                  <a:lnTo>
                    <a:pt x="1856" y="37"/>
                  </a:lnTo>
                  <a:lnTo>
                    <a:pt x="1891" y="21"/>
                  </a:lnTo>
                  <a:lnTo>
                    <a:pt x="1898" y="14"/>
                  </a:lnTo>
                  <a:lnTo>
                    <a:pt x="1905" y="7"/>
                  </a:lnTo>
                  <a:lnTo>
                    <a:pt x="1944" y="0"/>
                  </a:lnTo>
                  <a:lnTo>
                    <a:pt x="1992" y="0"/>
                  </a:lnTo>
                  <a:lnTo>
                    <a:pt x="2029" y="6"/>
                  </a:lnTo>
                  <a:lnTo>
                    <a:pt x="2036" y="13"/>
                  </a:lnTo>
                  <a:lnTo>
                    <a:pt x="2054" y="29"/>
                  </a:lnTo>
                  <a:lnTo>
                    <a:pt x="2095" y="53"/>
                  </a:lnTo>
                  <a:lnTo>
                    <a:pt x="2119" y="66"/>
                  </a:lnTo>
                  <a:lnTo>
                    <a:pt x="2150" y="102"/>
                  </a:lnTo>
                  <a:lnTo>
                    <a:pt x="2156" y="121"/>
                  </a:lnTo>
                  <a:lnTo>
                    <a:pt x="2159" y="137"/>
                  </a:lnTo>
                  <a:lnTo>
                    <a:pt x="2172" y="158"/>
                  </a:lnTo>
                  <a:lnTo>
                    <a:pt x="2179" y="161"/>
                  </a:lnTo>
                  <a:lnTo>
                    <a:pt x="2182" y="161"/>
                  </a:lnTo>
                  <a:lnTo>
                    <a:pt x="2189" y="176"/>
                  </a:lnTo>
                  <a:lnTo>
                    <a:pt x="2195" y="216"/>
                  </a:lnTo>
                  <a:lnTo>
                    <a:pt x="2195" y="288"/>
                  </a:lnTo>
                  <a:lnTo>
                    <a:pt x="2186" y="353"/>
                  </a:lnTo>
                  <a:lnTo>
                    <a:pt x="2179" y="373"/>
                  </a:lnTo>
                  <a:lnTo>
                    <a:pt x="2149" y="433"/>
                  </a:lnTo>
                  <a:lnTo>
                    <a:pt x="2087" y="566"/>
                  </a:lnTo>
                  <a:lnTo>
                    <a:pt x="2026" y="698"/>
                  </a:lnTo>
                  <a:lnTo>
                    <a:pt x="1995" y="760"/>
                  </a:lnTo>
                  <a:lnTo>
                    <a:pt x="1976" y="803"/>
                  </a:lnTo>
                  <a:lnTo>
                    <a:pt x="1950" y="877"/>
                  </a:lnTo>
                  <a:lnTo>
                    <a:pt x="1927" y="949"/>
                  </a:lnTo>
                  <a:lnTo>
                    <a:pt x="1913" y="989"/>
                  </a:lnTo>
                  <a:lnTo>
                    <a:pt x="1902" y="1011"/>
                  </a:lnTo>
                  <a:lnTo>
                    <a:pt x="1900" y="1025"/>
                  </a:lnTo>
                  <a:lnTo>
                    <a:pt x="1892" y="1039"/>
                  </a:lnTo>
                  <a:lnTo>
                    <a:pt x="1877" y="1071"/>
                  </a:lnTo>
                  <a:lnTo>
                    <a:pt x="1865" y="1097"/>
                  </a:lnTo>
                  <a:lnTo>
                    <a:pt x="1846" y="1185"/>
                  </a:lnTo>
                  <a:lnTo>
                    <a:pt x="1833" y="1290"/>
                  </a:lnTo>
                  <a:lnTo>
                    <a:pt x="1832" y="1382"/>
                  </a:lnTo>
                  <a:lnTo>
                    <a:pt x="1836" y="1410"/>
                  </a:lnTo>
                  <a:lnTo>
                    <a:pt x="1845" y="1433"/>
                  </a:lnTo>
                  <a:lnTo>
                    <a:pt x="1874" y="1483"/>
                  </a:lnTo>
                  <a:lnTo>
                    <a:pt x="1890" y="1502"/>
                  </a:lnTo>
                  <a:lnTo>
                    <a:pt x="1907" y="1523"/>
                  </a:lnTo>
                  <a:lnTo>
                    <a:pt x="1920" y="1568"/>
                  </a:lnTo>
                  <a:lnTo>
                    <a:pt x="1910" y="1608"/>
                  </a:lnTo>
                  <a:lnTo>
                    <a:pt x="1878" y="1638"/>
                  </a:lnTo>
                  <a:lnTo>
                    <a:pt x="1854" y="1646"/>
                  </a:lnTo>
                  <a:lnTo>
                    <a:pt x="1825" y="1650"/>
                  </a:lnTo>
                  <a:lnTo>
                    <a:pt x="1769" y="1649"/>
                  </a:lnTo>
                  <a:lnTo>
                    <a:pt x="1714" y="1636"/>
                  </a:lnTo>
                  <a:lnTo>
                    <a:pt x="1661" y="1611"/>
                  </a:lnTo>
                  <a:lnTo>
                    <a:pt x="1610" y="1577"/>
                  </a:lnTo>
                  <a:lnTo>
                    <a:pt x="1567" y="1533"/>
                  </a:lnTo>
                  <a:lnTo>
                    <a:pt x="1531" y="1484"/>
                  </a:lnTo>
                  <a:lnTo>
                    <a:pt x="1505" y="1428"/>
                  </a:lnTo>
                  <a:lnTo>
                    <a:pt x="1496" y="1399"/>
                  </a:lnTo>
                  <a:lnTo>
                    <a:pt x="1485" y="1345"/>
                  </a:lnTo>
                  <a:lnTo>
                    <a:pt x="1476" y="1219"/>
                  </a:lnTo>
                  <a:lnTo>
                    <a:pt x="1485" y="1090"/>
                  </a:lnTo>
                  <a:lnTo>
                    <a:pt x="1508" y="973"/>
                  </a:lnTo>
                  <a:lnTo>
                    <a:pt x="1527" y="926"/>
                  </a:lnTo>
                  <a:lnTo>
                    <a:pt x="1544" y="880"/>
                  </a:lnTo>
                  <a:lnTo>
                    <a:pt x="1566" y="809"/>
                  </a:lnTo>
                  <a:lnTo>
                    <a:pt x="1584" y="743"/>
                  </a:lnTo>
                  <a:lnTo>
                    <a:pt x="1656" y="573"/>
                  </a:lnTo>
                  <a:lnTo>
                    <a:pt x="1720" y="438"/>
                  </a:lnTo>
                  <a:lnTo>
                    <a:pt x="1744" y="384"/>
                  </a:lnTo>
                  <a:lnTo>
                    <a:pt x="1773" y="315"/>
                  </a:lnTo>
                  <a:lnTo>
                    <a:pt x="1779" y="291"/>
                  </a:lnTo>
                  <a:lnTo>
                    <a:pt x="1774" y="285"/>
                  </a:lnTo>
                  <a:lnTo>
                    <a:pt x="1757" y="295"/>
                  </a:lnTo>
                  <a:lnTo>
                    <a:pt x="1735" y="315"/>
                  </a:lnTo>
                  <a:lnTo>
                    <a:pt x="1701" y="353"/>
                  </a:lnTo>
                  <a:lnTo>
                    <a:pt x="1691" y="371"/>
                  </a:lnTo>
                  <a:lnTo>
                    <a:pt x="1682" y="392"/>
                  </a:lnTo>
                  <a:lnTo>
                    <a:pt x="1649" y="438"/>
                  </a:lnTo>
                  <a:lnTo>
                    <a:pt x="1612" y="498"/>
                  </a:lnTo>
                  <a:lnTo>
                    <a:pt x="1495" y="730"/>
                  </a:lnTo>
                  <a:lnTo>
                    <a:pt x="1447" y="835"/>
                  </a:lnTo>
                  <a:lnTo>
                    <a:pt x="1423" y="893"/>
                  </a:lnTo>
                  <a:lnTo>
                    <a:pt x="1396" y="957"/>
                  </a:lnTo>
                  <a:lnTo>
                    <a:pt x="1384" y="986"/>
                  </a:lnTo>
                  <a:lnTo>
                    <a:pt x="1368" y="1038"/>
                  </a:lnTo>
                  <a:lnTo>
                    <a:pt x="1367" y="1054"/>
                  </a:lnTo>
                  <a:lnTo>
                    <a:pt x="1365" y="1065"/>
                  </a:lnTo>
                  <a:lnTo>
                    <a:pt x="1352" y="1103"/>
                  </a:lnTo>
                  <a:lnTo>
                    <a:pt x="1342" y="1120"/>
                  </a:lnTo>
                  <a:lnTo>
                    <a:pt x="1331" y="1140"/>
                  </a:lnTo>
                  <a:lnTo>
                    <a:pt x="1311" y="1205"/>
                  </a:lnTo>
                  <a:lnTo>
                    <a:pt x="1303" y="1241"/>
                  </a:lnTo>
                  <a:lnTo>
                    <a:pt x="1289" y="1313"/>
                  </a:lnTo>
                  <a:lnTo>
                    <a:pt x="1272" y="1366"/>
                  </a:lnTo>
                  <a:lnTo>
                    <a:pt x="1257" y="1405"/>
                  </a:lnTo>
                  <a:lnTo>
                    <a:pt x="1257" y="1428"/>
                  </a:lnTo>
                  <a:lnTo>
                    <a:pt x="1257" y="1437"/>
                  </a:lnTo>
                  <a:lnTo>
                    <a:pt x="1250" y="1466"/>
                  </a:lnTo>
                  <a:lnTo>
                    <a:pt x="1243" y="1482"/>
                  </a:lnTo>
                  <a:lnTo>
                    <a:pt x="1224" y="1526"/>
                  </a:lnTo>
                  <a:lnTo>
                    <a:pt x="1205" y="1584"/>
                  </a:lnTo>
                  <a:lnTo>
                    <a:pt x="1194" y="1613"/>
                  </a:lnTo>
                  <a:lnTo>
                    <a:pt x="1159" y="1670"/>
                  </a:lnTo>
                  <a:lnTo>
                    <a:pt x="1142" y="1690"/>
                  </a:lnTo>
                  <a:lnTo>
                    <a:pt x="1128" y="1703"/>
                  </a:lnTo>
                  <a:lnTo>
                    <a:pt x="1103" y="1719"/>
                  </a:lnTo>
                  <a:lnTo>
                    <a:pt x="1060" y="1725"/>
                  </a:lnTo>
                  <a:lnTo>
                    <a:pt x="1012" y="1719"/>
                  </a:lnTo>
                  <a:lnTo>
                    <a:pt x="991" y="1716"/>
                  </a:lnTo>
                  <a:lnTo>
                    <a:pt x="949" y="1703"/>
                  </a:lnTo>
                  <a:lnTo>
                    <a:pt x="913" y="1686"/>
                  </a:lnTo>
                  <a:lnTo>
                    <a:pt x="880" y="1663"/>
                  </a:lnTo>
                  <a:lnTo>
                    <a:pt x="854" y="1634"/>
                  </a:lnTo>
                  <a:lnTo>
                    <a:pt x="832" y="1602"/>
                  </a:lnTo>
                  <a:lnTo>
                    <a:pt x="817" y="1568"/>
                  </a:lnTo>
                  <a:lnTo>
                    <a:pt x="809" y="1530"/>
                  </a:lnTo>
                  <a:lnTo>
                    <a:pt x="809" y="1510"/>
                  </a:lnTo>
                  <a:lnTo>
                    <a:pt x="808" y="1482"/>
                  </a:lnTo>
                  <a:lnTo>
                    <a:pt x="798" y="1443"/>
                  </a:lnTo>
                  <a:lnTo>
                    <a:pt x="791" y="1438"/>
                  </a:lnTo>
                  <a:lnTo>
                    <a:pt x="784" y="1434"/>
                  </a:lnTo>
                  <a:lnTo>
                    <a:pt x="775" y="1395"/>
                  </a:lnTo>
                  <a:lnTo>
                    <a:pt x="773" y="1340"/>
                  </a:lnTo>
                  <a:lnTo>
                    <a:pt x="782" y="1296"/>
                  </a:lnTo>
                  <a:lnTo>
                    <a:pt x="789" y="1287"/>
                  </a:lnTo>
                  <a:lnTo>
                    <a:pt x="795" y="1276"/>
                  </a:lnTo>
                  <a:lnTo>
                    <a:pt x="809" y="1199"/>
                  </a:lnTo>
                  <a:lnTo>
                    <a:pt x="817" y="1147"/>
                  </a:lnTo>
                  <a:lnTo>
                    <a:pt x="827" y="1051"/>
                  </a:lnTo>
                  <a:lnTo>
                    <a:pt x="854" y="917"/>
                  </a:lnTo>
                  <a:lnTo>
                    <a:pt x="873" y="854"/>
                  </a:lnTo>
                  <a:lnTo>
                    <a:pt x="883" y="835"/>
                  </a:lnTo>
                  <a:lnTo>
                    <a:pt x="899" y="798"/>
                  </a:lnTo>
                  <a:lnTo>
                    <a:pt x="926" y="710"/>
                  </a:lnTo>
                  <a:lnTo>
                    <a:pt x="940" y="664"/>
                  </a:lnTo>
                  <a:lnTo>
                    <a:pt x="971" y="586"/>
                  </a:lnTo>
                  <a:lnTo>
                    <a:pt x="982" y="566"/>
                  </a:lnTo>
                  <a:lnTo>
                    <a:pt x="1000" y="525"/>
                  </a:lnTo>
                  <a:lnTo>
                    <a:pt x="1014" y="475"/>
                  </a:lnTo>
                  <a:lnTo>
                    <a:pt x="1025" y="422"/>
                  </a:lnTo>
                  <a:lnTo>
                    <a:pt x="962" y="492"/>
                  </a:lnTo>
                  <a:lnTo>
                    <a:pt x="936" y="521"/>
                  </a:lnTo>
                  <a:lnTo>
                    <a:pt x="903" y="573"/>
                  </a:lnTo>
                  <a:lnTo>
                    <a:pt x="899" y="587"/>
                  </a:lnTo>
                  <a:lnTo>
                    <a:pt x="897" y="596"/>
                  </a:lnTo>
                  <a:lnTo>
                    <a:pt x="889" y="609"/>
                  </a:lnTo>
                  <a:lnTo>
                    <a:pt x="883" y="610"/>
                  </a:lnTo>
                  <a:lnTo>
                    <a:pt x="870" y="623"/>
                  </a:lnTo>
                  <a:lnTo>
                    <a:pt x="802" y="746"/>
                  </a:lnTo>
                  <a:lnTo>
                    <a:pt x="716" y="917"/>
                  </a:lnTo>
                  <a:lnTo>
                    <a:pt x="648" y="1067"/>
                  </a:lnTo>
                  <a:lnTo>
                    <a:pt x="637" y="1106"/>
                  </a:lnTo>
                  <a:lnTo>
                    <a:pt x="622" y="1158"/>
                  </a:lnTo>
                  <a:lnTo>
                    <a:pt x="602" y="1205"/>
                  </a:lnTo>
                  <a:lnTo>
                    <a:pt x="580" y="1253"/>
                  </a:lnTo>
                  <a:lnTo>
                    <a:pt x="542" y="1379"/>
                  </a:lnTo>
                  <a:lnTo>
                    <a:pt x="529" y="1447"/>
                  </a:lnTo>
                  <a:lnTo>
                    <a:pt x="521" y="1477"/>
                  </a:lnTo>
                  <a:lnTo>
                    <a:pt x="504" y="1523"/>
                  </a:lnTo>
                  <a:lnTo>
                    <a:pt x="495" y="1532"/>
                  </a:lnTo>
                  <a:lnTo>
                    <a:pt x="491" y="1538"/>
                  </a:lnTo>
                  <a:lnTo>
                    <a:pt x="484" y="1569"/>
                  </a:lnTo>
                  <a:lnTo>
                    <a:pt x="475" y="1656"/>
                  </a:lnTo>
                  <a:lnTo>
                    <a:pt x="474" y="1742"/>
                  </a:lnTo>
                  <a:lnTo>
                    <a:pt x="474" y="1823"/>
                  </a:lnTo>
                  <a:lnTo>
                    <a:pt x="467" y="1937"/>
                  </a:lnTo>
                  <a:lnTo>
                    <a:pt x="461" y="1954"/>
                  </a:lnTo>
                  <a:lnTo>
                    <a:pt x="451" y="1960"/>
                  </a:lnTo>
                  <a:lnTo>
                    <a:pt x="402" y="1968"/>
                  </a:lnTo>
                  <a:lnTo>
                    <a:pt x="340" y="1973"/>
                  </a:lnTo>
                  <a:lnTo>
                    <a:pt x="284" y="1970"/>
                  </a:lnTo>
                  <a:lnTo>
                    <a:pt x="269" y="1965"/>
                  </a:lnTo>
                  <a:close/>
                  <a:moveTo>
                    <a:pt x="1349" y="734"/>
                  </a:moveTo>
                  <a:lnTo>
                    <a:pt x="1348" y="728"/>
                  </a:lnTo>
                  <a:lnTo>
                    <a:pt x="1338" y="720"/>
                  </a:lnTo>
                  <a:lnTo>
                    <a:pt x="1331" y="718"/>
                  </a:lnTo>
                  <a:lnTo>
                    <a:pt x="1324" y="720"/>
                  </a:lnTo>
                  <a:lnTo>
                    <a:pt x="1313" y="736"/>
                  </a:lnTo>
                  <a:lnTo>
                    <a:pt x="1313" y="747"/>
                  </a:lnTo>
                  <a:lnTo>
                    <a:pt x="1313" y="757"/>
                  </a:lnTo>
                  <a:lnTo>
                    <a:pt x="1324" y="766"/>
                  </a:lnTo>
                  <a:lnTo>
                    <a:pt x="1331" y="763"/>
                  </a:lnTo>
                  <a:lnTo>
                    <a:pt x="1338" y="759"/>
                  </a:lnTo>
                  <a:lnTo>
                    <a:pt x="1348" y="743"/>
                  </a:lnTo>
                  <a:lnTo>
                    <a:pt x="1349" y="734"/>
                  </a:lnTo>
                  <a:close/>
                  <a:moveTo>
                    <a:pt x="1410" y="582"/>
                  </a:moveTo>
                  <a:lnTo>
                    <a:pt x="1413" y="572"/>
                  </a:lnTo>
                  <a:lnTo>
                    <a:pt x="1410" y="563"/>
                  </a:lnTo>
                  <a:lnTo>
                    <a:pt x="1403" y="566"/>
                  </a:lnTo>
                  <a:lnTo>
                    <a:pt x="1396" y="570"/>
                  </a:lnTo>
                  <a:lnTo>
                    <a:pt x="1385" y="586"/>
                  </a:lnTo>
                  <a:lnTo>
                    <a:pt x="1385" y="595"/>
                  </a:lnTo>
                  <a:lnTo>
                    <a:pt x="1385" y="603"/>
                  </a:lnTo>
                  <a:lnTo>
                    <a:pt x="1390" y="610"/>
                  </a:lnTo>
                  <a:lnTo>
                    <a:pt x="1400" y="603"/>
                  </a:lnTo>
                  <a:lnTo>
                    <a:pt x="1410" y="58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057346" y="4954133"/>
              <a:ext cx="730250" cy="946150"/>
            </a:xfrm>
            <a:custGeom>
              <a:avLst/>
              <a:gdLst>
                <a:gd name="T0" fmla="*/ 262 w 1381"/>
                <a:gd name="T1" fmla="*/ 1754 h 1787"/>
                <a:gd name="T2" fmla="*/ 107 w 1381"/>
                <a:gd name="T3" fmla="*/ 1614 h 1787"/>
                <a:gd name="T4" fmla="*/ 26 w 1381"/>
                <a:gd name="T5" fmla="*/ 1495 h 1787"/>
                <a:gd name="T6" fmla="*/ 8 w 1381"/>
                <a:gd name="T7" fmla="*/ 1083 h 1787"/>
                <a:gd name="T8" fmla="*/ 64 w 1381"/>
                <a:gd name="T9" fmla="*/ 845 h 1787"/>
                <a:gd name="T10" fmla="*/ 199 w 1381"/>
                <a:gd name="T11" fmla="*/ 567 h 1787"/>
                <a:gd name="T12" fmla="*/ 362 w 1381"/>
                <a:gd name="T13" fmla="*/ 339 h 1787"/>
                <a:gd name="T14" fmla="*/ 516 w 1381"/>
                <a:gd name="T15" fmla="*/ 192 h 1787"/>
                <a:gd name="T16" fmla="*/ 746 w 1381"/>
                <a:gd name="T17" fmla="*/ 53 h 1787"/>
                <a:gd name="T18" fmla="*/ 990 w 1381"/>
                <a:gd name="T19" fmla="*/ 0 h 1787"/>
                <a:gd name="T20" fmla="*/ 1126 w 1381"/>
                <a:gd name="T21" fmla="*/ 7 h 1787"/>
                <a:gd name="T22" fmla="*/ 1265 w 1381"/>
                <a:gd name="T23" fmla="*/ 72 h 1787"/>
                <a:gd name="T24" fmla="*/ 1338 w 1381"/>
                <a:gd name="T25" fmla="*/ 197 h 1787"/>
                <a:gd name="T26" fmla="*/ 1366 w 1381"/>
                <a:gd name="T27" fmla="*/ 300 h 1787"/>
                <a:gd name="T28" fmla="*/ 1381 w 1381"/>
                <a:gd name="T29" fmla="*/ 343 h 1787"/>
                <a:gd name="T30" fmla="*/ 1332 w 1381"/>
                <a:gd name="T31" fmla="*/ 500 h 1787"/>
                <a:gd name="T32" fmla="*/ 1276 w 1381"/>
                <a:gd name="T33" fmla="*/ 642 h 1787"/>
                <a:gd name="T34" fmla="*/ 1240 w 1381"/>
                <a:gd name="T35" fmla="*/ 713 h 1787"/>
                <a:gd name="T36" fmla="*/ 1119 w 1381"/>
                <a:gd name="T37" fmla="*/ 858 h 1787"/>
                <a:gd name="T38" fmla="*/ 942 w 1381"/>
                <a:gd name="T39" fmla="*/ 1008 h 1787"/>
                <a:gd name="T40" fmla="*/ 716 w 1381"/>
                <a:gd name="T41" fmla="*/ 1120 h 1787"/>
                <a:gd name="T42" fmla="*/ 535 w 1381"/>
                <a:gd name="T43" fmla="*/ 1152 h 1787"/>
                <a:gd name="T44" fmla="*/ 440 w 1381"/>
                <a:gd name="T45" fmla="*/ 1177 h 1787"/>
                <a:gd name="T46" fmla="*/ 412 w 1381"/>
                <a:gd name="T47" fmla="*/ 1354 h 1787"/>
                <a:gd name="T48" fmla="*/ 445 w 1381"/>
                <a:gd name="T49" fmla="*/ 1537 h 1787"/>
                <a:gd name="T50" fmla="*/ 527 w 1381"/>
                <a:gd name="T51" fmla="*/ 1610 h 1787"/>
                <a:gd name="T52" fmla="*/ 609 w 1381"/>
                <a:gd name="T53" fmla="*/ 1619 h 1787"/>
                <a:gd name="T54" fmla="*/ 742 w 1381"/>
                <a:gd name="T55" fmla="*/ 1567 h 1787"/>
                <a:gd name="T56" fmla="*/ 1010 w 1381"/>
                <a:gd name="T57" fmla="*/ 1318 h 1787"/>
                <a:gd name="T58" fmla="*/ 1132 w 1381"/>
                <a:gd name="T59" fmla="*/ 1225 h 1787"/>
                <a:gd name="T60" fmla="*/ 1203 w 1381"/>
                <a:gd name="T61" fmla="*/ 1270 h 1787"/>
                <a:gd name="T62" fmla="*/ 1236 w 1381"/>
                <a:gd name="T63" fmla="*/ 1344 h 1787"/>
                <a:gd name="T64" fmla="*/ 1183 w 1381"/>
                <a:gd name="T65" fmla="*/ 1490 h 1787"/>
                <a:gd name="T66" fmla="*/ 1050 w 1381"/>
                <a:gd name="T67" fmla="*/ 1611 h 1787"/>
                <a:gd name="T68" fmla="*/ 886 w 1381"/>
                <a:gd name="T69" fmla="*/ 1709 h 1787"/>
                <a:gd name="T70" fmla="*/ 863 w 1381"/>
                <a:gd name="T71" fmla="*/ 1724 h 1787"/>
                <a:gd name="T72" fmla="*/ 761 w 1381"/>
                <a:gd name="T73" fmla="*/ 1767 h 1787"/>
                <a:gd name="T74" fmla="*/ 404 w 1381"/>
                <a:gd name="T75" fmla="*/ 1781 h 1787"/>
                <a:gd name="T76" fmla="*/ 745 w 1381"/>
                <a:gd name="T77" fmla="*/ 828 h 1787"/>
                <a:gd name="T78" fmla="*/ 935 w 1381"/>
                <a:gd name="T79" fmla="*/ 638 h 1787"/>
                <a:gd name="T80" fmla="*/ 985 w 1381"/>
                <a:gd name="T81" fmla="*/ 553 h 1787"/>
                <a:gd name="T82" fmla="*/ 993 w 1381"/>
                <a:gd name="T83" fmla="*/ 520 h 1787"/>
                <a:gd name="T84" fmla="*/ 1013 w 1381"/>
                <a:gd name="T85" fmla="*/ 484 h 1787"/>
                <a:gd name="T86" fmla="*/ 1033 w 1381"/>
                <a:gd name="T87" fmla="*/ 303 h 1787"/>
                <a:gd name="T88" fmla="*/ 1007 w 1381"/>
                <a:gd name="T89" fmla="*/ 274 h 1787"/>
                <a:gd name="T90" fmla="*/ 873 w 1381"/>
                <a:gd name="T91" fmla="*/ 354 h 1787"/>
                <a:gd name="T92" fmla="*/ 674 w 1381"/>
                <a:gd name="T93" fmla="*/ 609 h 1787"/>
                <a:gd name="T94" fmla="*/ 552 w 1381"/>
                <a:gd name="T95" fmla="*/ 824 h 1787"/>
                <a:gd name="T96" fmla="*/ 517 w 1381"/>
                <a:gd name="T97" fmla="*/ 894 h 1787"/>
                <a:gd name="T98" fmla="*/ 526 w 1381"/>
                <a:gd name="T99" fmla="*/ 929 h 1787"/>
                <a:gd name="T100" fmla="*/ 638 w 1381"/>
                <a:gd name="T101" fmla="*/ 8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1" h="1787">
                  <a:moveTo>
                    <a:pt x="404" y="1781"/>
                  </a:moveTo>
                  <a:lnTo>
                    <a:pt x="313" y="1768"/>
                  </a:lnTo>
                  <a:lnTo>
                    <a:pt x="262" y="1754"/>
                  </a:lnTo>
                  <a:lnTo>
                    <a:pt x="241" y="1742"/>
                  </a:lnTo>
                  <a:lnTo>
                    <a:pt x="176" y="1688"/>
                  </a:lnTo>
                  <a:lnTo>
                    <a:pt x="107" y="1614"/>
                  </a:lnTo>
                  <a:lnTo>
                    <a:pt x="51" y="1545"/>
                  </a:lnTo>
                  <a:lnTo>
                    <a:pt x="36" y="1521"/>
                  </a:lnTo>
                  <a:lnTo>
                    <a:pt x="26" y="1495"/>
                  </a:lnTo>
                  <a:lnTo>
                    <a:pt x="10" y="1423"/>
                  </a:lnTo>
                  <a:lnTo>
                    <a:pt x="0" y="1287"/>
                  </a:lnTo>
                  <a:lnTo>
                    <a:pt x="8" y="1083"/>
                  </a:lnTo>
                  <a:lnTo>
                    <a:pt x="31" y="946"/>
                  </a:lnTo>
                  <a:lnTo>
                    <a:pt x="51" y="873"/>
                  </a:lnTo>
                  <a:lnTo>
                    <a:pt x="64" y="845"/>
                  </a:lnTo>
                  <a:lnTo>
                    <a:pt x="100" y="770"/>
                  </a:lnTo>
                  <a:lnTo>
                    <a:pt x="173" y="621"/>
                  </a:lnTo>
                  <a:lnTo>
                    <a:pt x="199" y="567"/>
                  </a:lnTo>
                  <a:lnTo>
                    <a:pt x="245" y="484"/>
                  </a:lnTo>
                  <a:lnTo>
                    <a:pt x="297" y="412"/>
                  </a:lnTo>
                  <a:lnTo>
                    <a:pt x="362" y="339"/>
                  </a:lnTo>
                  <a:lnTo>
                    <a:pt x="404" y="295"/>
                  </a:lnTo>
                  <a:lnTo>
                    <a:pt x="441" y="258"/>
                  </a:lnTo>
                  <a:lnTo>
                    <a:pt x="516" y="192"/>
                  </a:lnTo>
                  <a:lnTo>
                    <a:pt x="592" y="135"/>
                  </a:lnTo>
                  <a:lnTo>
                    <a:pt x="669" y="89"/>
                  </a:lnTo>
                  <a:lnTo>
                    <a:pt x="746" y="53"/>
                  </a:lnTo>
                  <a:lnTo>
                    <a:pt x="824" y="26"/>
                  </a:lnTo>
                  <a:lnTo>
                    <a:pt x="906" y="9"/>
                  </a:lnTo>
                  <a:lnTo>
                    <a:pt x="990" y="0"/>
                  </a:lnTo>
                  <a:lnTo>
                    <a:pt x="1033" y="0"/>
                  </a:lnTo>
                  <a:lnTo>
                    <a:pt x="1066" y="0"/>
                  </a:lnTo>
                  <a:lnTo>
                    <a:pt x="1126" y="7"/>
                  </a:lnTo>
                  <a:lnTo>
                    <a:pt x="1180" y="22"/>
                  </a:lnTo>
                  <a:lnTo>
                    <a:pt x="1226" y="43"/>
                  </a:lnTo>
                  <a:lnTo>
                    <a:pt x="1265" y="72"/>
                  </a:lnTo>
                  <a:lnTo>
                    <a:pt x="1296" y="107"/>
                  </a:lnTo>
                  <a:lnTo>
                    <a:pt x="1321" y="150"/>
                  </a:lnTo>
                  <a:lnTo>
                    <a:pt x="1338" y="197"/>
                  </a:lnTo>
                  <a:lnTo>
                    <a:pt x="1343" y="225"/>
                  </a:lnTo>
                  <a:lnTo>
                    <a:pt x="1348" y="254"/>
                  </a:lnTo>
                  <a:lnTo>
                    <a:pt x="1366" y="300"/>
                  </a:lnTo>
                  <a:lnTo>
                    <a:pt x="1374" y="310"/>
                  </a:lnTo>
                  <a:lnTo>
                    <a:pt x="1381" y="317"/>
                  </a:lnTo>
                  <a:lnTo>
                    <a:pt x="1381" y="343"/>
                  </a:lnTo>
                  <a:lnTo>
                    <a:pt x="1371" y="363"/>
                  </a:lnTo>
                  <a:lnTo>
                    <a:pt x="1353" y="418"/>
                  </a:lnTo>
                  <a:lnTo>
                    <a:pt x="1332" y="500"/>
                  </a:lnTo>
                  <a:lnTo>
                    <a:pt x="1322" y="542"/>
                  </a:lnTo>
                  <a:lnTo>
                    <a:pt x="1292" y="618"/>
                  </a:lnTo>
                  <a:lnTo>
                    <a:pt x="1276" y="642"/>
                  </a:lnTo>
                  <a:lnTo>
                    <a:pt x="1262" y="662"/>
                  </a:lnTo>
                  <a:lnTo>
                    <a:pt x="1242" y="700"/>
                  </a:lnTo>
                  <a:lnTo>
                    <a:pt x="1240" y="713"/>
                  </a:lnTo>
                  <a:lnTo>
                    <a:pt x="1233" y="729"/>
                  </a:lnTo>
                  <a:lnTo>
                    <a:pt x="1168" y="808"/>
                  </a:lnTo>
                  <a:lnTo>
                    <a:pt x="1119" y="858"/>
                  </a:lnTo>
                  <a:lnTo>
                    <a:pt x="1086" y="891"/>
                  </a:lnTo>
                  <a:lnTo>
                    <a:pt x="1014" y="953"/>
                  </a:lnTo>
                  <a:lnTo>
                    <a:pt x="942" y="1008"/>
                  </a:lnTo>
                  <a:lnTo>
                    <a:pt x="867" y="1054"/>
                  </a:lnTo>
                  <a:lnTo>
                    <a:pt x="791" y="1092"/>
                  </a:lnTo>
                  <a:lnTo>
                    <a:pt x="716" y="1120"/>
                  </a:lnTo>
                  <a:lnTo>
                    <a:pt x="643" y="1141"/>
                  </a:lnTo>
                  <a:lnTo>
                    <a:pt x="569" y="1151"/>
                  </a:lnTo>
                  <a:lnTo>
                    <a:pt x="535" y="1152"/>
                  </a:lnTo>
                  <a:lnTo>
                    <a:pt x="497" y="1152"/>
                  </a:lnTo>
                  <a:lnTo>
                    <a:pt x="458" y="1162"/>
                  </a:lnTo>
                  <a:lnTo>
                    <a:pt x="440" y="1177"/>
                  </a:lnTo>
                  <a:lnTo>
                    <a:pt x="422" y="1210"/>
                  </a:lnTo>
                  <a:lnTo>
                    <a:pt x="412" y="1292"/>
                  </a:lnTo>
                  <a:lnTo>
                    <a:pt x="412" y="1354"/>
                  </a:lnTo>
                  <a:lnTo>
                    <a:pt x="414" y="1418"/>
                  </a:lnTo>
                  <a:lnTo>
                    <a:pt x="428" y="1496"/>
                  </a:lnTo>
                  <a:lnTo>
                    <a:pt x="445" y="1537"/>
                  </a:lnTo>
                  <a:lnTo>
                    <a:pt x="467" y="1570"/>
                  </a:lnTo>
                  <a:lnTo>
                    <a:pt x="494" y="1594"/>
                  </a:lnTo>
                  <a:lnTo>
                    <a:pt x="527" y="1610"/>
                  </a:lnTo>
                  <a:lnTo>
                    <a:pt x="566" y="1619"/>
                  </a:lnTo>
                  <a:lnTo>
                    <a:pt x="589" y="1620"/>
                  </a:lnTo>
                  <a:lnTo>
                    <a:pt x="609" y="1619"/>
                  </a:lnTo>
                  <a:lnTo>
                    <a:pt x="651" y="1610"/>
                  </a:lnTo>
                  <a:lnTo>
                    <a:pt x="694" y="1594"/>
                  </a:lnTo>
                  <a:lnTo>
                    <a:pt x="742" y="1567"/>
                  </a:lnTo>
                  <a:lnTo>
                    <a:pt x="818" y="1511"/>
                  </a:lnTo>
                  <a:lnTo>
                    <a:pt x="939" y="1394"/>
                  </a:lnTo>
                  <a:lnTo>
                    <a:pt x="1010" y="1318"/>
                  </a:lnTo>
                  <a:lnTo>
                    <a:pt x="1043" y="1280"/>
                  </a:lnTo>
                  <a:lnTo>
                    <a:pt x="1098" y="1236"/>
                  </a:lnTo>
                  <a:lnTo>
                    <a:pt x="1132" y="1225"/>
                  </a:lnTo>
                  <a:lnTo>
                    <a:pt x="1152" y="1228"/>
                  </a:lnTo>
                  <a:lnTo>
                    <a:pt x="1183" y="1246"/>
                  </a:lnTo>
                  <a:lnTo>
                    <a:pt x="1203" y="1270"/>
                  </a:lnTo>
                  <a:lnTo>
                    <a:pt x="1213" y="1285"/>
                  </a:lnTo>
                  <a:lnTo>
                    <a:pt x="1229" y="1313"/>
                  </a:lnTo>
                  <a:lnTo>
                    <a:pt x="1236" y="1344"/>
                  </a:lnTo>
                  <a:lnTo>
                    <a:pt x="1236" y="1374"/>
                  </a:lnTo>
                  <a:lnTo>
                    <a:pt x="1224" y="1423"/>
                  </a:lnTo>
                  <a:lnTo>
                    <a:pt x="1183" y="1490"/>
                  </a:lnTo>
                  <a:lnTo>
                    <a:pt x="1151" y="1528"/>
                  </a:lnTo>
                  <a:lnTo>
                    <a:pt x="1125" y="1552"/>
                  </a:lnTo>
                  <a:lnTo>
                    <a:pt x="1050" y="1611"/>
                  </a:lnTo>
                  <a:lnTo>
                    <a:pt x="968" y="1669"/>
                  </a:lnTo>
                  <a:lnTo>
                    <a:pt x="902" y="1705"/>
                  </a:lnTo>
                  <a:lnTo>
                    <a:pt x="886" y="1709"/>
                  </a:lnTo>
                  <a:lnTo>
                    <a:pt x="876" y="1711"/>
                  </a:lnTo>
                  <a:lnTo>
                    <a:pt x="863" y="1718"/>
                  </a:lnTo>
                  <a:lnTo>
                    <a:pt x="863" y="1724"/>
                  </a:lnTo>
                  <a:lnTo>
                    <a:pt x="860" y="1731"/>
                  </a:lnTo>
                  <a:lnTo>
                    <a:pt x="834" y="1747"/>
                  </a:lnTo>
                  <a:lnTo>
                    <a:pt x="761" y="1767"/>
                  </a:lnTo>
                  <a:lnTo>
                    <a:pt x="620" y="1784"/>
                  </a:lnTo>
                  <a:lnTo>
                    <a:pt x="467" y="1787"/>
                  </a:lnTo>
                  <a:lnTo>
                    <a:pt x="404" y="1781"/>
                  </a:lnTo>
                  <a:close/>
                  <a:moveTo>
                    <a:pt x="669" y="868"/>
                  </a:moveTo>
                  <a:lnTo>
                    <a:pt x="723" y="837"/>
                  </a:lnTo>
                  <a:lnTo>
                    <a:pt x="745" y="828"/>
                  </a:lnTo>
                  <a:lnTo>
                    <a:pt x="777" y="805"/>
                  </a:lnTo>
                  <a:lnTo>
                    <a:pt x="912" y="670"/>
                  </a:lnTo>
                  <a:lnTo>
                    <a:pt x="935" y="638"/>
                  </a:lnTo>
                  <a:lnTo>
                    <a:pt x="942" y="616"/>
                  </a:lnTo>
                  <a:lnTo>
                    <a:pt x="972" y="573"/>
                  </a:lnTo>
                  <a:lnTo>
                    <a:pt x="985" y="553"/>
                  </a:lnTo>
                  <a:lnTo>
                    <a:pt x="998" y="524"/>
                  </a:lnTo>
                  <a:lnTo>
                    <a:pt x="995" y="521"/>
                  </a:lnTo>
                  <a:lnTo>
                    <a:pt x="993" y="520"/>
                  </a:lnTo>
                  <a:lnTo>
                    <a:pt x="995" y="508"/>
                  </a:lnTo>
                  <a:lnTo>
                    <a:pt x="1003" y="500"/>
                  </a:lnTo>
                  <a:lnTo>
                    <a:pt x="1013" y="484"/>
                  </a:lnTo>
                  <a:lnTo>
                    <a:pt x="1027" y="426"/>
                  </a:lnTo>
                  <a:lnTo>
                    <a:pt x="1034" y="359"/>
                  </a:lnTo>
                  <a:lnTo>
                    <a:pt x="1033" y="303"/>
                  </a:lnTo>
                  <a:lnTo>
                    <a:pt x="1026" y="288"/>
                  </a:lnTo>
                  <a:lnTo>
                    <a:pt x="1021" y="281"/>
                  </a:lnTo>
                  <a:lnTo>
                    <a:pt x="1007" y="274"/>
                  </a:lnTo>
                  <a:lnTo>
                    <a:pt x="980" y="277"/>
                  </a:lnTo>
                  <a:lnTo>
                    <a:pt x="931" y="304"/>
                  </a:lnTo>
                  <a:lnTo>
                    <a:pt x="873" y="354"/>
                  </a:lnTo>
                  <a:lnTo>
                    <a:pt x="808" y="425"/>
                  </a:lnTo>
                  <a:lnTo>
                    <a:pt x="741" y="511"/>
                  </a:lnTo>
                  <a:lnTo>
                    <a:pt x="674" y="609"/>
                  </a:lnTo>
                  <a:lnTo>
                    <a:pt x="609" y="717"/>
                  </a:lnTo>
                  <a:lnTo>
                    <a:pt x="579" y="773"/>
                  </a:lnTo>
                  <a:lnTo>
                    <a:pt x="552" y="824"/>
                  </a:lnTo>
                  <a:lnTo>
                    <a:pt x="536" y="845"/>
                  </a:lnTo>
                  <a:lnTo>
                    <a:pt x="526" y="861"/>
                  </a:lnTo>
                  <a:lnTo>
                    <a:pt x="517" y="894"/>
                  </a:lnTo>
                  <a:lnTo>
                    <a:pt x="513" y="907"/>
                  </a:lnTo>
                  <a:lnTo>
                    <a:pt x="512" y="923"/>
                  </a:lnTo>
                  <a:lnTo>
                    <a:pt x="526" y="929"/>
                  </a:lnTo>
                  <a:lnTo>
                    <a:pt x="553" y="923"/>
                  </a:lnTo>
                  <a:lnTo>
                    <a:pt x="576" y="916"/>
                  </a:lnTo>
                  <a:lnTo>
                    <a:pt x="638" y="887"/>
                  </a:lnTo>
                  <a:lnTo>
                    <a:pt x="669" y="86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452134" y="5023983"/>
              <a:ext cx="174625" cy="252413"/>
            </a:xfrm>
            <a:custGeom>
              <a:avLst/>
              <a:gdLst>
                <a:gd name="T0" fmla="*/ 66 w 331"/>
                <a:gd name="T1" fmla="*/ 437 h 476"/>
                <a:gd name="T2" fmla="*/ 48 w 331"/>
                <a:gd name="T3" fmla="*/ 419 h 476"/>
                <a:gd name="T4" fmla="*/ 24 w 331"/>
                <a:gd name="T5" fmla="*/ 377 h 476"/>
                <a:gd name="T6" fmla="*/ 8 w 331"/>
                <a:gd name="T7" fmla="*/ 332 h 476"/>
                <a:gd name="T8" fmla="*/ 0 w 331"/>
                <a:gd name="T9" fmla="*/ 283 h 476"/>
                <a:gd name="T10" fmla="*/ 1 w 331"/>
                <a:gd name="T11" fmla="*/ 234 h 476"/>
                <a:gd name="T12" fmla="*/ 11 w 331"/>
                <a:gd name="T13" fmla="*/ 187 h 476"/>
                <a:gd name="T14" fmla="*/ 30 w 331"/>
                <a:gd name="T15" fmla="*/ 141 h 476"/>
                <a:gd name="T16" fmla="*/ 57 w 331"/>
                <a:gd name="T17" fmla="*/ 98 h 476"/>
                <a:gd name="T18" fmla="*/ 74 w 331"/>
                <a:gd name="T19" fmla="*/ 79 h 476"/>
                <a:gd name="T20" fmla="*/ 97 w 331"/>
                <a:gd name="T21" fmla="*/ 54 h 476"/>
                <a:gd name="T22" fmla="*/ 136 w 331"/>
                <a:gd name="T23" fmla="*/ 21 h 476"/>
                <a:gd name="T24" fmla="*/ 169 w 331"/>
                <a:gd name="T25" fmla="*/ 4 h 476"/>
                <a:gd name="T26" fmla="*/ 200 w 331"/>
                <a:gd name="T27" fmla="*/ 0 h 476"/>
                <a:gd name="T28" fmla="*/ 217 w 331"/>
                <a:gd name="T29" fmla="*/ 4 h 476"/>
                <a:gd name="T30" fmla="*/ 230 w 331"/>
                <a:gd name="T31" fmla="*/ 8 h 476"/>
                <a:gd name="T32" fmla="*/ 257 w 331"/>
                <a:gd name="T33" fmla="*/ 28 h 476"/>
                <a:gd name="T34" fmla="*/ 293 w 331"/>
                <a:gd name="T35" fmla="*/ 76 h 476"/>
                <a:gd name="T36" fmla="*/ 325 w 331"/>
                <a:gd name="T37" fmla="*/ 157 h 476"/>
                <a:gd name="T38" fmla="*/ 331 w 331"/>
                <a:gd name="T39" fmla="*/ 214 h 476"/>
                <a:gd name="T40" fmla="*/ 325 w 331"/>
                <a:gd name="T41" fmla="*/ 244 h 476"/>
                <a:gd name="T42" fmla="*/ 318 w 331"/>
                <a:gd name="T43" fmla="*/ 256 h 476"/>
                <a:gd name="T44" fmla="*/ 301 w 331"/>
                <a:gd name="T45" fmla="*/ 285 h 476"/>
                <a:gd name="T46" fmla="*/ 279 w 331"/>
                <a:gd name="T47" fmla="*/ 344 h 476"/>
                <a:gd name="T48" fmla="*/ 270 w 331"/>
                <a:gd name="T49" fmla="*/ 367 h 476"/>
                <a:gd name="T50" fmla="*/ 249 w 331"/>
                <a:gd name="T51" fmla="*/ 407 h 476"/>
                <a:gd name="T52" fmla="*/ 224 w 331"/>
                <a:gd name="T53" fmla="*/ 439 h 476"/>
                <a:gd name="T54" fmla="*/ 197 w 331"/>
                <a:gd name="T55" fmla="*/ 460 h 476"/>
                <a:gd name="T56" fmla="*/ 168 w 331"/>
                <a:gd name="T57" fmla="*/ 473 h 476"/>
                <a:gd name="T58" fmla="*/ 138 w 331"/>
                <a:gd name="T59" fmla="*/ 476 h 476"/>
                <a:gd name="T60" fmla="*/ 108 w 331"/>
                <a:gd name="T61" fmla="*/ 469 h 476"/>
                <a:gd name="T62" fmla="*/ 79 w 331"/>
                <a:gd name="T63" fmla="*/ 450 h 476"/>
                <a:gd name="T64" fmla="*/ 66 w 331"/>
                <a:gd name="T65" fmla="*/ 43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476">
                  <a:moveTo>
                    <a:pt x="66" y="437"/>
                  </a:moveTo>
                  <a:lnTo>
                    <a:pt x="48" y="419"/>
                  </a:lnTo>
                  <a:lnTo>
                    <a:pt x="24" y="377"/>
                  </a:lnTo>
                  <a:lnTo>
                    <a:pt x="8" y="332"/>
                  </a:lnTo>
                  <a:lnTo>
                    <a:pt x="0" y="283"/>
                  </a:lnTo>
                  <a:lnTo>
                    <a:pt x="1" y="234"/>
                  </a:lnTo>
                  <a:lnTo>
                    <a:pt x="11" y="187"/>
                  </a:lnTo>
                  <a:lnTo>
                    <a:pt x="30" y="141"/>
                  </a:lnTo>
                  <a:lnTo>
                    <a:pt x="57" y="98"/>
                  </a:lnTo>
                  <a:lnTo>
                    <a:pt x="74" y="79"/>
                  </a:lnTo>
                  <a:lnTo>
                    <a:pt x="97" y="54"/>
                  </a:lnTo>
                  <a:lnTo>
                    <a:pt x="136" y="21"/>
                  </a:lnTo>
                  <a:lnTo>
                    <a:pt x="169" y="4"/>
                  </a:lnTo>
                  <a:lnTo>
                    <a:pt x="200" y="0"/>
                  </a:lnTo>
                  <a:lnTo>
                    <a:pt x="217" y="4"/>
                  </a:lnTo>
                  <a:lnTo>
                    <a:pt x="230" y="8"/>
                  </a:lnTo>
                  <a:lnTo>
                    <a:pt x="257" y="28"/>
                  </a:lnTo>
                  <a:lnTo>
                    <a:pt x="293" y="76"/>
                  </a:lnTo>
                  <a:lnTo>
                    <a:pt x="325" y="157"/>
                  </a:lnTo>
                  <a:lnTo>
                    <a:pt x="331" y="214"/>
                  </a:lnTo>
                  <a:lnTo>
                    <a:pt x="325" y="244"/>
                  </a:lnTo>
                  <a:lnTo>
                    <a:pt x="318" y="256"/>
                  </a:lnTo>
                  <a:lnTo>
                    <a:pt x="301" y="285"/>
                  </a:lnTo>
                  <a:lnTo>
                    <a:pt x="279" y="344"/>
                  </a:lnTo>
                  <a:lnTo>
                    <a:pt x="270" y="367"/>
                  </a:lnTo>
                  <a:lnTo>
                    <a:pt x="249" y="407"/>
                  </a:lnTo>
                  <a:lnTo>
                    <a:pt x="224" y="439"/>
                  </a:lnTo>
                  <a:lnTo>
                    <a:pt x="197" y="460"/>
                  </a:lnTo>
                  <a:lnTo>
                    <a:pt x="168" y="473"/>
                  </a:lnTo>
                  <a:lnTo>
                    <a:pt x="138" y="476"/>
                  </a:lnTo>
                  <a:lnTo>
                    <a:pt x="108" y="469"/>
                  </a:lnTo>
                  <a:lnTo>
                    <a:pt x="79" y="450"/>
                  </a:lnTo>
                  <a:lnTo>
                    <a:pt x="66" y="43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83621" y="3396795"/>
              <a:ext cx="1128713" cy="1700213"/>
            </a:xfrm>
            <a:custGeom>
              <a:avLst/>
              <a:gdLst>
                <a:gd name="T0" fmla="*/ 193 w 2133"/>
                <a:gd name="T1" fmla="*/ 3153 h 3212"/>
                <a:gd name="T2" fmla="*/ 9 w 2133"/>
                <a:gd name="T3" fmla="*/ 2857 h 3212"/>
                <a:gd name="T4" fmla="*/ 42 w 2133"/>
                <a:gd name="T5" fmla="*/ 2118 h 3212"/>
                <a:gd name="T6" fmla="*/ 81 w 2133"/>
                <a:gd name="T7" fmla="*/ 2017 h 3212"/>
                <a:gd name="T8" fmla="*/ 172 w 2133"/>
                <a:gd name="T9" fmla="*/ 1611 h 3212"/>
                <a:gd name="T10" fmla="*/ 252 w 2133"/>
                <a:gd name="T11" fmla="*/ 1355 h 3212"/>
                <a:gd name="T12" fmla="*/ 275 w 2133"/>
                <a:gd name="T13" fmla="*/ 1246 h 3212"/>
                <a:gd name="T14" fmla="*/ 330 w 2133"/>
                <a:gd name="T15" fmla="*/ 1057 h 3212"/>
                <a:gd name="T16" fmla="*/ 339 w 2133"/>
                <a:gd name="T17" fmla="*/ 1028 h 3212"/>
                <a:gd name="T18" fmla="*/ 378 w 2133"/>
                <a:gd name="T19" fmla="*/ 950 h 3212"/>
                <a:gd name="T20" fmla="*/ 484 w 2133"/>
                <a:gd name="T21" fmla="*/ 649 h 3212"/>
                <a:gd name="T22" fmla="*/ 565 w 2133"/>
                <a:gd name="T23" fmla="*/ 475 h 3212"/>
                <a:gd name="T24" fmla="*/ 728 w 2133"/>
                <a:gd name="T25" fmla="*/ 204 h 3212"/>
                <a:gd name="T26" fmla="*/ 961 w 2133"/>
                <a:gd name="T27" fmla="*/ 20 h 3212"/>
                <a:gd name="T28" fmla="*/ 1131 w 2133"/>
                <a:gd name="T29" fmla="*/ 49 h 3212"/>
                <a:gd name="T30" fmla="*/ 1183 w 2133"/>
                <a:gd name="T31" fmla="*/ 117 h 3212"/>
                <a:gd name="T32" fmla="*/ 1184 w 2133"/>
                <a:gd name="T33" fmla="*/ 294 h 3212"/>
                <a:gd name="T34" fmla="*/ 1184 w 2133"/>
                <a:gd name="T35" fmla="*/ 308 h 3212"/>
                <a:gd name="T36" fmla="*/ 1554 w 2133"/>
                <a:gd name="T37" fmla="*/ 26 h 3212"/>
                <a:gd name="T38" fmla="*/ 1919 w 2133"/>
                <a:gd name="T39" fmla="*/ 13 h 3212"/>
                <a:gd name="T40" fmla="*/ 2090 w 2133"/>
                <a:gd name="T41" fmla="*/ 168 h 3212"/>
                <a:gd name="T42" fmla="*/ 2126 w 2133"/>
                <a:gd name="T43" fmla="*/ 504 h 3212"/>
                <a:gd name="T44" fmla="*/ 2054 w 2133"/>
                <a:gd name="T45" fmla="*/ 812 h 3212"/>
                <a:gd name="T46" fmla="*/ 1955 w 2133"/>
                <a:gd name="T47" fmla="*/ 1090 h 3212"/>
                <a:gd name="T48" fmla="*/ 1906 w 2133"/>
                <a:gd name="T49" fmla="*/ 1195 h 3212"/>
                <a:gd name="T50" fmla="*/ 1651 w 2133"/>
                <a:gd name="T51" fmla="*/ 1614 h 3212"/>
                <a:gd name="T52" fmla="*/ 1253 w 2133"/>
                <a:gd name="T53" fmla="*/ 1963 h 3212"/>
                <a:gd name="T54" fmla="*/ 1125 w 2133"/>
                <a:gd name="T55" fmla="*/ 2007 h 3212"/>
                <a:gd name="T56" fmla="*/ 960 w 2133"/>
                <a:gd name="T57" fmla="*/ 2023 h 3212"/>
                <a:gd name="T58" fmla="*/ 788 w 2133"/>
                <a:gd name="T59" fmla="*/ 1922 h 3212"/>
                <a:gd name="T60" fmla="*/ 816 w 2133"/>
                <a:gd name="T61" fmla="*/ 1760 h 3212"/>
                <a:gd name="T62" fmla="*/ 928 w 2133"/>
                <a:gd name="T63" fmla="*/ 1735 h 3212"/>
                <a:gd name="T64" fmla="*/ 1141 w 2133"/>
                <a:gd name="T65" fmla="*/ 1535 h 3212"/>
                <a:gd name="T66" fmla="*/ 1177 w 2133"/>
                <a:gd name="T67" fmla="*/ 1480 h 3212"/>
                <a:gd name="T68" fmla="*/ 1273 w 2133"/>
                <a:gd name="T69" fmla="*/ 1323 h 3212"/>
                <a:gd name="T70" fmla="*/ 1351 w 2133"/>
                <a:gd name="T71" fmla="*/ 1130 h 3212"/>
                <a:gd name="T72" fmla="*/ 1415 w 2133"/>
                <a:gd name="T73" fmla="*/ 960 h 3212"/>
                <a:gd name="T74" fmla="*/ 1523 w 2133"/>
                <a:gd name="T75" fmla="*/ 615 h 3212"/>
                <a:gd name="T76" fmla="*/ 1585 w 2133"/>
                <a:gd name="T77" fmla="*/ 271 h 3212"/>
                <a:gd name="T78" fmla="*/ 1335 w 2133"/>
                <a:gd name="T79" fmla="*/ 439 h 3212"/>
                <a:gd name="T80" fmla="*/ 1072 w 2133"/>
                <a:gd name="T81" fmla="*/ 778 h 3212"/>
                <a:gd name="T82" fmla="*/ 945 w 2133"/>
                <a:gd name="T83" fmla="*/ 1002 h 3212"/>
                <a:gd name="T84" fmla="*/ 840 w 2133"/>
                <a:gd name="T85" fmla="*/ 1227 h 3212"/>
                <a:gd name="T86" fmla="*/ 792 w 2133"/>
                <a:gd name="T87" fmla="*/ 1332 h 3212"/>
                <a:gd name="T88" fmla="*/ 713 w 2133"/>
                <a:gd name="T89" fmla="*/ 1683 h 3212"/>
                <a:gd name="T90" fmla="*/ 640 w 2133"/>
                <a:gd name="T91" fmla="*/ 2310 h 3212"/>
                <a:gd name="T92" fmla="*/ 617 w 2133"/>
                <a:gd name="T93" fmla="*/ 2423 h 3212"/>
                <a:gd name="T94" fmla="*/ 611 w 2133"/>
                <a:gd name="T95" fmla="*/ 2753 h 3212"/>
                <a:gd name="T96" fmla="*/ 641 w 2133"/>
                <a:gd name="T97" fmla="*/ 2848 h 3212"/>
                <a:gd name="T98" fmla="*/ 536 w 2133"/>
                <a:gd name="T99" fmla="*/ 3161 h 3212"/>
                <a:gd name="T100" fmla="*/ 284 w 2133"/>
                <a:gd name="T101" fmla="*/ 3204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3" h="3212">
                  <a:moveTo>
                    <a:pt x="280" y="3198"/>
                  </a:moveTo>
                  <a:lnTo>
                    <a:pt x="275" y="3191"/>
                  </a:lnTo>
                  <a:lnTo>
                    <a:pt x="238" y="3171"/>
                  </a:lnTo>
                  <a:lnTo>
                    <a:pt x="211" y="3161"/>
                  </a:lnTo>
                  <a:lnTo>
                    <a:pt x="193" y="3153"/>
                  </a:lnTo>
                  <a:lnTo>
                    <a:pt x="159" y="3133"/>
                  </a:lnTo>
                  <a:lnTo>
                    <a:pt x="113" y="3090"/>
                  </a:lnTo>
                  <a:lnTo>
                    <a:pt x="59" y="3011"/>
                  </a:lnTo>
                  <a:lnTo>
                    <a:pt x="21" y="2911"/>
                  </a:lnTo>
                  <a:lnTo>
                    <a:pt x="9" y="2857"/>
                  </a:lnTo>
                  <a:lnTo>
                    <a:pt x="5" y="2822"/>
                  </a:lnTo>
                  <a:lnTo>
                    <a:pt x="0" y="2723"/>
                  </a:lnTo>
                  <a:lnTo>
                    <a:pt x="3" y="2533"/>
                  </a:lnTo>
                  <a:lnTo>
                    <a:pt x="22" y="2265"/>
                  </a:lnTo>
                  <a:lnTo>
                    <a:pt x="42" y="2118"/>
                  </a:lnTo>
                  <a:lnTo>
                    <a:pt x="58" y="2065"/>
                  </a:lnTo>
                  <a:lnTo>
                    <a:pt x="65" y="2060"/>
                  </a:lnTo>
                  <a:lnTo>
                    <a:pt x="71" y="2058"/>
                  </a:lnTo>
                  <a:lnTo>
                    <a:pt x="80" y="2035"/>
                  </a:lnTo>
                  <a:lnTo>
                    <a:pt x="81" y="2017"/>
                  </a:lnTo>
                  <a:lnTo>
                    <a:pt x="88" y="1947"/>
                  </a:lnTo>
                  <a:lnTo>
                    <a:pt x="121" y="1773"/>
                  </a:lnTo>
                  <a:lnTo>
                    <a:pt x="144" y="1682"/>
                  </a:lnTo>
                  <a:lnTo>
                    <a:pt x="153" y="1662"/>
                  </a:lnTo>
                  <a:lnTo>
                    <a:pt x="172" y="1611"/>
                  </a:lnTo>
                  <a:lnTo>
                    <a:pt x="198" y="1510"/>
                  </a:lnTo>
                  <a:lnTo>
                    <a:pt x="209" y="1460"/>
                  </a:lnTo>
                  <a:lnTo>
                    <a:pt x="235" y="1382"/>
                  </a:lnTo>
                  <a:lnTo>
                    <a:pt x="245" y="1366"/>
                  </a:lnTo>
                  <a:lnTo>
                    <a:pt x="252" y="1355"/>
                  </a:lnTo>
                  <a:lnTo>
                    <a:pt x="260" y="1330"/>
                  </a:lnTo>
                  <a:lnTo>
                    <a:pt x="260" y="1319"/>
                  </a:lnTo>
                  <a:lnTo>
                    <a:pt x="260" y="1307"/>
                  </a:lnTo>
                  <a:lnTo>
                    <a:pt x="268" y="1266"/>
                  </a:lnTo>
                  <a:lnTo>
                    <a:pt x="275" y="1246"/>
                  </a:lnTo>
                  <a:lnTo>
                    <a:pt x="286" y="1221"/>
                  </a:lnTo>
                  <a:lnTo>
                    <a:pt x="303" y="1155"/>
                  </a:lnTo>
                  <a:lnTo>
                    <a:pt x="309" y="1123"/>
                  </a:lnTo>
                  <a:lnTo>
                    <a:pt x="314" y="1096"/>
                  </a:lnTo>
                  <a:lnTo>
                    <a:pt x="330" y="1057"/>
                  </a:lnTo>
                  <a:lnTo>
                    <a:pt x="337" y="1053"/>
                  </a:lnTo>
                  <a:lnTo>
                    <a:pt x="343" y="1051"/>
                  </a:lnTo>
                  <a:lnTo>
                    <a:pt x="345" y="1042"/>
                  </a:lnTo>
                  <a:lnTo>
                    <a:pt x="342" y="1035"/>
                  </a:lnTo>
                  <a:lnTo>
                    <a:pt x="339" y="1028"/>
                  </a:lnTo>
                  <a:lnTo>
                    <a:pt x="342" y="1018"/>
                  </a:lnTo>
                  <a:lnTo>
                    <a:pt x="347" y="1017"/>
                  </a:lnTo>
                  <a:lnTo>
                    <a:pt x="356" y="1012"/>
                  </a:lnTo>
                  <a:lnTo>
                    <a:pt x="372" y="976"/>
                  </a:lnTo>
                  <a:lnTo>
                    <a:pt x="378" y="950"/>
                  </a:lnTo>
                  <a:lnTo>
                    <a:pt x="383" y="919"/>
                  </a:lnTo>
                  <a:lnTo>
                    <a:pt x="409" y="842"/>
                  </a:lnTo>
                  <a:lnTo>
                    <a:pt x="424" y="809"/>
                  </a:lnTo>
                  <a:lnTo>
                    <a:pt x="455" y="734"/>
                  </a:lnTo>
                  <a:lnTo>
                    <a:pt x="484" y="649"/>
                  </a:lnTo>
                  <a:lnTo>
                    <a:pt x="497" y="612"/>
                  </a:lnTo>
                  <a:lnTo>
                    <a:pt x="527" y="544"/>
                  </a:lnTo>
                  <a:lnTo>
                    <a:pt x="540" y="526"/>
                  </a:lnTo>
                  <a:lnTo>
                    <a:pt x="551" y="508"/>
                  </a:lnTo>
                  <a:lnTo>
                    <a:pt x="565" y="475"/>
                  </a:lnTo>
                  <a:lnTo>
                    <a:pt x="568" y="464"/>
                  </a:lnTo>
                  <a:lnTo>
                    <a:pt x="569" y="454"/>
                  </a:lnTo>
                  <a:lnTo>
                    <a:pt x="591" y="409"/>
                  </a:lnTo>
                  <a:lnTo>
                    <a:pt x="657" y="304"/>
                  </a:lnTo>
                  <a:lnTo>
                    <a:pt x="728" y="204"/>
                  </a:lnTo>
                  <a:lnTo>
                    <a:pt x="756" y="168"/>
                  </a:lnTo>
                  <a:lnTo>
                    <a:pt x="841" y="91"/>
                  </a:lnTo>
                  <a:lnTo>
                    <a:pt x="885" y="63"/>
                  </a:lnTo>
                  <a:lnTo>
                    <a:pt x="915" y="45"/>
                  </a:lnTo>
                  <a:lnTo>
                    <a:pt x="961" y="20"/>
                  </a:lnTo>
                  <a:lnTo>
                    <a:pt x="997" y="12"/>
                  </a:lnTo>
                  <a:lnTo>
                    <a:pt x="1034" y="14"/>
                  </a:lnTo>
                  <a:lnTo>
                    <a:pt x="1059" y="20"/>
                  </a:lnTo>
                  <a:lnTo>
                    <a:pt x="1095" y="29"/>
                  </a:lnTo>
                  <a:lnTo>
                    <a:pt x="1131" y="49"/>
                  </a:lnTo>
                  <a:lnTo>
                    <a:pt x="1147" y="66"/>
                  </a:lnTo>
                  <a:lnTo>
                    <a:pt x="1153" y="78"/>
                  </a:lnTo>
                  <a:lnTo>
                    <a:pt x="1160" y="92"/>
                  </a:lnTo>
                  <a:lnTo>
                    <a:pt x="1177" y="114"/>
                  </a:lnTo>
                  <a:lnTo>
                    <a:pt x="1183" y="117"/>
                  </a:lnTo>
                  <a:lnTo>
                    <a:pt x="1187" y="118"/>
                  </a:lnTo>
                  <a:lnTo>
                    <a:pt x="1194" y="132"/>
                  </a:lnTo>
                  <a:lnTo>
                    <a:pt x="1199" y="173"/>
                  </a:lnTo>
                  <a:lnTo>
                    <a:pt x="1196" y="240"/>
                  </a:lnTo>
                  <a:lnTo>
                    <a:pt x="1184" y="294"/>
                  </a:lnTo>
                  <a:lnTo>
                    <a:pt x="1176" y="302"/>
                  </a:lnTo>
                  <a:lnTo>
                    <a:pt x="1167" y="307"/>
                  </a:lnTo>
                  <a:lnTo>
                    <a:pt x="1165" y="312"/>
                  </a:lnTo>
                  <a:lnTo>
                    <a:pt x="1170" y="312"/>
                  </a:lnTo>
                  <a:lnTo>
                    <a:pt x="1184" y="308"/>
                  </a:lnTo>
                  <a:lnTo>
                    <a:pt x="1262" y="245"/>
                  </a:lnTo>
                  <a:lnTo>
                    <a:pt x="1314" y="197"/>
                  </a:lnTo>
                  <a:lnTo>
                    <a:pt x="1377" y="140"/>
                  </a:lnTo>
                  <a:lnTo>
                    <a:pt x="1481" y="60"/>
                  </a:lnTo>
                  <a:lnTo>
                    <a:pt x="1554" y="26"/>
                  </a:lnTo>
                  <a:lnTo>
                    <a:pt x="1605" y="12"/>
                  </a:lnTo>
                  <a:lnTo>
                    <a:pt x="1688" y="0"/>
                  </a:lnTo>
                  <a:lnTo>
                    <a:pt x="1757" y="0"/>
                  </a:lnTo>
                  <a:lnTo>
                    <a:pt x="1845" y="0"/>
                  </a:lnTo>
                  <a:lnTo>
                    <a:pt x="1919" y="13"/>
                  </a:lnTo>
                  <a:lnTo>
                    <a:pt x="1958" y="30"/>
                  </a:lnTo>
                  <a:lnTo>
                    <a:pt x="1979" y="45"/>
                  </a:lnTo>
                  <a:lnTo>
                    <a:pt x="2008" y="68"/>
                  </a:lnTo>
                  <a:lnTo>
                    <a:pt x="2068" y="135"/>
                  </a:lnTo>
                  <a:lnTo>
                    <a:pt x="2090" y="168"/>
                  </a:lnTo>
                  <a:lnTo>
                    <a:pt x="2106" y="194"/>
                  </a:lnTo>
                  <a:lnTo>
                    <a:pt x="2125" y="238"/>
                  </a:lnTo>
                  <a:lnTo>
                    <a:pt x="2133" y="321"/>
                  </a:lnTo>
                  <a:lnTo>
                    <a:pt x="2130" y="431"/>
                  </a:lnTo>
                  <a:lnTo>
                    <a:pt x="2126" y="504"/>
                  </a:lnTo>
                  <a:lnTo>
                    <a:pt x="2112" y="623"/>
                  </a:lnTo>
                  <a:lnTo>
                    <a:pt x="2103" y="648"/>
                  </a:lnTo>
                  <a:lnTo>
                    <a:pt x="2093" y="670"/>
                  </a:lnTo>
                  <a:lnTo>
                    <a:pt x="2067" y="759"/>
                  </a:lnTo>
                  <a:lnTo>
                    <a:pt x="2054" y="812"/>
                  </a:lnTo>
                  <a:lnTo>
                    <a:pt x="2040" y="867"/>
                  </a:lnTo>
                  <a:lnTo>
                    <a:pt x="2004" y="975"/>
                  </a:lnTo>
                  <a:lnTo>
                    <a:pt x="1988" y="1009"/>
                  </a:lnTo>
                  <a:lnTo>
                    <a:pt x="1975" y="1038"/>
                  </a:lnTo>
                  <a:lnTo>
                    <a:pt x="1955" y="1090"/>
                  </a:lnTo>
                  <a:lnTo>
                    <a:pt x="1953" y="1104"/>
                  </a:lnTo>
                  <a:lnTo>
                    <a:pt x="1952" y="1117"/>
                  </a:lnTo>
                  <a:lnTo>
                    <a:pt x="1939" y="1146"/>
                  </a:lnTo>
                  <a:lnTo>
                    <a:pt x="1929" y="1159"/>
                  </a:lnTo>
                  <a:lnTo>
                    <a:pt x="1906" y="1195"/>
                  </a:lnTo>
                  <a:lnTo>
                    <a:pt x="1886" y="1247"/>
                  </a:lnTo>
                  <a:lnTo>
                    <a:pt x="1874" y="1273"/>
                  </a:lnTo>
                  <a:lnTo>
                    <a:pt x="1842" y="1338"/>
                  </a:lnTo>
                  <a:lnTo>
                    <a:pt x="1773" y="1450"/>
                  </a:lnTo>
                  <a:lnTo>
                    <a:pt x="1651" y="1614"/>
                  </a:lnTo>
                  <a:lnTo>
                    <a:pt x="1517" y="1767"/>
                  </a:lnTo>
                  <a:lnTo>
                    <a:pt x="1454" y="1829"/>
                  </a:lnTo>
                  <a:lnTo>
                    <a:pt x="1413" y="1862"/>
                  </a:lnTo>
                  <a:lnTo>
                    <a:pt x="1333" y="1919"/>
                  </a:lnTo>
                  <a:lnTo>
                    <a:pt x="1253" y="1963"/>
                  </a:lnTo>
                  <a:lnTo>
                    <a:pt x="1186" y="1987"/>
                  </a:lnTo>
                  <a:lnTo>
                    <a:pt x="1160" y="1989"/>
                  </a:lnTo>
                  <a:lnTo>
                    <a:pt x="1147" y="1990"/>
                  </a:lnTo>
                  <a:lnTo>
                    <a:pt x="1127" y="2000"/>
                  </a:lnTo>
                  <a:lnTo>
                    <a:pt x="1125" y="2007"/>
                  </a:lnTo>
                  <a:lnTo>
                    <a:pt x="1124" y="2010"/>
                  </a:lnTo>
                  <a:lnTo>
                    <a:pt x="1108" y="2017"/>
                  </a:lnTo>
                  <a:lnTo>
                    <a:pt x="1060" y="2023"/>
                  </a:lnTo>
                  <a:lnTo>
                    <a:pt x="1017" y="2025"/>
                  </a:lnTo>
                  <a:lnTo>
                    <a:pt x="960" y="2023"/>
                  </a:lnTo>
                  <a:lnTo>
                    <a:pt x="880" y="2004"/>
                  </a:lnTo>
                  <a:lnTo>
                    <a:pt x="846" y="1986"/>
                  </a:lnTo>
                  <a:lnTo>
                    <a:pt x="826" y="1971"/>
                  </a:lnTo>
                  <a:lnTo>
                    <a:pt x="800" y="1948"/>
                  </a:lnTo>
                  <a:lnTo>
                    <a:pt x="788" y="1922"/>
                  </a:lnTo>
                  <a:lnTo>
                    <a:pt x="784" y="1885"/>
                  </a:lnTo>
                  <a:lnTo>
                    <a:pt x="784" y="1857"/>
                  </a:lnTo>
                  <a:lnTo>
                    <a:pt x="784" y="1809"/>
                  </a:lnTo>
                  <a:lnTo>
                    <a:pt x="797" y="1773"/>
                  </a:lnTo>
                  <a:lnTo>
                    <a:pt x="816" y="1760"/>
                  </a:lnTo>
                  <a:lnTo>
                    <a:pt x="830" y="1755"/>
                  </a:lnTo>
                  <a:lnTo>
                    <a:pt x="850" y="1747"/>
                  </a:lnTo>
                  <a:lnTo>
                    <a:pt x="895" y="1738"/>
                  </a:lnTo>
                  <a:lnTo>
                    <a:pt x="911" y="1737"/>
                  </a:lnTo>
                  <a:lnTo>
                    <a:pt x="928" y="1735"/>
                  </a:lnTo>
                  <a:lnTo>
                    <a:pt x="964" y="1721"/>
                  </a:lnTo>
                  <a:lnTo>
                    <a:pt x="978" y="1709"/>
                  </a:lnTo>
                  <a:lnTo>
                    <a:pt x="1045" y="1647"/>
                  </a:lnTo>
                  <a:lnTo>
                    <a:pt x="1117" y="1569"/>
                  </a:lnTo>
                  <a:lnTo>
                    <a:pt x="1141" y="1535"/>
                  </a:lnTo>
                  <a:lnTo>
                    <a:pt x="1144" y="1526"/>
                  </a:lnTo>
                  <a:lnTo>
                    <a:pt x="1144" y="1516"/>
                  </a:lnTo>
                  <a:lnTo>
                    <a:pt x="1157" y="1496"/>
                  </a:lnTo>
                  <a:lnTo>
                    <a:pt x="1167" y="1490"/>
                  </a:lnTo>
                  <a:lnTo>
                    <a:pt x="1177" y="1480"/>
                  </a:lnTo>
                  <a:lnTo>
                    <a:pt x="1209" y="1431"/>
                  </a:lnTo>
                  <a:lnTo>
                    <a:pt x="1225" y="1400"/>
                  </a:lnTo>
                  <a:lnTo>
                    <a:pt x="1239" y="1369"/>
                  </a:lnTo>
                  <a:lnTo>
                    <a:pt x="1266" y="1326"/>
                  </a:lnTo>
                  <a:lnTo>
                    <a:pt x="1273" y="1323"/>
                  </a:lnTo>
                  <a:lnTo>
                    <a:pt x="1279" y="1318"/>
                  </a:lnTo>
                  <a:lnTo>
                    <a:pt x="1302" y="1263"/>
                  </a:lnTo>
                  <a:lnTo>
                    <a:pt x="1314" y="1224"/>
                  </a:lnTo>
                  <a:lnTo>
                    <a:pt x="1328" y="1184"/>
                  </a:lnTo>
                  <a:lnTo>
                    <a:pt x="1351" y="1130"/>
                  </a:lnTo>
                  <a:lnTo>
                    <a:pt x="1357" y="1125"/>
                  </a:lnTo>
                  <a:lnTo>
                    <a:pt x="1364" y="1120"/>
                  </a:lnTo>
                  <a:lnTo>
                    <a:pt x="1383" y="1073"/>
                  </a:lnTo>
                  <a:lnTo>
                    <a:pt x="1393" y="1038"/>
                  </a:lnTo>
                  <a:lnTo>
                    <a:pt x="1415" y="960"/>
                  </a:lnTo>
                  <a:lnTo>
                    <a:pt x="1439" y="906"/>
                  </a:lnTo>
                  <a:lnTo>
                    <a:pt x="1451" y="878"/>
                  </a:lnTo>
                  <a:lnTo>
                    <a:pt x="1481" y="780"/>
                  </a:lnTo>
                  <a:lnTo>
                    <a:pt x="1494" y="726"/>
                  </a:lnTo>
                  <a:lnTo>
                    <a:pt x="1523" y="615"/>
                  </a:lnTo>
                  <a:lnTo>
                    <a:pt x="1541" y="557"/>
                  </a:lnTo>
                  <a:lnTo>
                    <a:pt x="1550" y="534"/>
                  </a:lnTo>
                  <a:lnTo>
                    <a:pt x="1567" y="446"/>
                  </a:lnTo>
                  <a:lnTo>
                    <a:pt x="1580" y="347"/>
                  </a:lnTo>
                  <a:lnTo>
                    <a:pt x="1585" y="271"/>
                  </a:lnTo>
                  <a:lnTo>
                    <a:pt x="1583" y="258"/>
                  </a:lnTo>
                  <a:lnTo>
                    <a:pt x="1574" y="253"/>
                  </a:lnTo>
                  <a:lnTo>
                    <a:pt x="1533" y="276"/>
                  </a:lnTo>
                  <a:lnTo>
                    <a:pt x="1426" y="357"/>
                  </a:lnTo>
                  <a:lnTo>
                    <a:pt x="1335" y="439"/>
                  </a:lnTo>
                  <a:lnTo>
                    <a:pt x="1304" y="469"/>
                  </a:lnTo>
                  <a:lnTo>
                    <a:pt x="1220" y="569"/>
                  </a:lnTo>
                  <a:lnTo>
                    <a:pt x="1134" y="678"/>
                  </a:lnTo>
                  <a:lnTo>
                    <a:pt x="1078" y="760"/>
                  </a:lnTo>
                  <a:lnTo>
                    <a:pt x="1072" y="778"/>
                  </a:lnTo>
                  <a:lnTo>
                    <a:pt x="1057" y="809"/>
                  </a:lnTo>
                  <a:lnTo>
                    <a:pt x="1009" y="886"/>
                  </a:lnTo>
                  <a:lnTo>
                    <a:pt x="983" y="924"/>
                  </a:lnTo>
                  <a:lnTo>
                    <a:pt x="949" y="988"/>
                  </a:lnTo>
                  <a:lnTo>
                    <a:pt x="945" y="1002"/>
                  </a:lnTo>
                  <a:lnTo>
                    <a:pt x="944" y="1015"/>
                  </a:lnTo>
                  <a:lnTo>
                    <a:pt x="926" y="1053"/>
                  </a:lnTo>
                  <a:lnTo>
                    <a:pt x="915" y="1071"/>
                  </a:lnTo>
                  <a:lnTo>
                    <a:pt x="888" y="1112"/>
                  </a:lnTo>
                  <a:lnTo>
                    <a:pt x="840" y="1227"/>
                  </a:lnTo>
                  <a:lnTo>
                    <a:pt x="824" y="1283"/>
                  </a:lnTo>
                  <a:lnTo>
                    <a:pt x="820" y="1299"/>
                  </a:lnTo>
                  <a:lnTo>
                    <a:pt x="807" y="1320"/>
                  </a:lnTo>
                  <a:lnTo>
                    <a:pt x="801" y="1323"/>
                  </a:lnTo>
                  <a:lnTo>
                    <a:pt x="792" y="1332"/>
                  </a:lnTo>
                  <a:lnTo>
                    <a:pt x="768" y="1428"/>
                  </a:lnTo>
                  <a:lnTo>
                    <a:pt x="755" y="1499"/>
                  </a:lnTo>
                  <a:lnTo>
                    <a:pt x="742" y="1569"/>
                  </a:lnTo>
                  <a:lnTo>
                    <a:pt x="719" y="1669"/>
                  </a:lnTo>
                  <a:lnTo>
                    <a:pt x="713" y="1683"/>
                  </a:lnTo>
                  <a:lnTo>
                    <a:pt x="705" y="1702"/>
                  </a:lnTo>
                  <a:lnTo>
                    <a:pt x="682" y="1849"/>
                  </a:lnTo>
                  <a:lnTo>
                    <a:pt x="657" y="2058"/>
                  </a:lnTo>
                  <a:lnTo>
                    <a:pt x="641" y="2249"/>
                  </a:lnTo>
                  <a:lnTo>
                    <a:pt x="640" y="2310"/>
                  </a:lnTo>
                  <a:lnTo>
                    <a:pt x="638" y="2354"/>
                  </a:lnTo>
                  <a:lnTo>
                    <a:pt x="631" y="2402"/>
                  </a:lnTo>
                  <a:lnTo>
                    <a:pt x="625" y="2419"/>
                  </a:lnTo>
                  <a:lnTo>
                    <a:pt x="621" y="2420"/>
                  </a:lnTo>
                  <a:lnTo>
                    <a:pt x="617" y="2423"/>
                  </a:lnTo>
                  <a:lnTo>
                    <a:pt x="611" y="2448"/>
                  </a:lnTo>
                  <a:lnTo>
                    <a:pt x="604" y="2524"/>
                  </a:lnTo>
                  <a:lnTo>
                    <a:pt x="604" y="2600"/>
                  </a:lnTo>
                  <a:lnTo>
                    <a:pt x="604" y="2677"/>
                  </a:lnTo>
                  <a:lnTo>
                    <a:pt x="611" y="2753"/>
                  </a:lnTo>
                  <a:lnTo>
                    <a:pt x="617" y="2778"/>
                  </a:lnTo>
                  <a:lnTo>
                    <a:pt x="621" y="2780"/>
                  </a:lnTo>
                  <a:lnTo>
                    <a:pt x="627" y="2782"/>
                  </a:lnTo>
                  <a:lnTo>
                    <a:pt x="636" y="2799"/>
                  </a:lnTo>
                  <a:lnTo>
                    <a:pt x="641" y="2848"/>
                  </a:lnTo>
                  <a:lnTo>
                    <a:pt x="636" y="2937"/>
                  </a:lnTo>
                  <a:lnTo>
                    <a:pt x="617" y="3027"/>
                  </a:lnTo>
                  <a:lnTo>
                    <a:pt x="604" y="3060"/>
                  </a:lnTo>
                  <a:lnTo>
                    <a:pt x="581" y="3102"/>
                  </a:lnTo>
                  <a:lnTo>
                    <a:pt x="536" y="3161"/>
                  </a:lnTo>
                  <a:lnTo>
                    <a:pt x="484" y="3197"/>
                  </a:lnTo>
                  <a:lnTo>
                    <a:pt x="419" y="3211"/>
                  </a:lnTo>
                  <a:lnTo>
                    <a:pt x="378" y="3212"/>
                  </a:lnTo>
                  <a:lnTo>
                    <a:pt x="339" y="3211"/>
                  </a:lnTo>
                  <a:lnTo>
                    <a:pt x="284" y="3204"/>
                  </a:lnTo>
                  <a:lnTo>
                    <a:pt x="280" y="319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317196" y="3458708"/>
              <a:ext cx="858838" cy="1265238"/>
            </a:xfrm>
            <a:custGeom>
              <a:avLst/>
              <a:gdLst>
                <a:gd name="T0" fmla="*/ 824 w 1623"/>
                <a:gd name="T1" fmla="*/ 2354 h 2390"/>
                <a:gd name="T2" fmla="*/ 799 w 1623"/>
                <a:gd name="T3" fmla="*/ 2335 h 2390"/>
                <a:gd name="T4" fmla="*/ 716 w 1623"/>
                <a:gd name="T5" fmla="*/ 2292 h 2390"/>
                <a:gd name="T6" fmla="*/ 537 w 1623"/>
                <a:gd name="T7" fmla="*/ 2049 h 2390"/>
                <a:gd name="T8" fmla="*/ 524 w 1623"/>
                <a:gd name="T9" fmla="*/ 1634 h 2390"/>
                <a:gd name="T10" fmla="*/ 598 w 1623"/>
                <a:gd name="T11" fmla="*/ 1357 h 2390"/>
                <a:gd name="T12" fmla="*/ 773 w 1623"/>
                <a:gd name="T13" fmla="*/ 914 h 2390"/>
                <a:gd name="T14" fmla="*/ 854 w 1623"/>
                <a:gd name="T15" fmla="*/ 737 h 2390"/>
                <a:gd name="T16" fmla="*/ 887 w 1623"/>
                <a:gd name="T17" fmla="*/ 682 h 2390"/>
                <a:gd name="T18" fmla="*/ 804 w 1623"/>
                <a:gd name="T19" fmla="*/ 676 h 2390"/>
                <a:gd name="T20" fmla="*/ 756 w 1623"/>
                <a:gd name="T21" fmla="*/ 702 h 2390"/>
                <a:gd name="T22" fmla="*/ 701 w 1623"/>
                <a:gd name="T23" fmla="*/ 764 h 2390"/>
                <a:gd name="T24" fmla="*/ 668 w 1623"/>
                <a:gd name="T25" fmla="*/ 843 h 2390"/>
                <a:gd name="T26" fmla="*/ 642 w 1623"/>
                <a:gd name="T27" fmla="*/ 940 h 2390"/>
                <a:gd name="T28" fmla="*/ 477 w 1623"/>
                <a:gd name="T29" fmla="*/ 1226 h 2390"/>
                <a:gd name="T30" fmla="*/ 249 w 1623"/>
                <a:gd name="T31" fmla="*/ 1393 h 2390"/>
                <a:gd name="T32" fmla="*/ 20 w 1623"/>
                <a:gd name="T33" fmla="*/ 1381 h 2390"/>
                <a:gd name="T34" fmla="*/ 22 w 1623"/>
                <a:gd name="T35" fmla="*/ 1366 h 2390"/>
                <a:gd name="T36" fmla="*/ 0 w 1623"/>
                <a:gd name="T37" fmla="*/ 1311 h 2390"/>
                <a:gd name="T38" fmla="*/ 258 w 1623"/>
                <a:gd name="T39" fmla="*/ 1065 h 2390"/>
                <a:gd name="T40" fmla="*/ 298 w 1623"/>
                <a:gd name="T41" fmla="*/ 1008 h 2390"/>
                <a:gd name="T42" fmla="*/ 336 w 1623"/>
                <a:gd name="T43" fmla="*/ 954 h 2390"/>
                <a:gd name="T44" fmla="*/ 432 w 1623"/>
                <a:gd name="T45" fmla="*/ 774 h 2390"/>
                <a:gd name="T46" fmla="*/ 481 w 1623"/>
                <a:gd name="T47" fmla="*/ 648 h 2390"/>
                <a:gd name="T48" fmla="*/ 432 w 1623"/>
                <a:gd name="T49" fmla="*/ 486 h 2390"/>
                <a:gd name="T50" fmla="*/ 370 w 1623"/>
                <a:gd name="T51" fmla="*/ 293 h 2390"/>
                <a:gd name="T52" fmla="*/ 387 w 1623"/>
                <a:gd name="T53" fmla="*/ 134 h 2390"/>
                <a:gd name="T54" fmla="*/ 495 w 1623"/>
                <a:gd name="T55" fmla="*/ 18 h 2390"/>
                <a:gd name="T56" fmla="*/ 635 w 1623"/>
                <a:gd name="T57" fmla="*/ 0 h 2390"/>
                <a:gd name="T58" fmla="*/ 763 w 1623"/>
                <a:gd name="T59" fmla="*/ 56 h 2390"/>
                <a:gd name="T60" fmla="*/ 818 w 1623"/>
                <a:gd name="T61" fmla="*/ 181 h 2390"/>
                <a:gd name="T62" fmla="*/ 760 w 1623"/>
                <a:gd name="T63" fmla="*/ 390 h 2390"/>
                <a:gd name="T64" fmla="*/ 711 w 1623"/>
                <a:gd name="T65" fmla="*/ 514 h 2390"/>
                <a:gd name="T66" fmla="*/ 769 w 1623"/>
                <a:gd name="T67" fmla="*/ 524 h 2390"/>
                <a:gd name="T68" fmla="*/ 819 w 1623"/>
                <a:gd name="T69" fmla="*/ 486 h 2390"/>
                <a:gd name="T70" fmla="*/ 942 w 1623"/>
                <a:gd name="T71" fmla="*/ 439 h 2390"/>
                <a:gd name="T72" fmla="*/ 1030 w 1623"/>
                <a:gd name="T73" fmla="*/ 361 h 2390"/>
                <a:gd name="T74" fmla="*/ 1155 w 1623"/>
                <a:gd name="T75" fmla="*/ 272 h 2390"/>
                <a:gd name="T76" fmla="*/ 1322 w 1623"/>
                <a:gd name="T77" fmla="*/ 171 h 2390"/>
                <a:gd name="T78" fmla="*/ 1491 w 1623"/>
                <a:gd name="T79" fmla="*/ 198 h 2390"/>
                <a:gd name="T80" fmla="*/ 1540 w 1623"/>
                <a:gd name="T81" fmla="*/ 223 h 2390"/>
                <a:gd name="T82" fmla="*/ 1612 w 1623"/>
                <a:gd name="T83" fmla="*/ 342 h 2390"/>
                <a:gd name="T84" fmla="*/ 1603 w 1623"/>
                <a:gd name="T85" fmla="*/ 574 h 2390"/>
                <a:gd name="T86" fmla="*/ 1567 w 1623"/>
                <a:gd name="T87" fmla="*/ 642 h 2390"/>
                <a:gd name="T88" fmla="*/ 1468 w 1623"/>
                <a:gd name="T89" fmla="*/ 825 h 2390"/>
                <a:gd name="T90" fmla="*/ 1424 w 1623"/>
                <a:gd name="T91" fmla="*/ 917 h 2390"/>
                <a:gd name="T92" fmla="*/ 1371 w 1623"/>
                <a:gd name="T93" fmla="*/ 1005 h 2390"/>
                <a:gd name="T94" fmla="*/ 1305 w 1623"/>
                <a:gd name="T95" fmla="*/ 1118 h 2390"/>
                <a:gd name="T96" fmla="*/ 1220 w 1623"/>
                <a:gd name="T97" fmla="*/ 1291 h 2390"/>
                <a:gd name="T98" fmla="*/ 1198 w 1623"/>
                <a:gd name="T99" fmla="*/ 1329 h 2390"/>
                <a:gd name="T100" fmla="*/ 1126 w 1623"/>
                <a:gd name="T101" fmla="*/ 1501 h 2390"/>
                <a:gd name="T102" fmla="*/ 1037 w 1623"/>
                <a:gd name="T103" fmla="*/ 1739 h 2390"/>
                <a:gd name="T104" fmla="*/ 1008 w 1623"/>
                <a:gd name="T105" fmla="*/ 1933 h 2390"/>
                <a:gd name="T106" fmla="*/ 1048 w 1623"/>
                <a:gd name="T107" fmla="*/ 2139 h 2390"/>
                <a:gd name="T108" fmla="*/ 1102 w 1623"/>
                <a:gd name="T109" fmla="*/ 2231 h 2390"/>
                <a:gd name="T110" fmla="*/ 1007 w 1623"/>
                <a:gd name="T111" fmla="*/ 2375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3" h="2390">
                  <a:moveTo>
                    <a:pt x="892" y="2370"/>
                  </a:moveTo>
                  <a:lnTo>
                    <a:pt x="871" y="2360"/>
                  </a:lnTo>
                  <a:lnTo>
                    <a:pt x="835" y="2351"/>
                  </a:lnTo>
                  <a:lnTo>
                    <a:pt x="824" y="2354"/>
                  </a:lnTo>
                  <a:lnTo>
                    <a:pt x="815" y="2355"/>
                  </a:lnTo>
                  <a:lnTo>
                    <a:pt x="802" y="2350"/>
                  </a:lnTo>
                  <a:lnTo>
                    <a:pt x="802" y="2344"/>
                  </a:lnTo>
                  <a:lnTo>
                    <a:pt x="799" y="2335"/>
                  </a:lnTo>
                  <a:lnTo>
                    <a:pt x="775" y="2319"/>
                  </a:lnTo>
                  <a:lnTo>
                    <a:pt x="756" y="2315"/>
                  </a:lnTo>
                  <a:lnTo>
                    <a:pt x="745" y="2311"/>
                  </a:lnTo>
                  <a:lnTo>
                    <a:pt x="716" y="2292"/>
                  </a:lnTo>
                  <a:lnTo>
                    <a:pt x="668" y="2249"/>
                  </a:lnTo>
                  <a:lnTo>
                    <a:pt x="602" y="2170"/>
                  </a:lnTo>
                  <a:lnTo>
                    <a:pt x="550" y="2085"/>
                  </a:lnTo>
                  <a:lnTo>
                    <a:pt x="537" y="2049"/>
                  </a:lnTo>
                  <a:lnTo>
                    <a:pt x="529" y="2018"/>
                  </a:lnTo>
                  <a:lnTo>
                    <a:pt x="519" y="1948"/>
                  </a:lnTo>
                  <a:lnTo>
                    <a:pt x="513" y="1820"/>
                  </a:lnTo>
                  <a:lnTo>
                    <a:pt x="524" y="1634"/>
                  </a:lnTo>
                  <a:lnTo>
                    <a:pt x="546" y="1509"/>
                  </a:lnTo>
                  <a:lnTo>
                    <a:pt x="563" y="1440"/>
                  </a:lnTo>
                  <a:lnTo>
                    <a:pt x="575" y="1412"/>
                  </a:lnTo>
                  <a:lnTo>
                    <a:pt x="598" y="1357"/>
                  </a:lnTo>
                  <a:lnTo>
                    <a:pt x="612" y="1296"/>
                  </a:lnTo>
                  <a:lnTo>
                    <a:pt x="622" y="1251"/>
                  </a:lnTo>
                  <a:lnTo>
                    <a:pt x="690" y="1091"/>
                  </a:lnTo>
                  <a:lnTo>
                    <a:pt x="773" y="914"/>
                  </a:lnTo>
                  <a:lnTo>
                    <a:pt x="824" y="803"/>
                  </a:lnTo>
                  <a:lnTo>
                    <a:pt x="838" y="760"/>
                  </a:lnTo>
                  <a:lnTo>
                    <a:pt x="840" y="751"/>
                  </a:lnTo>
                  <a:lnTo>
                    <a:pt x="854" y="737"/>
                  </a:lnTo>
                  <a:lnTo>
                    <a:pt x="864" y="731"/>
                  </a:lnTo>
                  <a:lnTo>
                    <a:pt x="880" y="724"/>
                  </a:lnTo>
                  <a:lnTo>
                    <a:pt x="893" y="702"/>
                  </a:lnTo>
                  <a:lnTo>
                    <a:pt x="887" y="682"/>
                  </a:lnTo>
                  <a:lnTo>
                    <a:pt x="864" y="668"/>
                  </a:lnTo>
                  <a:lnTo>
                    <a:pt x="847" y="666"/>
                  </a:lnTo>
                  <a:lnTo>
                    <a:pt x="828" y="666"/>
                  </a:lnTo>
                  <a:lnTo>
                    <a:pt x="804" y="676"/>
                  </a:lnTo>
                  <a:lnTo>
                    <a:pt x="802" y="684"/>
                  </a:lnTo>
                  <a:lnTo>
                    <a:pt x="799" y="691"/>
                  </a:lnTo>
                  <a:lnTo>
                    <a:pt x="775" y="701"/>
                  </a:lnTo>
                  <a:lnTo>
                    <a:pt x="756" y="702"/>
                  </a:lnTo>
                  <a:lnTo>
                    <a:pt x="743" y="702"/>
                  </a:lnTo>
                  <a:lnTo>
                    <a:pt x="726" y="708"/>
                  </a:lnTo>
                  <a:lnTo>
                    <a:pt x="709" y="731"/>
                  </a:lnTo>
                  <a:lnTo>
                    <a:pt x="701" y="764"/>
                  </a:lnTo>
                  <a:lnTo>
                    <a:pt x="696" y="790"/>
                  </a:lnTo>
                  <a:lnTo>
                    <a:pt x="681" y="830"/>
                  </a:lnTo>
                  <a:lnTo>
                    <a:pt x="674" y="839"/>
                  </a:lnTo>
                  <a:lnTo>
                    <a:pt x="668" y="843"/>
                  </a:lnTo>
                  <a:lnTo>
                    <a:pt x="664" y="856"/>
                  </a:lnTo>
                  <a:lnTo>
                    <a:pt x="667" y="862"/>
                  </a:lnTo>
                  <a:lnTo>
                    <a:pt x="667" y="874"/>
                  </a:lnTo>
                  <a:lnTo>
                    <a:pt x="642" y="940"/>
                  </a:lnTo>
                  <a:lnTo>
                    <a:pt x="622" y="983"/>
                  </a:lnTo>
                  <a:lnTo>
                    <a:pt x="591" y="1042"/>
                  </a:lnTo>
                  <a:lnTo>
                    <a:pt x="533" y="1144"/>
                  </a:lnTo>
                  <a:lnTo>
                    <a:pt x="477" y="1226"/>
                  </a:lnTo>
                  <a:lnTo>
                    <a:pt x="423" y="1291"/>
                  </a:lnTo>
                  <a:lnTo>
                    <a:pt x="369" y="1339"/>
                  </a:lnTo>
                  <a:lnTo>
                    <a:pt x="311" y="1373"/>
                  </a:lnTo>
                  <a:lnTo>
                    <a:pt x="249" y="1393"/>
                  </a:lnTo>
                  <a:lnTo>
                    <a:pt x="182" y="1402"/>
                  </a:lnTo>
                  <a:lnTo>
                    <a:pt x="144" y="1402"/>
                  </a:lnTo>
                  <a:lnTo>
                    <a:pt x="92" y="1398"/>
                  </a:lnTo>
                  <a:lnTo>
                    <a:pt x="20" y="1381"/>
                  </a:lnTo>
                  <a:lnTo>
                    <a:pt x="6" y="1373"/>
                  </a:lnTo>
                  <a:lnTo>
                    <a:pt x="9" y="1370"/>
                  </a:lnTo>
                  <a:lnTo>
                    <a:pt x="17" y="1369"/>
                  </a:lnTo>
                  <a:lnTo>
                    <a:pt x="22" y="1366"/>
                  </a:lnTo>
                  <a:lnTo>
                    <a:pt x="17" y="1352"/>
                  </a:lnTo>
                  <a:lnTo>
                    <a:pt x="10" y="1340"/>
                  </a:lnTo>
                  <a:lnTo>
                    <a:pt x="1" y="1330"/>
                  </a:lnTo>
                  <a:lnTo>
                    <a:pt x="0" y="1311"/>
                  </a:lnTo>
                  <a:lnTo>
                    <a:pt x="59" y="1248"/>
                  </a:lnTo>
                  <a:lnTo>
                    <a:pt x="186" y="1141"/>
                  </a:lnTo>
                  <a:lnTo>
                    <a:pt x="216" y="1113"/>
                  </a:lnTo>
                  <a:lnTo>
                    <a:pt x="258" y="1065"/>
                  </a:lnTo>
                  <a:lnTo>
                    <a:pt x="262" y="1051"/>
                  </a:lnTo>
                  <a:lnTo>
                    <a:pt x="264" y="1041"/>
                  </a:lnTo>
                  <a:lnTo>
                    <a:pt x="284" y="1016"/>
                  </a:lnTo>
                  <a:lnTo>
                    <a:pt x="298" y="1008"/>
                  </a:lnTo>
                  <a:lnTo>
                    <a:pt x="313" y="999"/>
                  </a:lnTo>
                  <a:lnTo>
                    <a:pt x="331" y="976"/>
                  </a:lnTo>
                  <a:lnTo>
                    <a:pt x="334" y="966"/>
                  </a:lnTo>
                  <a:lnTo>
                    <a:pt x="336" y="954"/>
                  </a:lnTo>
                  <a:lnTo>
                    <a:pt x="360" y="908"/>
                  </a:lnTo>
                  <a:lnTo>
                    <a:pt x="377" y="884"/>
                  </a:lnTo>
                  <a:lnTo>
                    <a:pt x="396" y="855"/>
                  </a:lnTo>
                  <a:lnTo>
                    <a:pt x="432" y="774"/>
                  </a:lnTo>
                  <a:lnTo>
                    <a:pt x="444" y="735"/>
                  </a:lnTo>
                  <a:lnTo>
                    <a:pt x="454" y="701"/>
                  </a:lnTo>
                  <a:lnTo>
                    <a:pt x="474" y="652"/>
                  </a:lnTo>
                  <a:lnTo>
                    <a:pt x="481" y="648"/>
                  </a:lnTo>
                  <a:lnTo>
                    <a:pt x="491" y="646"/>
                  </a:lnTo>
                  <a:lnTo>
                    <a:pt x="495" y="626"/>
                  </a:lnTo>
                  <a:lnTo>
                    <a:pt x="472" y="561"/>
                  </a:lnTo>
                  <a:lnTo>
                    <a:pt x="432" y="486"/>
                  </a:lnTo>
                  <a:lnTo>
                    <a:pt x="413" y="452"/>
                  </a:lnTo>
                  <a:lnTo>
                    <a:pt x="389" y="398"/>
                  </a:lnTo>
                  <a:lnTo>
                    <a:pt x="374" y="350"/>
                  </a:lnTo>
                  <a:lnTo>
                    <a:pt x="370" y="293"/>
                  </a:lnTo>
                  <a:lnTo>
                    <a:pt x="370" y="259"/>
                  </a:lnTo>
                  <a:lnTo>
                    <a:pt x="370" y="221"/>
                  </a:lnTo>
                  <a:lnTo>
                    <a:pt x="373" y="170"/>
                  </a:lnTo>
                  <a:lnTo>
                    <a:pt x="387" y="134"/>
                  </a:lnTo>
                  <a:lnTo>
                    <a:pt x="415" y="96"/>
                  </a:lnTo>
                  <a:lnTo>
                    <a:pt x="438" y="72"/>
                  </a:lnTo>
                  <a:lnTo>
                    <a:pt x="461" y="49"/>
                  </a:lnTo>
                  <a:lnTo>
                    <a:pt x="495" y="18"/>
                  </a:lnTo>
                  <a:lnTo>
                    <a:pt x="530" y="4"/>
                  </a:lnTo>
                  <a:lnTo>
                    <a:pt x="573" y="0"/>
                  </a:lnTo>
                  <a:lnTo>
                    <a:pt x="605" y="0"/>
                  </a:lnTo>
                  <a:lnTo>
                    <a:pt x="635" y="0"/>
                  </a:lnTo>
                  <a:lnTo>
                    <a:pt x="680" y="4"/>
                  </a:lnTo>
                  <a:lnTo>
                    <a:pt x="713" y="15"/>
                  </a:lnTo>
                  <a:lnTo>
                    <a:pt x="745" y="39"/>
                  </a:lnTo>
                  <a:lnTo>
                    <a:pt x="763" y="56"/>
                  </a:lnTo>
                  <a:lnTo>
                    <a:pt x="783" y="73"/>
                  </a:lnTo>
                  <a:lnTo>
                    <a:pt x="808" y="102"/>
                  </a:lnTo>
                  <a:lnTo>
                    <a:pt x="818" y="134"/>
                  </a:lnTo>
                  <a:lnTo>
                    <a:pt x="818" y="181"/>
                  </a:lnTo>
                  <a:lnTo>
                    <a:pt x="817" y="216"/>
                  </a:lnTo>
                  <a:lnTo>
                    <a:pt x="811" y="269"/>
                  </a:lnTo>
                  <a:lnTo>
                    <a:pt x="783" y="352"/>
                  </a:lnTo>
                  <a:lnTo>
                    <a:pt x="760" y="390"/>
                  </a:lnTo>
                  <a:lnTo>
                    <a:pt x="740" y="422"/>
                  </a:lnTo>
                  <a:lnTo>
                    <a:pt x="714" y="481"/>
                  </a:lnTo>
                  <a:lnTo>
                    <a:pt x="711" y="502"/>
                  </a:lnTo>
                  <a:lnTo>
                    <a:pt x="711" y="514"/>
                  </a:lnTo>
                  <a:lnTo>
                    <a:pt x="716" y="528"/>
                  </a:lnTo>
                  <a:lnTo>
                    <a:pt x="730" y="535"/>
                  </a:lnTo>
                  <a:lnTo>
                    <a:pt x="753" y="530"/>
                  </a:lnTo>
                  <a:lnTo>
                    <a:pt x="769" y="524"/>
                  </a:lnTo>
                  <a:lnTo>
                    <a:pt x="794" y="508"/>
                  </a:lnTo>
                  <a:lnTo>
                    <a:pt x="798" y="502"/>
                  </a:lnTo>
                  <a:lnTo>
                    <a:pt x="802" y="495"/>
                  </a:lnTo>
                  <a:lnTo>
                    <a:pt x="819" y="486"/>
                  </a:lnTo>
                  <a:lnTo>
                    <a:pt x="832" y="486"/>
                  </a:lnTo>
                  <a:lnTo>
                    <a:pt x="848" y="483"/>
                  </a:lnTo>
                  <a:lnTo>
                    <a:pt x="893" y="466"/>
                  </a:lnTo>
                  <a:lnTo>
                    <a:pt x="942" y="439"/>
                  </a:lnTo>
                  <a:lnTo>
                    <a:pt x="984" y="407"/>
                  </a:lnTo>
                  <a:lnTo>
                    <a:pt x="997" y="393"/>
                  </a:lnTo>
                  <a:lnTo>
                    <a:pt x="1007" y="378"/>
                  </a:lnTo>
                  <a:lnTo>
                    <a:pt x="1030" y="361"/>
                  </a:lnTo>
                  <a:lnTo>
                    <a:pt x="1040" y="360"/>
                  </a:lnTo>
                  <a:lnTo>
                    <a:pt x="1051" y="355"/>
                  </a:lnTo>
                  <a:lnTo>
                    <a:pt x="1115" y="306"/>
                  </a:lnTo>
                  <a:lnTo>
                    <a:pt x="1155" y="272"/>
                  </a:lnTo>
                  <a:lnTo>
                    <a:pt x="1178" y="250"/>
                  </a:lnTo>
                  <a:lnTo>
                    <a:pt x="1227" y="214"/>
                  </a:lnTo>
                  <a:lnTo>
                    <a:pt x="1275" y="188"/>
                  </a:lnTo>
                  <a:lnTo>
                    <a:pt x="1322" y="171"/>
                  </a:lnTo>
                  <a:lnTo>
                    <a:pt x="1367" y="164"/>
                  </a:lnTo>
                  <a:lnTo>
                    <a:pt x="1410" y="165"/>
                  </a:lnTo>
                  <a:lnTo>
                    <a:pt x="1452" y="177"/>
                  </a:lnTo>
                  <a:lnTo>
                    <a:pt x="1491" y="198"/>
                  </a:lnTo>
                  <a:lnTo>
                    <a:pt x="1509" y="213"/>
                  </a:lnTo>
                  <a:lnTo>
                    <a:pt x="1521" y="221"/>
                  </a:lnTo>
                  <a:lnTo>
                    <a:pt x="1538" y="227"/>
                  </a:lnTo>
                  <a:lnTo>
                    <a:pt x="1540" y="223"/>
                  </a:lnTo>
                  <a:lnTo>
                    <a:pt x="1541" y="219"/>
                  </a:lnTo>
                  <a:lnTo>
                    <a:pt x="1554" y="233"/>
                  </a:lnTo>
                  <a:lnTo>
                    <a:pt x="1587" y="289"/>
                  </a:lnTo>
                  <a:lnTo>
                    <a:pt x="1612" y="342"/>
                  </a:lnTo>
                  <a:lnTo>
                    <a:pt x="1619" y="364"/>
                  </a:lnTo>
                  <a:lnTo>
                    <a:pt x="1623" y="436"/>
                  </a:lnTo>
                  <a:lnTo>
                    <a:pt x="1617" y="514"/>
                  </a:lnTo>
                  <a:lnTo>
                    <a:pt x="1603" y="574"/>
                  </a:lnTo>
                  <a:lnTo>
                    <a:pt x="1594" y="584"/>
                  </a:lnTo>
                  <a:lnTo>
                    <a:pt x="1587" y="591"/>
                  </a:lnTo>
                  <a:lnTo>
                    <a:pt x="1573" y="622"/>
                  </a:lnTo>
                  <a:lnTo>
                    <a:pt x="1567" y="642"/>
                  </a:lnTo>
                  <a:lnTo>
                    <a:pt x="1558" y="668"/>
                  </a:lnTo>
                  <a:lnTo>
                    <a:pt x="1518" y="746"/>
                  </a:lnTo>
                  <a:lnTo>
                    <a:pt x="1493" y="786"/>
                  </a:lnTo>
                  <a:lnTo>
                    <a:pt x="1468" y="825"/>
                  </a:lnTo>
                  <a:lnTo>
                    <a:pt x="1434" y="885"/>
                  </a:lnTo>
                  <a:lnTo>
                    <a:pt x="1432" y="898"/>
                  </a:lnTo>
                  <a:lnTo>
                    <a:pt x="1432" y="905"/>
                  </a:lnTo>
                  <a:lnTo>
                    <a:pt x="1424" y="917"/>
                  </a:lnTo>
                  <a:lnTo>
                    <a:pt x="1419" y="918"/>
                  </a:lnTo>
                  <a:lnTo>
                    <a:pt x="1411" y="923"/>
                  </a:lnTo>
                  <a:lnTo>
                    <a:pt x="1385" y="969"/>
                  </a:lnTo>
                  <a:lnTo>
                    <a:pt x="1371" y="1005"/>
                  </a:lnTo>
                  <a:lnTo>
                    <a:pt x="1357" y="1039"/>
                  </a:lnTo>
                  <a:lnTo>
                    <a:pt x="1325" y="1095"/>
                  </a:lnTo>
                  <a:lnTo>
                    <a:pt x="1315" y="1107"/>
                  </a:lnTo>
                  <a:lnTo>
                    <a:pt x="1305" y="1118"/>
                  </a:lnTo>
                  <a:lnTo>
                    <a:pt x="1275" y="1175"/>
                  </a:lnTo>
                  <a:lnTo>
                    <a:pt x="1259" y="1209"/>
                  </a:lnTo>
                  <a:lnTo>
                    <a:pt x="1244" y="1244"/>
                  </a:lnTo>
                  <a:lnTo>
                    <a:pt x="1220" y="1291"/>
                  </a:lnTo>
                  <a:lnTo>
                    <a:pt x="1213" y="1296"/>
                  </a:lnTo>
                  <a:lnTo>
                    <a:pt x="1205" y="1297"/>
                  </a:lnTo>
                  <a:lnTo>
                    <a:pt x="1198" y="1314"/>
                  </a:lnTo>
                  <a:lnTo>
                    <a:pt x="1198" y="1329"/>
                  </a:lnTo>
                  <a:lnTo>
                    <a:pt x="1194" y="1346"/>
                  </a:lnTo>
                  <a:lnTo>
                    <a:pt x="1167" y="1416"/>
                  </a:lnTo>
                  <a:lnTo>
                    <a:pt x="1148" y="1458"/>
                  </a:lnTo>
                  <a:lnTo>
                    <a:pt x="1126" y="1501"/>
                  </a:lnTo>
                  <a:lnTo>
                    <a:pt x="1084" y="1605"/>
                  </a:lnTo>
                  <a:lnTo>
                    <a:pt x="1072" y="1647"/>
                  </a:lnTo>
                  <a:lnTo>
                    <a:pt x="1061" y="1684"/>
                  </a:lnTo>
                  <a:lnTo>
                    <a:pt x="1037" y="1739"/>
                  </a:lnTo>
                  <a:lnTo>
                    <a:pt x="1028" y="1749"/>
                  </a:lnTo>
                  <a:lnTo>
                    <a:pt x="1021" y="1764"/>
                  </a:lnTo>
                  <a:lnTo>
                    <a:pt x="1010" y="1860"/>
                  </a:lnTo>
                  <a:lnTo>
                    <a:pt x="1008" y="1933"/>
                  </a:lnTo>
                  <a:lnTo>
                    <a:pt x="1010" y="2030"/>
                  </a:lnTo>
                  <a:lnTo>
                    <a:pt x="1020" y="2100"/>
                  </a:lnTo>
                  <a:lnTo>
                    <a:pt x="1036" y="2128"/>
                  </a:lnTo>
                  <a:lnTo>
                    <a:pt x="1048" y="2139"/>
                  </a:lnTo>
                  <a:lnTo>
                    <a:pt x="1064" y="2157"/>
                  </a:lnTo>
                  <a:lnTo>
                    <a:pt x="1092" y="2195"/>
                  </a:lnTo>
                  <a:lnTo>
                    <a:pt x="1099" y="2211"/>
                  </a:lnTo>
                  <a:lnTo>
                    <a:pt x="1102" y="2231"/>
                  </a:lnTo>
                  <a:lnTo>
                    <a:pt x="1090" y="2280"/>
                  </a:lnTo>
                  <a:lnTo>
                    <a:pt x="1064" y="2329"/>
                  </a:lnTo>
                  <a:lnTo>
                    <a:pt x="1027" y="2365"/>
                  </a:lnTo>
                  <a:lnTo>
                    <a:pt x="1007" y="2375"/>
                  </a:lnTo>
                  <a:lnTo>
                    <a:pt x="971" y="2390"/>
                  </a:lnTo>
                  <a:lnTo>
                    <a:pt x="926" y="2388"/>
                  </a:lnTo>
                  <a:lnTo>
                    <a:pt x="892" y="23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198384" y="3358695"/>
              <a:ext cx="922338" cy="1228725"/>
            </a:xfrm>
            <a:custGeom>
              <a:avLst/>
              <a:gdLst>
                <a:gd name="T0" fmla="*/ 147 w 1741"/>
                <a:gd name="T1" fmla="*/ 2217 h 2322"/>
                <a:gd name="T2" fmla="*/ 93 w 1741"/>
                <a:gd name="T3" fmla="*/ 2128 h 2322"/>
                <a:gd name="T4" fmla="*/ 40 w 1741"/>
                <a:gd name="T5" fmla="*/ 2030 h 2322"/>
                <a:gd name="T6" fmla="*/ 1 w 1741"/>
                <a:gd name="T7" fmla="*/ 1680 h 2322"/>
                <a:gd name="T8" fmla="*/ 72 w 1741"/>
                <a:gd name="T9" fmla="*/ 1225 h 2322"/>
                <a:gd name="T10" fmla="*/ 158 w 1741"/>
                <a:gd name="T11" fmla="*/ 972 h 2322"/>
                <a:gd name="T12" fmla="*/ 322 w 1741"/>
                <a:gd name="T13" fmla="*/ 649 h 2322"/>
                <a:gd name="T14" fmla="*/ 533 w 1741"/>
                <a:gd name="T15" fmla="*/ 413 h 2322"/>
                <a:gd name="T16" fmla="*/ 792 w 1741"/>
                <a:gd name="T17" fmla="*/ 234 h 2322"/>
                <a:gd name="T18" fmla="*/ 983 w 1741"/>
                <a:gd name="T19" fmla="*/ 180 h 2322"/>
                <a:gd name="T20" fmla="*/ 1283 w 1741"/>
                <a:gd name="T21" fmla="*/ 194 h 2322"/>
                <a:gd name="T22" fmla="*/ 1351 w 1741"/>
                <a:gd name="T23" fmla="*/ 168 h 2322"/>
                <a:gd name="T24" fmla="*/ 1541 w 1741"/>
                <a:gd name="T25" fmla="*/ 8 h 2322"/>
                <a:gd name="T26" fmla="*/ 1686 w 1741"/>
                <a:gd name="T27" fmla="*/ 17 h 2322"/>
                <a:gd name="T28" fmla="*/ 1721 w 1741"/>
                <a:gd name="T29" fmla="*/ 80 h 2322"/>
                <a:gd name="T30" fmla="*/ 1741 w 1741"/>
                <a:gd name="T31" fmla="*/ 223 h 2322"/>
                <a:gd name="T32" fmla="*/ 1683 w 1741"/>
                <a:gd name="T33" fmla="*/ 478 h 2322"/>
                <a:gd name="T34" fmla="*/ 1631 w 1741"/>
                <a:gd name="T35" fmla="*/ 671 h 2322"/>
                <a:gd name="T36" fmla="*/ 1555 w 1741"/>
                <a:gd name="T37" fmla="*/ 976 h 2322"/>
                <a:gd name="T38" fmla="*/ 1477 w 1741"/>
                <a:gd name="T39" fmla="*/ 1255 h 2322"/>
                <a:gd name="T40" fmla="*/ 1401 w 1741"/>
                <a:gd name="T41" fmla="*/ 1573 h 2322"/>
                <a:gd name="T42" fmla="*/ 1398 w 1741"/>
                <a:gd name="T43" fmla="*/ 1840 h 2322"/>
                <a:gd name="T44" fmla="*/ 1456 w 1741"/>
                <a:gd name="T45" fmla="*/ 1894 h 2322"/>
                <a:gd name="T46" fmla="*/ 1485 w 1741"/>
                <a:gd name="T47" fmla="*/ 1900 h 2322"/>
                <a:gd name="T48" fmla="*/ 1512 w 1741"/>
                <a:gd name="T49" fmla="*/ 1987 h 2322"/>
                <a:gd name="T50" fmla="*/ 1414 w 1741"/>
                <a:gd name="T51" fmla="*/ 2090 h 2322"/>
                <a:gd name="T52" fmla="*/ 1171 w 1741"/>
                <a:gd name="T53" fmla="*/ 2063 h 2322"/>
                <a:gd name="T54" fmla="*/ 1050 w 1741"/>
                <a:gd name="T55" fmla="*/ 1835 h 2322"/>
                <a:gd name="T56" fmla="*/ 998 w 1741"/>
                <a:gd name="T57" fmla="*/ 1860 h 2322"/>
                <a:gd name="T58" fmla="*/ 972 w 1741"/>
                <a:gd name="T59" fmla="*/ 1890 h 2322"/>
                <a:gd name="T60" fmla="*/ 916 w 1741"/>
                <a:gd name="T61" fmla="*/ 2004 h 2322"/>
                <a:gd name="T62" fmla="*/ 883 w 1741"/>
                <a:gd name="T63" fmla="*/ 2049 h 2322"/>
                <a:gd name="T64" fmla="*/ 721 w 1741"/>
                <a:gd name="T65" fmla="*/ 2218 h 2322"/>
                <a:gd name="T66" fmla="*/ 671 w 1741"/>
                <a:gd name="T67" fmla="*/ 2249 h 2322"/>
                <a:gd name="T68" fmla="*/ 448 w 1741"/>
                <a:gd name="T69" fmla="*/ 2321 h 2322"/>
                <a:gd name="T70" fmla="*/ 685 w 1741"/>
                <a:gd name="T71" fmla="*/ 1969 h 2322"/>
                <a:gd name="T72" fmla="*/ 789 w 1741"/>
                <a:gd name="T73" fmla="*/ 1815 h 2322"/>
                <a:gd name="T74" fmla="*/ 887 w 1741"/>
                <a:gd name="T75" fmla="*/ 1573 h 2322"/>
                <a:gd name="T76" fmla="*/ 955 w 1741"/>
                <a:gd name="T77" fmla="*/ 1324 h 2322"/>
                <a:gd name="T78" fmla="*/ 999 w 1741"/>
                <a:gd name="T79" fmla="*/ 1153 h 2322"/>
                <a:gd name="T80" fmla="*/ 1073 w 1741"/>
                <a:gd name="T81" fmla="*/ 879 h 2322"/>
                <a:gd name="T82" fmla="*/ 1093 w 1741"/>
                <a:gd name="T83" fmla="*/ 810 h 2322"/>
                <a:gd name="T84" fmla="*/ 1106 w 1741"/>
                <a:gd name="T85" fmla="*/ 766 h 2322"/>
                <a:gd name="T86" fmla="*/ 1168 w 1741"/>
                <a:gd name="T87" fmla="*/ 573 h 2322"/>
                <a:gd name="T88" fmla="*/ 1182 w 1741"/>
                <a:gd name="T89" fmla="*/ 555 h 2322"/>
                <a:gd name="T90" fmla="*/ 1201 w 1741"/>
                <a:gd name="T91" fmla="*/ 505 h 2322"/>
                <a:gd name="T92" fmla="*/ 1133 w 1741"/>
                <a:gd name="T93" fmla="*/ 446 h 2322"/>
                <a:gd name="T94" fmla="*/ 1017 w 1741"/>
                <a:gd name="T95" fmla="*/ 486 h 2322"/>
                <a:gd name="T96" fmla="*/ 764 w 1741"/>
                <a:gd name="T97" fmla="*/ 780 h 2322"/>
                <a:gd name="T98" fmla="*/ 603 w 1741"/>
                <a:gd name="T99" fmla="*/ 1166 h 2322"/>
                <a:gd name="T100" fmla="*/ 528 w 1741"/>
                <a:gd name="T101" fmla="*/ 1422 h 2322"/>
                <a:gd name="T102" fmla="*/ 479 w 1741"/>
                <a:gd name="T103" fmla="*/ 1794 h 2322"/>
                <a:gd name="T104" fmla="*/ 511 w 1741"/>
                <a:gd name="T105" fmla="*/ 1988 h 2322"/>
                <a:gd name="T106" fmla="*/ 662 w 1741"/>
                <a:gd name="T107" fmla="*/ 199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1" h="2322">
                  <a:moveTo>
                    <a:pt x="288" y="2312"/>
                  </a:moveTo>
                  <a:lnTo>
                    <a:pt x="262" y="2302"/>
                  </a:lnTo>
                  <a:lnTo>
                    <a:pt x="201" y="2265"/>
                  </a:lnTo>
                  <a:lnTo>
                    <a:pt x="147" y="2217"/>
                  </a:lnTo>
                  <a:lnTo>
                    <a:pt x="111" y="2174"/>
                  </a:lnTo>
                  <a:lnTo>
                    <a:pt x="108" y="2159"/>
                  </a:lnTo>
                  <a:lnTo>
                    <a:pt x="106" y="2148"/>
                  </a:lnTo>
                  <a:lnTo>
                    <a:pt x="93" y="2128"/>
                  </a:lnTo>
                  <a:lnTo>
                    <a:pt x="85" y="2121"/>
                  </a:lnTo>
                  <a:lnTo>
                    <a:pt x="78" y="2115"/>
                  </a:lnTo>
                  <a:lnTo>
                    <a:pt x="63" y="2090"/>
                  </a:lnTo>
                  <a:lnTo>
                    <a:pt x="40" y="2030"/>
                  </a:lnTo>
                  <a:lnTo>
                    <a:pt x="16" y="1916"/>
                  </a:lnTo>
                  <a:lnTo>
                    <a:pt x="1" y="1792"/>
                  </a:lnTo>
                  <a:lnTo>
                    <a:pt x="0" y="1736"/>
                  </a:lnTo>
                  <a:lnTo>
                    <a:pt x="1" y="1680"/>
                  </a:lnTo>
                  <a:lnTo>
                    <a:pt x="16" y="1532"/>
                  </a:lnTo>
                  <a:lnTo>
                    <a:pt x="37" y="1378"/>
                  </a:lnTo>
                  <a:lnTo>
                    <a:pt x="62" y="1257"/>
                  </a:lnTo>
                  <a:lnTo>
                    <a:pt x="72" y="1225"/>
                  </a:lnTo>
                  <a:lnTo>
                    <a:pt x="91" y="1176"/>
                  </a:lnTo>
                  <a:lnTo>
                    <a:pt x="115" y="1097"/>
                  </a:lnTo>
                  <a:lnTo>
                    <a:pt x="139" y="1018"/>
                  </a:lnTo>
                  <a:lnTo>
                    <a:pt x="158" y="972"/>
                  </a:lnTo>
                  <a:lnTo>
                    <a:pt x="190" y="908"/>
                  </a:lnTo>
                  <a:lnTo>
                    <a:pt x="253" y="774"/>
                  </a:lnTo>
                  <a:lnTo>
                    <a:pt x="278" y="728"/>
                  </a:lnTo>
                  <a:lnTo>
                    <a:pt x="322" y="649"/>
                  </a:lnTo>
                  <a:lnTo>
                    <a:pt x="374" y="580"/>
                  </a:lnTo>
                  <a:lnTo>
                    <a:pt x="442" y="504"/>
                  </a:lnTo>
                  <a:lnTo>
                    <a:pt x="487" y="460"/>
                  </a:lnTo>
                  <a:lnTo>
                    <a:pt x="533" y="413"/>
                  </a:lnTo>
                  <a:lnTo>
                    <a:pt x="622" y="335"/>
                  </a:lnTo>
                  <a:lnTo>
                    <a:pt x="703" y="276"/>
                  </a:lnTo>
                  <a:lnTo>
                    <a:pt x="769" y="240"/>
                  </a:lnTo>
                  <a:lnTo>
                    <a:pt x="792" y="234"/>
                  </a:lnTo>
                  <a:lnTo>
                    <a:pt x="809" y="229"/>
                  </a:lnTo>
                  <a:lnTo>
                    <a:pt x="847" y="208"/>
                  </a:lnTo>
                  <a:lnTo>
                    <a:pt x="875" y="195"/>
                  </a:lnTo>
                  <a:lnTo>
                    <a:pt x="983" y="180"/>
                  </a:lnTo>
                  <a:lnTo>
                    <a:pt x="1113" y="174"/>
                  </a:lnTo>
                  <a:lnTo>
                    <a:pt x="1228" y="180"/>
                  </a:lnTo>
                  <a:lnTo>
                    <a:pt x="1264" y="188"/>
                  </a:lnTo>
                  <a:lnTo>
                    <a:pt x="1283" y="194"/>
                  </a:lnTo>
                  <a:lnTo>
                    <a:pt x="1309" y="201"/>
                  </a:lnTo>
                  <a:lnTo>
                    <a:pt x="1326" y="197"/>
                  </a:lnTo>
                  <a:lnTo>
                    <a:pt x="1341" y="181"/>
                  </a:lnTo>
                  <a:lnTo>
                    <a:pt x="1351" y="168"/>
                  </a:lnTo>
                  <a:lnTo>
                    <a:pt x="1371" y="136"/>
                  </a:lnTo>
                  <a:lnTo>
                    <a:pt x="1423" y="80"/>
                  </a:lnTo>
                  <a:lnTo>
                    <a:pt x="1482" y="37"/>
                  </a:lnTo>
                  <a:lnTo>
                    <a:pt x="1541" y="8"/>
                  </a:lnTo>
                  <a:lnTo>
                    <a:pt x="1568" y="2"/>
                  </a:lnTo>
                  <a:lnTo>
                    <a:pt x="1597" y="0"/>
                  </a:lnTo>
                  <a:lnTo>
                    <a:pt x="1647" y="2"/>
                  </a:lnTo>
                  <a:lnTo>
                    <a:pt x="1686" y="17"/>
                  </a:lnTo>
                  <a:lnTo>
                    <a:pt x="1708" y="40"/>
                  </a:lnTo>
                  <a:lnTo>
                    <a:pt x="1711" y="54"/>
                  </a:lnTo>
                  <a:lnTo>
                    <a:pt x="1711" y="66"/>
                  </a:lnTo>
                  <a:lnTo>
                    <a:pt x="1721" y="80"/>
                  </a:lnTo>
                  <a:lnTo>
                    <a:pt x="1728" y="82"/>
                  </a:lnTo>
                  <a:lnTo>
                    <a:pt x="1734" y="87"/>
                  </a:lnTo>
                  <a:lnTo>
                    <a:pt x="1741" y="145"/>
                  </a:lnTo>
                  <a:lnTo>
                    <a:pt x="1741" y="223"/>
                  </a:lnTo>
                  <a:lnTo>
                    <a:pt x="1732" y="286"/>
                  </a:lnTo>
                  <a:lnTo>
                    <a:pt x="1727" y="298"/>
                  </a:lnTo>
                  <a:lnTo>
                    <a:pt x="1711" y="344"/>
                  </a:lnTo>
                  <a:lnTo>
                    <a:pt x="1683" y="478"/>
                  </a:lnTo>
                  <a:lnTo>
                    <a:pt x="1670" y="547"/>
                  </a:lnTo>
                  <a:lnTo>
                    <a:pt x="1646" y="645"/>
                  </a:lnTo>
                  <a:lnTo>
                    <a:pt x="1639" y="658"/>
                  </a:lnTo>
                  <a:lnTo>
                    <a:pt x="1631" y="671"/>
                  </a:lnTo>
                  <a:lnTo>
                    <a:pt x="1607" y="758"/>
                  </a:lnTo>
                  <a:lnTo>
                    <a:pt x="1595" y="820"/>
                  </a:lnTo>
                  <a:lnTo>
                    <a:pt x="1581" y="882"/>
                  </a:lnTo>
                  <a:lnTo>
                    <a:pt x="1555" y="976"/>
                  </a:lnTo>
                  <a:lnTo>
                    <a:pt x="1548" y="990"/>
                  </a:lnTo>
                  <a:lnTo>
                    <a:pt x="1531" y="1036"/>
                  </a:lnTo>
                  <a:lnTo>
                    <a:pt x="1505" y="1144"/>
                  </a:lnTo>
                  <a:lnTo>
                    <a:pt x="1477" y="1255"/>
                  </a:lnTo>
                  <a:lnTo>
                    <a:pt x="1459" y="1310"/>
                  </a:lnTo>
                  <a:lnTo>
                    <a:pt x="1447" y="1334"/>
                  </a:lnTo>
                  <a:lnTo>
                    <a:pt x="1424" y="1438"/>
                  </a:lnTo>
                  <a:lnTo>
                    <a:pt x="1401" y="1573"/>
                  </a:lnTo>
                  <a:lnTo>
                    <a:pt x="1388" y="1700"/>
                  </a:lnTo>
                  <a:lnTo>
                    <a:pt x="1387" y="1746"/>
                  </a:lnTo>
                  <a:lnTo>
                    <a:pt x="1387" y="1794"/>
                  </a:lnTo>
                  <a:lnTo>
                    <a:pt x="1398" y="1840"/>
                  </a:lnTo>
                  <a:lnTo>
                    <a:pt x="1413" y="1863"/>
                  </a:lnTo>
                  <a:lnTo>
                    <a:pt x="1423" y="1873"/>
                  </a:lnTo>
                  <a:lnTo>
                    <a:pt x="1437" y="1884"/>
                  </a:lnTo>
                  <a:lnTo>
                    <a:pt x="1456" y="1894"/>
                  </a:lnTo>
                  <a:lnTo>
                    <a:pt x="1459" y="1890"/>
                  </a:lnTo>
                  <a:lnTo>
                    <a:pt x="1460" y="1886"/>
                  </a:lnTo>
                  <a:lnTo>
                    <a:pt x="1474" y="1892"/>
                  </a:lnTo>
                  <a:lnTo>
                    <a:pt x="1485" y="1900"/>
                  </a:lnTo>
                  <a:lnTo>
                    <a:pt x="1496" y="1912"/>
                  </a:lnTo>
                  <a:lnTo>
                    <a:pt x="1510" y="1951"/>
                  </a:lnTo>
                  <a:lnTo>
                    <a:pt x="1512" y="1974"/>
                  </a:lnTo>
                  <a:lnTo>
                    <a:pt x="1512" y="1987"/>
                  </a:lnTo>
                  <a:lnTo>
                    <a:pt x="1505" y="2011"/>
                  </a:lnTo>
                  <a:lnTo>
                    <a:pt x="1479" y="2046"/>
                  </a:lnTo>
                  <a:lnTo>
                    <a:pt x="1446" y="2070"/>
                  </a:lnTo>
                  <a:lnTo>
                    <a:pt x="1414" y="2090"/>
                  </a:lnTo>
                  <a:lnTo>
                    <a:pt x="1351" y="2110"/>
                  </a:lnTo>
                  <a:lnTo>
                    <a:pt x="1286" y="2112"/>
                  </a:lnTo>
                  <a:lnTo>
                    <a:pt x="1225" y="2096"/>
                  </a:lnTo>
                  <a:lnTo>
                    <a:pt x="1171" y="2063"/>
                  </a:lnTo>
                  <a:lnTo>
                    <a:pt x="1122" y="2014"/>
                  </a:lnTo>
                  <a:lnTo>
                    <a:pt x="1083" y="1952"/>
                  </a:lnTo>
                  <a:lnTo>
                    <a:pt x="1057" y="1877"/>
                  </a:lnTo>
                  <a:lnTo>
                    <a:pt x="1050" y="1835"/>
                  </a:lnTo>
                  <a:lnTo>
                    <a:pt x="1037" y="1746"/>
                  </a:lnTo>
                  <a:lnTo>
                    <a:pt x="1022" y="1807"/>
                  </a:lnTo>
                  <a:lnTo>
                    <a:pt x="1015" y="1828"/>
                  </a:lnTo>
                  <a:lnTo>
                    <a:pt x="998" y="1860"/>
                  </a:lnTo>
                  <a:lnTo>
                    <a:pt x="991" y="1864"/>
                  </a:lnTo>
                  <a:lnTo>
                    <a:pt x="982" y="1866"/>
                  </a:lnTo>
                  <a:lnTo>
                    <a:pt x="973" y="1880"/>
                  </a:lnTo>
                  <a:lnTo>
                    <a:pt x="972" y="1890"/>
                  </a:lnTo>
                  <a:lnTo>
                    <a:pt x="970" y="1905"/>
                  </a:lnTo>
                  <a:lnTo>
                    <a:pt x="959" y="1939"/>
                  </a:lnTo>
                  <a:lnTo>
                    <a:pt x="939" y="1975"/>
                  </a:lnTo>
                  <a:lnTo>
                    <a:pt x="916" y="2004"/>
                  </a:lnTo>
                  <a:lnTo>
                    <a:pt x="906" y="2013"/>
                  </a:lnTo>
                  <a:lnTo>
                    <a:pt x="896" y="2020"/>
                  </a:lnTo>
                  <a:lnTo>
                    <a:pt x="883" y="2038"/>
                  </a:lnTo>
                  <a:lnTo>
                    <a:pt x="883" y="2049"/>
                  </a:lnTo>
                  <a:lnTo>
                    <a:pt x="877" y="2063"/>
                  </a:lnTo>
                  <a:lnTo>
                    <a:pt x="835" y="2116"/>
                  </a:lnTo>
                  <a:lnTo>
                    <a:pt x="775" y="2177"/>
                  </a:lnTo>
                  <a:lnTo>
                    <a:pt x="721" y="2218"/>
                  </a:lnTo>
                  <a:lnTo>
                    <a:pt x="707" y="2224"/>
                  </a:lnTo>
                  <a:lnTo>
                    <a:pt x="698" y="2224"/>
                  </a:lnTo>
                  <a:lnTo>
                    <a:pt x="678" y="2239"/>
                  </a:lnTo>
                  <a:lnTo>
                    <a:pt x="671" y="2249"/>
                  </a:lnTo>
                  <a:lnTo>
                    <a:pt x="664" y="2259"/>
                  </a:lnTo>
                  <a:lnTo>
                    <a:pt x="633" y="2277"/>
                  </a:lnTo>
                  <a:lnTo>
                    <a:pt x="566" y="2301"/>
                  </a:lnTo>
                  <a:lnTo>
                    <a:pt x="448" y="2321"/>
                  </a:lnTo>
                  <a:lnTo>
                    <a:pt x="360" y="2322"/>
                  </a:lnTo>
                  <a:lnTo>
                    <a:pt x="309" y="2316"/>
                  </a:lnTo>
                  <a:lnTo>
                    <a:pt x="288" y="2312"/>
                  </a:lnTo>
                  <a:close/>
                  <a:moveTo>
                    <a:pt x="685" y="1969"/>
                  </a:moveTo>
                  <a:lnTo>
                    <a:pt x="726" y="1925"/>
                  </a:lnTo>
                  <a:lnTo>
                    <a:pt x="739" y="1907"/>
                  </a:lnTo>
                  <a:lnTo>
                    <a:pt x="750" y="1883"/>
                  </a:lnTo>
                  <a:lnTo>
                    <a:pt x="789" y="1815"/>
                  </a:lnTo>
                  <a:lnTo>
                    <a:pt x="811" y="1775"/>
                  </a:lnTo>
                  <a:lnTo>
                    <a:pt x="852" y="1684"/>
                  </a:lnTo>
                  <a:lnTo>
                    <a:pt x="864" y="1648"/>
                  </a:lnTo>
                  <a:lnTo>
                    <a:pt x="887" y="1573"/>
                  </a:lnTo>
                  <a:lnTo>
                    <a:pt x="909" y="1513"/>
                  </a:lnTo>
                  <a:lnTo>
                    <a:pt x="919" y="1484"/>
                  </a:lnTo>
                  <a:lnTo>
                    <a:pt x="943" y="1380"/>
                  </a:lnTo>
                  <a:lnTo>
                    <a:pt x="955" y="1324"/>
                  </a:lnTo>
                  <a:lnTo>
                    <a:pt x="963" y="1268"/>
                  </a:lnTo>
                  <a:lnTo>
                    <a:pt x="983" y="1185"/>
                  </a:lnTo>
                  <a:lnTo>
                    <a:pt x="992" y="1169"/>
                  </a:lnTo>
                  <a:lnTo>
                    <a:pt x="999" y="1153"/>
                  </a:lnTo>
                  <a:lnTo>
                    <a:pt x="1022" y="1071"/>
                  </a:lnTo>
                  <a:lnTo>
                    <a:pt x="1035" y="1018"/>
                  </a:lnTo>
                  <a:lnTo>
                    <a:pt x="1048" y="964"/>
                  </a:lnTo>
                  <a:lnTo>
                    <a:pt x="1073" y="879"/>
                  </a:lnTo>
                  <a:lnTo>
                    <a:pt x="1081" y="861"/>
                  </a:lnTo>
                  <a:lnTo>
                    <a:pt x="1089" y="851"/>
                  </a:lnTo>
                  <a:lnTo>
                    <a:pt x="1096" y="823"/>
                  </a:lnTo>
                  <a:lnTo>
                    <a:pt x="1093" y="810"/>
                  </a:lnTo>
                  <a:lnTo>
                    <a:pt x="1089" y="800"/>
                  </a:lnTo>
                  <a:lnTo>
                    <a:pt x="1091" y="780"/>
                  </a:lnTo>
                  <a:lnTo>
                    <a:pt x="1099" y="774"/>
                  </a:lnTo>
                  <a:lnTo>
                    <a:pt x="1106" y="766"/>
                  </a:lnTo>
                  <a:lnTo>
                    <a:pt x="1126" y="707"/>
                  </a:lnTo>
                  <a:lnTo>
                    <a:pt x="1136" y="666"/>
                  </a:lnTo>
                  <a:lnTo>
                    <a:pt x="1146" y="627"/>
                  </a:lnTo>
                  <a:lnTo>
                    <a:pt x="1168" y="573"/>
                  </a:lnTo>
                  <a:lnTo>
                    <a:pt x="1175" y="568"/>
                  </a:lnTo>
                  <a:lnTo>
                    <a:pt x="1182" y="567"/>
                  </a:lnTo>
                  <a:lnTo>
                    <a:pt x="1185" y="560"/>
                  </a:lnTo>
                  <a:lnTo>
                    <a:pt x="1182" y="555"/>
                  </a:lnTo>
                  <a:lnTo>
                    <a:pt x="1178" y="550"/>
                  </a:lnTo>
                  <a:lnTo>
                    <a:pt x="1184" y="529"/>
                  </a:lnTo>
                  <a:lnTo>
                    <a:pt x="1192" y="519"/>
                  </a:lnTo>
                  <a:lnTo>
                    <a:pt x="1201" y="505"/>
                  </a:lnTo>
                  <a:lnTo>
                    <a:pt x="1194" y="482"/>
                  </a:lnTo>
                  <a:lnTo>
                    <a:pt x="1178" y="469"/>
                  </a:lnTo>
                  <a:lnTo>
                    <a:pt x="1162" y="457"/>
                  </a:lnTo>
                  <a:lnTo>
                    <a:pt x="1133" y="446"/>
                  </a:lnTo>
                  <a:lnTo>
                    <a:pt x="1104" y="446"/>
                  </a:lnTo>
                  <a:lnTo>
                    <a:pt x="1068" y="457"/>
                  </a:lnTo>
                  <a:lnTo>
                    <a:pt x="1045" y="469"/>
                  </a:lnTo>
                  <a:lnTo>
                    <a:pt x="1017" y="486"/>
                  </a:lnTo>
                  <a:lnTo>
                    <a:pt x="936" y="560"/>
                  </a:lnTo>
                  <a:lnTo>
                    <a:pt x="851" y="655"/>
                  </a:lnTo>
                  <a:lnTo>
                    <a:pt x="783" y="745"/>
                  </a:lnTo>
                  <a:lnTo>
                    <a:pt x="764" y="780"/>
                  </a:lnTo>
                  <a:lnTo>
                    <a:pt x="736" y="845"/>
                  </a:lnTo>
                  <a:lnTo>
                    <a:pt x="711" y="901"/>
                  </a:lnTo>
                  <a:lnTo>
                    <a:pt x="656" y="1019"/>
                  </a:lnTo>
                  <a:lnTo>
                    <a:pt x="603" y="1166"/>
                  </a:lnTo>
                  <a:lnTo>
                    <a:pt x="584" y="1242"/>
                  </a:lnTo>
                  <a:lnTo>
                    <a:pt x="559" y="1347"/>
                  </a:lnTo>
                  <a:lnTo>
                    <a:pt x="540" y="1398"/>
                  </a:lnTo>
                  <a:lnTo>
                    <a:pt x="528" y="1422"/>
                  </a:lnTo>
                  <a:lnTo>
                    <a:pt x="508" y="1507"/>
                  </a:lnTo>
                  <a:lnTo>
                    <a:pt x="491" y="1617"/>
                  </a:lnTo>
                  <a:lnTo>
                    <a:pt x="481" y="1736"/>
                  </a:lnTo>
                  <a:lnTo>
                    <a:pt x="479" y="1794"/>
                  </a:lnTo>
                  <a:lnTo>
                    <a:pt x="478" y="1879"/>
                  </a:lnTo>
                  <a:lnTo>
                    <a:pt x="488" y="1946"/>
                  </a:lnTo>
                  <a:lnTo>
                    <a:pt x="501" y="1975"/>
                  </a:lnTo>
                  <a:lnTo>
                    <a:pt x="511" y="1988"/>
                  </a:lnTo>
                  <a:lnTo>
                    <a:pt x="530" y="2005"/>
                  </a:lnTo>
                  <a:lnTo>
                    <a:pt x="572" y="2024"/>
                  </a:lnTo>
                  <a:lnTo>
                    <a:pt x="616" y="2020"/>
                  </a:lnTo>
                  <a:lnTo>
                    <a:pt x="662" y="1992"/>
                  </a:lnTo>
                  <a:lnTo>
                    <a:pt x="685" y="19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236359" y="3363458"/>
              <a:ext cx="981075" cy="1219200"/>
            </a:xfrm>
            <a:custGeom>
              <a:avLst/>
              <a:gdLst>
                <a:gd name="T0" fmla="*/ 145 w 1853"/>
                <a:gd name="T1" fmla="*/ 2165 h 2303"/>
                <a:gd name="T2" fmla="*/ 24 w 1853"/>
                <a:gd name="T3" fmla="*/ 1945 h 2303"/>
                <a:gd name="T4" fmla="*/ 4 w 1853"/>
                <a:gd name="T5" fmla="*/ 1634 h 2303"/>
                <a:gd name="T6" fmla="*/ 37 w 1853"/>
                <a:gd name="T7" fmla="*/ 1356 h 2303"/>
                <a:gd name="T8" fmla="*/ 124 w 1853"/>
                <a:gd name="T9" fmla="*/ 1018 h 2303"/>
                <a:gd name="T10" fmla="*/ 140 w 1853"/>
                <a:gd name="T11" fmla="*/ 980 h 2303"/>
                <a:gd name="T12" fmla="*/ 150 w 1853"/>
                <a:gd name="T13" fmla="*/ 937 h 2303"/>
                <a:gd name="T14" fmla="*/ 213 w 1853"/>
                <a:gd name="T15" fmla="*/ 743 h 2303"/>
                <a:gd name="T16" fmla="*/ 232 w 1853"/>
                <a:gd name="T17" fmla="*/ 725 h 2303"/>
                <a:gd name="T18" fmla="*/ 356 w 1853"/>
                <a:gd name="T19" fmla="*/ 443 h 2303"/>
                <a:gd name="T20" fmla="*/ 469 w 1853"/>
                <a:gd name="T21" fmla="*/ 318 h 2303"/>
                <a:gd name="T22" fmla="*/ 515 w 1853"/>
                <a:gd name="T23" fmla="*/ 289 h 2303"/>
                <a:gd name="T24" fmla="*/ 729 w 1853"/>
                <a:gd name="T25" fmla="*/ 314 h 2303"/>
                <a:gd name="T26" fmla="*/ 801 w 1853"/>
                <a:gd name="T27" fmla="*/ 456 h 2303"/>
                <a:gd name="T28" fmla="*/ 778 w 1853"/>
                <a:gd name="T29" fmla="*/ 767 h 2303"/>
                <a:gd name="T30" fmla="*/ 739 w 1853"/>
                <a:gd name="T31" fmla="*/ 868 h 2303"/>
                <a:gd name="T32" fmla="*/ 654 w 1853"/>
                <a:gd name="T33" fmla="*/ 1103 h 2303"/>
                <a:gd name="T34" fmla="*/ 587 w 1853"/>
                <a:gd name="T35" fmla="*/ 1324 h 2303"/>
                <a:gd name="T36" fmla="*/ 528 w 1853"/>
                <a:gd name="T37" fmla="*/ 1559 h 2303"/>
                <a:gd name="T38" fmla="*/ 488 w 1853"/>
                <a:gd name="T39" fmla="*/ 1725 h 2303"/>
                <a:gd name="T40" fmla="*/ 502 w 1853"/>
                <a:gd name="T41" fmla="*/ 1926 h 2303"/>
                <a:gd name="T42" fmla="*/ 530 w 1853"/>
                <a:gd name="T43" fmla="*/ 1971 h 2303"/>
                <a:gd name="T44" fmla="*/ 602 w 1853"/>
                <a:gd name="T45" fmla="*/ 1997 h 2303"/>
                <a:gd name="T46" fmla="*/ 645 w 1853"/>
                <a:gd name="T47" fmla="*/ 1962 h 2303"/>
                <a:gd name="T48" fmla="*/ 746 w 1853"/>
                <a:gd name="T49" fmla="*/ 1847 h 2303"/>
                <a:gd name="T50" fmla="*/ 953 w 1853"/>
                <a:gd name="T51" fmla="*/ 1408 h 2303"/>
                <a:gd name="T52" fmla="*/ 1004 w 1853"/>
                <a:gd name="T53" fmla="*/ 1260 h 2303"/>
                <a:gd name="T54" fmla="*/ 1064 w 1853"/>
                <a:gd name="T55" fmla="*/ 1098 h 2303"/>
                <a:gd name="T56" fmla="*/ 1123 w 1853"/>
                <a:gd name="T57" fmla="*/ 902 h 2303"/>
                <a:gd name="T58" fmla="*/ 1187 w 1853"/>
                <a:gd name="T59" fmla="*/ 711 h 2303"/>
                <a:gd name="T60" fmla="*/ 1243 w 1853"/>
                <a:gd name="T61" fmla="*/ 566 h 2303"/>
                <a:gd name="T62" fmla="*/ 1342 w 1853"/>
                <a:gd name="T63" fmla="*/ 301 h 2303"/>
                <a:gd name="T64" fmla="*/ 1515 w 1853"/>
                <a:gd name="T65" fmla="*/ 54 h 2303"/>
                <a:gd name="T66" fmla="*/ 1650 w 1853"/>
                <a:gd name="T67" fmla="*/ 0 h 2303"/>
                <a:gd name="T68" fmla="*/ 1770 w 1853"/>
                <a:gd name="T69" fmla="*/ 37 h 2303"/>
                <a:gd name="T70" fmla="*/ 1843 w 1853"/>
                <a:gd name="T71" fmla="*/ 138 h 2303"/>
                <a:gd name="T72" fmla="*/ 1849 w 1853"/>
                <a:gd name="T73" fmla="*/ 387 h 2303"/>
                <a:gd name="T74" fmla="*/ 1768 w 1853"/>
                <a:gd name="T75" fmla="*/ 663 h 2303"/>
                <a:gd name="T76" fmla="*/ 1695 w 1853"/>
                <a:gd name="T77" fmla="*/ 864 h 2303"/>
                <a:gd name="T78" fmla="*/ 1621 w 1853"/>
                <a:gd name="T79" fmla="*/ 1139 h 2303"/>
                <a:gd name="T80" fmla="*/ 1593 w 1853"/>
                <a:gd name="T81" fmla="*/ 1199 h 2303"/>
                <a:gd name="T82" fmla="*/ 1552 w 1853"/>
                <a:gd name="T83" fmla="*/ 1632 h 2303"/>
                <a:gd name="T84" fmla="*/ 1594 w 1853"/>
                <a:gd name="T85" fmla="*/ 1798 h 2303"/>
                <a:gd name="T86" fmla="*/ 1669 w 1853"/>
                <a:gd name="T87" fmla="*/ 1941 h 2303"/>
                <a:gd name="T88" fmla="*/ 1620 w 1853"/>
                <a:gd name="T89" fmla="*/ 2028 h 2303"/>
                <a:gd name="T90" fmla="*/ 1362 w 1853"/>
                <a:gd name="T91" fmla="*/ 2027 h 2303"/>
                <a:gd name="T92" fmla="*/ 1129 w 1853"/>
                <a:gd name="T93" fmla="*/ 1817 h 2303"/>
                <a:gd name="T94" fmla="*/ 1086 w 1853"/>
                <a:gd name="T95" fmla="*/ 1717 h 2303"/>
                <a:gd name="T96" fmla="*/ 1034 w 1853"/>
                <a:gd name="T97" fmla="*/ 1797 h 2303"/>
                <a:gd name="T98" fmla="*/ 883 w 1853"/>
                <a:gd name="T99" fmla="*/ 2079 h 2303"/>
                <a:gd name="T100" fmla="*/ 786 w 1853"/>
                <a:gd name="T101" fmla="*/ 2207 h 2303"/>
                <a:gd name="T102" fmla="*/ 638 w 1853"/>
                <a:gd name="T103" fmla="*/ 2282 h 2303"/>
                <a:gd name="T104" fmla="*/ 312 w 1853"/>
                <a:gd name="T105" fmla="*/ 2289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3" h="2303">
                  <a:moveTo>
                    <a:pt x="312" y="2289"/>
                  </a:moveTo>
                  <a:lnTo>
                    <a:pt x="284" y="2278"/>
                  </a:lnTo>
                  <a:lnTo>
                    <a:pt x="216" y="2230"/>
                  </a:lnTo>
                  <a:lnTo>
                    <a:pt x="145" y="2165"/>
                  </a:lnTo>
                  <a:lnTo>
                    <a:pt x="92" y="2099"/>
                  </a:lnTo>
                  <a:lnTo>
                    <a:pt x="78" y="2072"/>
                  </a:lnTo>
                  <a:lnTo>
                    <a:pt x="52" y="2007"/>
                  </a:lnTo>
                  <a:lnTo>
                    <a:pt x="24" y="1945"/>
                  </a:lnTo>
                  <a:lnTo>
                    <a:pt x="16" y="1926"/>
                  </a:lnTo>
                  <a:lnTo>
                    <a:pt x="6" y="1879"/>
                  </a:lnTo>
                  <a:lnTo>
                    <a:pt x="0" y="1768"/>
                  </a:lnTo>
                  <a:lnTo>
                    <a:pt x="4" y="1634"/>
                  </a:lnTo>
                  <a:lnTo>
                    <a:pt x="9" y="1533"/>
                  </a:lnTo>
                  <a:lnTo>
                    <a:pt x="23" y="1389"/>
                  </a:lnTo>
                  <a:lnTo>
                    <a:pt x="30" y="1372"/>
                  </a:lnTo>
                  <a:lnTo>
                    <a:pt x="37" y="1356"/>
                  </a:lnTo>
                  <a:lnTo>
                    <a:pt x="66" y="1254"/>
                  </a:lnTo>
                  <a:lnTo>
                    <a:pt x="82" y="1185"/>
                  </a:lnTo>
                  <a:lnTo>
                    <a:pt x="96" y="1113"/>
                  </a:lnTo>
                  <a:lnTo>
                    <a:pt x="124" y="1018"/>
                  </a:lnTo>
                  <a:lnTo>
                    <a:pt x="132" y="1008"/>
                  </a:lnTo>
                  <a:lnTo>
                    <a:pt x="138" y="1006"/>
                  </a:lnTo>
                  <a:lnTo>
                    <a:pt x="142" y="992"/>
                  </a:lnTo>
                  <a:lnTo>
                    <a:pt x="140" y="980"/>
                  </a:lnTo>
                  <a:lnTo>
                    <a:pt x="135" y="970"/>
                  </a:lnTo>
                  <a:lnTo>
                    <a:pt x="137" y="950"/>
                  </a:lnTo>
                  <a:lnTo>
                    <a:pt x="142" y="947"/>
                  </a:lnTo>
                  <a:lnTo>
                    <a:pt x="150" y="937"/>
                  </a:lnTo>
                  <a:lnTo>
                    <a:pt x="170" y="878"/>
                  </a:lnTo>
                  <a:lnTo>
                    <a:pt x="181" y="836"/>
                  </a:lnTo>
                  <a:lnTo>
                    <a:pt x="191" y="797"/>
                  </a:lnTo>
                  <a:lnTo>
                    <a:pt x="213" y="743"/>
                  </a:lnTo>
                  <a:lnTo>
                    <a:pt x="220" y="738"/>
                  </a:lnTo>
                  <a:lnTo>
                    <a:pt x="226" y="737"/>
                  </a:lnTo>
                  <a:lnTo>
                    <a:pt x="232" y="730"/>
                  </a:lnTo>
                  <a:lnTo>
                    <a:pt x="232" y="725"/>
                  </a:lnTo>
                  <a:lnTo>
                    <a:pt x="232" y="711"/>
                  </a:lnTo>
                  <a:lnTo>
                    <a:pt x="255" y="648"/>
                  </a:lnTo>
                  <a:lnTo>
                    <a:pt x="314" y="517"/>
                  </a:lnTo>
                  <a:lnTo>
                    <a:pt x="356" y="443"/>
                  </a:lnTo>
                  <a:lnTo>
                    <a:pt x="387" y="397"/>
                  </a:lnTo>
                  <a:lnTo>
                    <a:pt x="443" y="334"/>
                  </a:lnTo>
                  <a:lnTo>
                    <a:pt x="466" y="315"/>
                  </a:lnTo>
                  <a:lnTo>
                    <a:pt x="469" y="318"/>
                  </a:lnTo>
                  <a:lnTo>
                    <a:pt x="471" y="321"/>
                  </a:lnTo>
                  <a:lnTo>
                    <a:pt x="491" y="309"/>
                  </a:lnTo>
                  <a:lnTo>
                    <a:pt x="505" y="296"/>
                  </a:lnTo>
                  <a:lnTo>
                    <a:pt x="515" y="289"/>
                  </a:lnTo>
                  <a:lnTo>
                    <a:pt x="541" y="278"/>
                  </a:lnTo>
                  <a:lnTo>
                    <a:pt x="590" y="270"/>
                  </a:lnTo>
                  <a:lnTo>
                    <a:pt x="662" y="282"/>
                  </a:lnTo>
                  <a:lnTo>
                    <a:pt x="729" y="314"/>
                  </a:lnTo>
                  <a:lnTo>
                    <a:pt x="755" y="337"/>
                  </a:lnTo>
                  <a:lnTo>
                    <a:pt x="770" y="352"/>
                  </a:lnTo>
                  <a:lnTo>
                    <a:pt x="789" y="384"/>
                  </a:lnTo>
                  <a:lnTo>
                    <a:pt x="801" y="456"/>
                  </a:lnTo>
                  <a:lnTo>
                    <a:pt x="801" y="558"/>
                  </a:lnTo>
                  <a:lnTo>
                    <a:pt x="799" y="643"/>
                  </a:lnTo>
                  <a:lnTo>
                    <a:pt x="789" y="727"/>
                  </a:lnTo>
                  <a:lnTo>
                    <a:pt x="778" y="767"/>
                  </a:lnTo>
                  <a:lnTo>
                    <a:pt x="769" y="783"/>
                  </a:lnTo>
                  <a:lnTo>
                    <a:pt x="757" y="806"/>
                  </a:lnTo>
                  <a:lnTo>
                    <a:pt x="740" y="852"/>
                  </a:lnTo>
                  <a:lnTo>
                    <a:pt x="739" y="868"/>
                  </a:lnTo>
                  <a:lnTo>
                    <a:pt x="737" y="891"/>
                  </a:lnTo>
                  <a:lnTo>
                    <a:pt x="707" y="979"/>
                  </a:lnTo>
                  <a:lnTo>
                    <a:pt x="667" y="1071"/>
                  </a:lnTo>
                  <a:lnTo>
                    <a:pt x="654" y="1103"/>
                  </a:lnTo>
                  <a:lnTo>
                    <a:pt x="631" y="1177"/>
                  </a:lnTo>
                  <a:lnTo>
                    <a:pt x="623" y="1208"/>
                  </a:lnTo>
                  <a:lnTo>
                    <a:pt x="608" y="1271"/>
                  </a:lnTo>
                  <a:lnTo>
                    <a:pt x="587" y="1324"/>
                  </a:lnTo>
                  <a:lnTo>
                    <a:pt x="576" y="1353"/>
                  </a:lnTo>
                  <a:lnTo>
                    <a:pt x="550" y="1453"/>
                  </a:lnTo>
                  <a:lnTo>
                    <a:pt x="538" y="1509"/>
                  </a:lnTo>
                  <a:lnTo>
                    <a:pt x="528" y="1559"/>
                  </a:lnTo>
                  <a:lnTo>
                    <a:pt x="508" y="1630"/>
                  </a:lnTo>
                  <a:lnTo>
                    <a:pt x="501" y="1638"/>
                  </a:lnTo>
                  <a:lnTo>
                    <a:pt x="495" y="1645"/>
                  </a:lnTo>
                  <a:lnTo>
                    <a:pt x="488" y="1725"/>
                  </a:lnTo>
                  <a:lnTo>
                    <a:pt x="487" y="1782"/>
                  </a:lnTo>
                  <a:lnTo>
                    <a:pt x="488" y="1840"/>
                  </a:lnTo>
                  <a:lnTo>
                    <a:pt x="497" y="1918"/>
                  </a:lnTo>
                  <a:lnTo>
                    <a:pt x="502" y="1926"/>
                  </a:lnTo>
                  <a:lnTo>
                    <a:pt x="510" y="1928"/>
                  </a:lnTo>
                  <a:lnTo>
                    <a:pt x="523" y="1948"/>
                  </a:lnTo>
                  <a:lnTo>
                    <a:pt x="528" y="1962"/>
                  </a:lnTo>
                  <a:lnTo>
                    <a:pt x="530" y="1971"/>
                  </a:lnTo>
                  <a:lnTo>
                    <a:pt x="540" y="1984"/>
                  </a:lnTo>
                  <a:lnTo>
                    <a:pt x="563" y="1997"/>
                  </a:lnTo>
                  <a:lnTo>
                    <a:pt x="585" y="1998"/>
                  </a:lnTo>
                  <a:lnTo>
                    <a:pt x="602" y="1997"/>
                  </a:lnTo>
                  <a:lnTo>
                    <a:pt x="628" y="1987"/>
                  </a:lnTo>
                  <a:lnTo>
                    <a:pt x="631" y="1980"/>
                  </a:lnTo>
                  <a:lnTo>
                    <a:pt x="632" y="1972"/>
                  </a:lnTo>
                  <a:lnTo>
                    <a:pt x="645" y="1962"/>
                  </a:lnTo>
                  <a:lnTo>
                    <a:pt x="657" y="1962"/>
                  </a:lnTo>
                  <a:lnTo>
                    <a:pt x="665" y="1959"/>
                  </a:lnTo>
                  <a:lnTo>
                    <a:pt x="688" y="1935"/>
                  </a:lnTo>
                  <a:lnTo>
                    <a:pt x="746" y="1847"/>
                  </a:lnTo>
                  <a:lnTo>
                    <a:pt x="805" y="1736"/>
                  </a:lnTo>
                  <a:lnTo>
                    <a:pt x="841" y="1661"/>
                  </a:lnTo>
                  <a:lnTo>
                    <a:pt x="930" y="1467"/>
                  </a:lnTo>
                  <a:lnTo>
                    <a:pt x="953" y="1408"/>
                  </a:lnTo>
                  <a:lnTo>
                    <a:pt x="963" y="1376"/>
                  </a:lnTo>
                  <a:lnTo>
                    <a:pt x="971" y="1353"/>
                  </a:lnTo>
                  <a:lnTo>
                    <a:pt x="985" y="1314"/>
                  </a:lnTo>
                  <a:lnTo>
                    <a:pt x="1004" y="1260"/>
                  </a:lnTo>
                  <a:lnTo>
                    <a:pt x="1028" y="1185"/>
                  </a:lnTo>
                  <a:lnTo>
                    <a:pt x="1038" y="1149"/>
                  </a:lnTo>
                  <a:lnTo>
                    <a:pt x="1058" y="1103"/>
                  </a:lnTo>
                  <a:lnTo>
                    <a:pt x="1064" y="1098"/>
                  </a:lnTo>
                  <a:lnTo>
                    <a:pt x="1070" y="1090"/>
                  </a:lnTo>
                  <a:lnTo>
                    <a:pt x="1094" y="1015"/>
                  </a:lnTo>
                  <a:lnTo>
                    <a:pt x="1110" y="959"/>
                  </a:lnTo>
                  <a:lnTo>
                    <a:pt x="1123" y="902"/>
                  </a:lnTo>
                  <a:lnTo>
                    <a:pt x="1148" y="822"/>
                  </a:lnTo>
                  <a:lnTo>
                    <a:pt x="1155" y="810"/>
                  </a:lnTo>
                  <a:lnTo>
                    <a:pt x="1168" y="783"/>
                  </a:lnTo>
                  <a:lnTo>
                    <a:pt x="1187" y="711"/>
                  </a:lnTo>
                  <a:lnTo>
                    <a:pt x="1197" y="674"/>
                  </a:lnTo>
                  <a:lnTo>
                    <a:pt x="1221" y="604"/>
                  </a:lnTo>
                  <a:lnTo>
                    <a:pt x="1233" y="584"/>
                  </a:lnTo>
                  <a:lnTo>
                    <a:pt x="1243" y="566"/>
                  </a:lnTo>
                  <a:lnTo>
                    <a:pt x="1267" y="502"/>
                  </a:lnTo>
                  <a:lnTo>
                    <a:pt x="1277" y="468"/>
                  </a:lnTo>
                  <a:lnTo>
                    <a:pt x="1295" y="413"/>
                  </a:lnTo>
                  <a:lnTo>
                    <a:pt x="1342" y="301"/>
                  </a:lnTo>
                  <a:lnTo>
                    <a:pt x="1400" y="195"/>
                  </a:lnTo>
                  <a:lnTo>
                    <a:pt x="1462" y="109"/>
                  </a:lnTo>
                  <a:lnTo>
                    <a:pt x="1492" y="77"/>
                  </a:lnTo>
                  <a:lnTo>
                    <a:pt x="1515" y="54"/>
                  </a:lnTo>
                  <a:lnTo>
                    <a:pt x="1554" y="23"/>
                  </a:lnTo>
                  <a:lnTo>
                    <a:pt x="1587" y="7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72" y="0"/>
                  </a:lnTo>
                  <a:lnTo>
                    <a:pt x="1708" y="5"/>
                  </a:lnTo>
                  <a:lnTo>
                    <a:pt x="1740" y="17"/>
                  </a:lnTo>
                  <a:lnTo>
                    <a:pt x="1770" y="37"/>
                  </a:lnTo>
                  <a:lnTo>
                    <a:pt x="1787" y="51"/>
                  </a:lnTo>
                  <a:lnTo>
                    <a:pt x="1806" y="69"/>
                  </a:lnTo>
                  <a:lnTo>
                    <a:pt x="1830" y="99"/>
                  </a:lnTo>
                  <a:lnTo>
                    <a:pt x="1843" y="138"/>
                  </a:lnTo>
                  <a:lnTo>
                    <a:pt x="1849" y="198"/>
                  </a:lnTo>
                  <a:lnTo>
                    <a:pt x="1852" y="243"/>
                  </a:lnTo>
                  <a:lnTo>
                    <a:pt x="1853" y="293"/>
                  </a:lnTo>
                  <a:lnTo>
                    <a:pt x="1849" y="387"/>
                  </a:lnTo>
                  <a:lnTo>
                    <a:pt x="1833" y="478"/>
                  </a:lnTo>
                  <a:lnTo>
                    <a:pt x="1809" y="561"/>
                  </a:lnTo>
                  <a:lnTo>
                    <a:pt x="1791" y="603"/>
                  </a:lnTo>
                  <a:lnTo>
                    <a:pt x="1768" y="663"/>
                  </a:lnTo>
                  <a:lnTo>
                    <a:pt x="1745" y="738"/>
                  </a:lnTo>
                  <a:lnTo>
                    <a:pt x="1724" y="803"/>
                  </a:lnTo>
                  <a:lnTo>
                    <a:pt x="1711" y="828"/>
                  </a:lnTo>
                  <a:lnTo>
                    <a:pt x="1695" y="864"/>
                  </a:lnTo>
                  <a:lnTo>
                    <a:pt x="1668" y="963"/>
                  </a:lnTo>
                  <a:lnTo>
                    <a:pt x="1640" y="1067"/>
                  </a:lnTo>
                  <a:lnTo>
                    <a:pt x="1626" y="1116"/>
                  </a:lnTo>
                  <a:lnTo>
                    <a:pt x="1621" y="1139"/>
                  </a:lnTo>
                  <a:lnTo>
                    <a:pt x="1619" y="1152"/>
                  </a:lnTo>
                  <a:lnTo>
                    <a:pt x="1614" y="1163"/>
                  </a:lnTo>
                  <a:lnTo>
                    <a:pt x="1603" y="1179"/>
                  </a:lnTo>
                  <a:lnTo>
                    <a:pt x="1593" y="1199"/>
                  </a:lnTo>
                  <a:lnTo>
                    <a:pt x="1573" y="1300"/>
                  </a:lnTo>
                  <a:lnTo>
                    <a:pt x="1557" y="1440"/>
                  </a:lnTo>
                  <a:lnTo>
                    <a:pt x="1551" y="1578"/>
                  </a:lnTo>
                  <a:lnTo>
                    <a:pt x="1552" y="1632"/>
                  </a:lnTo>
                  <a:lnTo>
                    <a:pt x="1554" y="1671"/>
                  </a:lnTo>
                  <a:lnTo>
                    <a:pt x="1561" y="1728"/>
                  </a:lnTo>
                  <a:lnTo>
                    <a:pt x="1574" y="1766"/>
                  </a:lnTo>
                  <a:lnTo>
                    <a:pt x="1594" y="1798"/>
                  </a:lnTo>
                  <a:lnTo>
                    <a:pt x="1609" y="1814"/>
                  </a:lnTo>
                  <a:lnTo>
                    <a:pt x="1629" y="1837"/>
                  </a:lnTo>
                  <a:lnTo>
                    <a:pt x="1657" y="1889"/>
                  </a:lnTo>
                  <a:lnTo>
                    <a:pt x="1669" y="1941"/>
                  </a:lnTo>
                  <a:lnTo>
                    <a:pt x="1663" y="1987"/>
                  </a:lnTo>
                  <a:lnTo>
                    <a:pt x="1652" y="2005"/>
                  </a:lnTo>
                  <a:lnTo>
                    <a:pt x="1643" y="2014"/>
                  </a:lnTo>
                  <a:lnTo>
                    <a:pt x="1620" y="2028"/>
                  </a:lnTo>
                  <a:lnTo>
                    <a:pt x="1571" y="2043"/>
                  </a:lnTo>
                  <a:lnTo>
                    <a:pt x="1488" y="2050"/>
                  </a:lnTo>
                  <a:lnTo>
                    <a:pt x="1401" y="2039"/>
                  </a:lnTo>
                  <a:lnTo>
                    <a:pt x="1362" y="2027"/>
                  </a:lnTo>
                  <a:lnTo>
                    <a:pt x="1323" y="2008"/>
                  </a:lnTo>
                  <a:lnTo>
                    <a:pt x="1243" y="1949"/>
                  </a:lnTo>
                  <a:lnTo>
                    <a:pt x="1169" y="1873"/>
                  </a:lnTo>
                  <a:lnTo>
                    <a:pt x="1129" y="1817"/>
                  </a:lnTo>
                  <a:lnTo>
                    <a:pt x="1112" y="1781"/>
                  </a:lnTo>
                  <a:lnTo>
                    <a:pt x="1107" y="1765"/>
                  </a:lnTo>
                  <a:lnTo>
                    <a:pt x="1102" y="1742"/>
                  </a:lnTo>
                  <a:lnTo>
                    <a:pt x="1086" y="1717"/>
                  </a:lnTo>
                  <a:lnTo>
                    <a:pt x="1067" y="1719"/>
                  </a:lnTo>
                  <a:lnTo>
                    <a:pt x="1050" y="1745"/>
                  </a:lnTo>
                  <a:lnTo>
                    <a:pt x="1043" y="1768"/>
                  </a:lnTo>
                  <a:lnTo>
                    <a:pt x="1034" y="1797"/>
                  </a:lnTo>
                  <a:lnTo>
                    <a:pt x="995" y="1883"/>
                  </a:lnTo>
                  <a:lnTo>
                    <a:pt x="946" y="1980"/>
                  </a:lnTo>
                  <a:lnTo>
                    <a:pt x="900" y="2057"/>
                  </a:lnTo>
                  <a:lnTo>
                    <a:pt x="883" y="2079"/>
                  </a:lnTo>
                  <a:lnTo>
                    <a:pt x="854" y="2115"/>
                  </a:lnTo>
                  <a:lnTo>
                    <a:pt x="831" y="2157"/>
                  </a:lnTo>
                  <a:lnTo>
                    <a:pt x="819" y="2174"/>
                  </a:lnTo>
                  <a:lnTo>
                    <a:pt x="786" y="2207"/>
                  </a:lnTo>
                  <a:lnTo>
                    <a:pt x="769" y="2216"/>
                  </a:lnTo>
                  <a:lnTo>
                    <a:pt x="724" y="2237"/>
                  </a:lnTo>
                  <a:lnTo>
                    <a:pt x="667" y="2269"/>
                  </a:lnTo>
                  <a:lnTo>
                    <a:pt x="638" y="2282"/>
                  </a:lnTo>
                  <a:lnTo>
                    <a:pt x="551" y="2298"/>
                  </a:lnTo>
                  <a:lnTo>
                    <a:pt x="448" y="2303"/>
                  </a:lnTo>
                  <a:lnTo>
                    <a:pt x="350" y="2298"/>
                  </a:lnTo>
                  <a:lnTo>
                    <a:pt x="312" y="228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133421" y="3263445"/>
              <a:ext cx="989013" cy="1298575"/>
            </a:xfrm>
            <a:custGeom>
              <a:avLst/>
              <a:gdLst>
                <a:gd name="T0" fmla="*/ 290 w 1871"/>
                <a:gd name="T1" fmla="*/ 2382 h 2454"/>
                <a:gd name="T2" fmla="*/ 107 w 1871"/>
                <a:gd name="T3" fmla="*/ 2216 h 2454"/>
                <a:gd name="T4" fmla="*/ 19 w 1871"/>
                <a:gd name="T5" fmla="*/ 1999 h 2454"/>
                <a:gd name="T6" fmla="*/ 25 w 1871"/>
                <a:gd name="T7" fmla="*/ 1298 h 2454"/>
                <a:gd name="T8" fmla="*/ 62 w 1871"/>
                <a:gd name="T9" fmla="*/ 1151 h 2454"/>
                <a:gd name="T10" fmla="*/ 118 w 1871"/>
                <a:gd name="T11" fmla="*/ 935 h 2454"/>
                <a:gd name="T12" fmla="*/ 178 w 1871"/>
                <a:gd name="T13" fmla="*/ 738 h 2454"/>
                <a:gd name="T14" fmla="*/ 270 w 1871"/>
                <a:gd name="T15" fmla="*/ 491 h 2454"/>
                <a:gd name="T16" fmla="*/ 453 w 1871"/>
                <a:gd name="T17" fmla="*/ 311 h 2454"/>
                <a:gd name="T18" fmla="*/ 578 w 1871"/>
                <a:gd name="T19" fmla="*/ 306 h 2454"/>
                <a:gd name="T20" fmla="*/ 741 w 1871"/>
                <a:gd name="T21" fmla="*/ 489 h 2454"/>
                <a:gd name="T22" fmla="*/ 739 w 1871"/>
                <a:gd name="T23" fmla="*/ 745 h 2454"/>
                <a:gd name="T24" fmla="*/ 712 w 1871"/>
                <a:gd name="T25" fmla="*/ 820 h 2454"/>
                <a:gd name="T26" fmla="*/ 676 w 1871"/>
                <a:gd name="T27" fmla="*/ 998 h 2454"/>
                <a:gd name="T28" fmla="*/ 660 w 1871"/>
                <a:gd name="T29" fmla="*/ 1151 h 2454"/>
                <a:gd name="T30" fmla="*/ 705 w 1871"/>
                <a:gd name="T31" fmla="*/ 1013 h 2454"/>
                <a:gd name="T32" fmla="*/ 723 w 1871"/>
                <a:gd name="T33" fmla="*/ 994 h 2454"/>
                <a:gd name="T34" fmla="*/ 826 w 1871"/>
                <a:gd name="T35" fmla="*/ 745 h 2454"/>
                <a:gd name="T36" fmla="*/ 1046 w 1871"/>
                <a:gd name="T37" fmla="*/ 342 h 2454"/>
                <a:gd name="T38" fmla="*/ 1340 w 1871"/>
                <a:gd name="T39" fmla="*/ 52 h 2454"/>
                <a:gd name="T40" fmla="*/ 1518 w 1871"/>
                <a:gd name="T41" fmla="*/ 0 h 2454"/>
                <a:gd name="T42" fmla="*/ 1694 w 1871"/>
                <a:gd name="T43" fmla="*/ 15 h 2454"/>
                <a:gd name="T44" fmla="*/ 1827 w 1871"/>
                <a:gd name="T45" fmla="*/ 129 h 2454"/>
                <a:gd name="T46" fmla="*/ 1867 w 1871"/>
                <a:gd name="T47" fmla="*/ 366 h 2454"/>
                <a:gd name="T48" fmla="*/ 1812 w 1871"/>
                <a:gd name="T49" fmla="*/ 576 h 2454"/>
                <a:gd name="T50" fmla="*/ 1734 w 1871"/>
                <a:gd name="T51" fmla="*/ 826 h 2454"/>
                <a:gd name="T52" fmla="*/ 1682 w 1871"/>
                <a:gd name="T53" fmla="*/ 998 h 2454"/>
                <a:gd name="T54" fmla="*/ 1629 w 1871"/>
                <a:gd name="T55" fmla="*/ 1186 h 2454"/>
                <a:gd name="T56" fmla="*/ 1583 w 1871"/>
                <a:gd name="T57" fmla="*/ 1586 h 2454"/>
                <a:gd name="T58" fmla="*/ 1655 w 1871"/>
                <a:gd name="T59" fmla="*/ 1854 h 2454"/>
                <a:gd name="T60" fmla="*/ 1740 w 1871"/>
                <a:gd name="T61" fmla="*/ 1950 h 2454"/>
                <a:gd name="T62" fmla="*/ 1720 w 1871"/>
                <a:gd name="T63" fmla="*/ 2060 h 2454"/>
                <a:gd name="T64" fmla="*/ 1671 w 1871"/>
                <a:gd name="T65" fmla="*/ 2077 h 2454"/>
                <a:gd name="T66" fmla="*/ 1600 w 1871"/>
                <a:gd name="T67" fmla="*/ 2113 h 2454"/>
                <a:gd name="T68" fmla="*/ 1396 w 1871"/>
                <a:gd name="T69" fmla="*/ 2074 h 2454"/>
                <a:gd name="T70" fmla="*/ 1304 w 1871"/>
                <a:gd name="T71" fmla="*/ 2015 h 2454"/>
                <a:gd name="T72" fmla="*/ 1157 w 1871"/>
                <a:gd name="T73" fmla="*/ 1844 h 2454"/>
                <a:gd name="T74" fmla="*/ 1109 w 1871"/>
                <a:gd name="T75" fmla="*/ 1653 h 2454"/>
                <a:gd name="T76" fmla="*/ 1138 w 1871"/>
                <a:gd name="T77" fmla="*/ 922 h 2454"/>
                <a:gd name="T78" fmla="*/ 1214 w 1871"/>
                <a:gd name="T79" fmla="*/ 647 h 2454"/>
                <a:gd name="T80" fmla="*/ 1269 w 1871"/>
                <a:gd name="T81" fmla="*/ 489 h 2454"/>
                <a:gd name="T82" fmla="*/ 1268 w 1871"/>
                <a:gd name="T83" fmla="*/ 441 h 2454"/>
                <a:gd name="T84" fmla="*/ 1299 w 1871"/>
                <a:gd name="T85" fmla="*/ 396 h 2454"/>
                <a:gd name="T86" fmla="*/ 1261 w 1871"/>
                <a:gd name="T87" fmla="*/ 368 h 2454"/>
                <a:gd name="T88" fmla="*/ 1214 w 1871"/>
                <a:gd name="T89" fmla="*/ 441 h 2454"/>
                <a:gd name="T90" fmla="*/ 1020 w 1871"/>
                <a:gd name="T91" fmla="*/ 781 h 2454"/>
                <a:gd name="T92" fmla="*/ 947 w 1871"/>
                <a:gd name="T93" fmla="*/ 935 h 2454"/>
                <a:gd name="T94" fmla="*/ 879 w 1871"/>
                <a:gd name="T95" fmla="*/ 1075 h 2454"/>
                <a:gd name="T96" fmla="*/ 837 w 1871"/>
                <a:gd name="T97" fmla="*/ 1196 h 2454"/>
                <a:gd name="T98" fmla="*/ 764 w 1871"/>
                <a:gd name="T99" fmla="*/ 1377 h 2454"/>
                <a:gd name="T100" fmla="*/ 716 w 1871"/>
                <a:gd name="T101" fmla="*/ 1497 h 2454"/>
                <a:gd name="T102" fmla="*/ 709 w 1871"/>
                <a:gd name="T103" fmla="*/ 1558 h 2454"/>
                <a:gd name="T104" fmla="*/ 656 w 1871"/>
                <a:gd name="T105" fmla="*/ 1736 h 2454"/>
                <a:gd name="T106" fmla="*/ 602 w 1871"/>
                <a:gd name="T107" fmla="*/ 1920 h 2454"/>
                <a:gd name="T108" fmla="*/ 604 w 1871"/>
                <a:gd name="T109" fmla="*/ 2160 h 2454"/>
                <a:gd name="T110" fmla="*/ 666 w 1871"/>
                <a:gd name="T111" fmla="*/ 2254 h 2454"/>
                <a:gd name="T112" fmla="*/ 654 w 1871"/>
                <a:gd name="T113" fmla="*/ 2378 h 2454"/>
                <a:gd name="T114" fmla="*/ 576 w 1871"/>
                <a:gd name="T115" fmla="*/ 2432 h 2454"/>
                <a:gd name="T116" fmla="*/ 480 w 1871"/>
                <a:gd name="T117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1" h="2454">
                  <a:moveTo>
                    <a:pt x="422" y="2441"/>
                  </a:moveTo>
                  <a:lnTo>
                    <a:pt x="388" y="2421"/>
                  </a:lnTo>
                  <a:lnTo>
                    <a:pt x="316" y="2392"/>
                  </a:lnTo>
                  <a:lnTo>
                    <a:pt x="290" y="2382"/>
                  </a:lnTo>
                  <a:lnTo>
                    <a:pt x="239" y="2353"/>
                  </a:lnTo>
                  <a:lnTo>
                    <a:pt x="191" y="2314"/>
                  </a:lnTo>
                  <a:lnTo>
                    <a:pt x="147" y="2268"/>
                  </a:lnTo>
                  <a:lnTo>
                    <a:pt x="107" y="2216"/>
                  </a:lnTo>
                  <a:lnTo>
                    <a:pt x="74" y="2157"/>
                  </a:lnTo>
                  <a:lnTo>
                    <a:pt x="46" y="2096"/>
                  </a:lnTo>
                  <a:lnTo>
                    <a:pt x="25" y="2031"/>
                  </a:lnTo>
                  <a:lnTo>
                    <a:pt x="19" y="1999"/>
                  </a:lnTo>
                  <a:lnTo>
                    <a:pt x="8" y="1918"/>
                  </a:lnTo>
                  <a:lnTo>
                    <a:pt x="0" y="1695"/>
                  </a:lnTo>
                  <a:lnTo>
                    <a:pt x="9" y="1452"/>
                  </a:lnTo>
                  <a:lnTo>
                    <a:pt x="25" y="1298"/>
                  </a:lnTo>
                  <a:lnTo>
                    <a:pt x="39" y="1222"/>
                  </a:lnTo>
                  <a:lnTo>
                    <a:pt x="48" y="1196"/>
                  </a:lnTo>
                  <a:lnTo>
                    <a:pt x="58" y="1171"/>
                  </a:lnTo>
                  <a:lnTo>
                    <a:pt x="62" y="1151"/>
                  </a:lnTo>
                  <a:lnTo>
                    <a:pt x="65" y="1131"/>
                  </a:lnTo>
                  <a:lnTo>
                    <a:pt x="75" y="1106"/>
                  </a:lnTo>
                  <a:lnTo>
                    <a:pt x="91" y="1053"/>
                  </a:lnTo>
                  <a:lnTo>
                    <a:pt x="118" y="935"/>
                  </a:lnTo>
                  <a:lnTo>
                    <a:pt x="130" y="876"/>
                  </a:lnTo>
                  <a:lnTo>
                    <a:pt x="156" y="788"/>
                  </a:lnTo>
                  <a:lnTo>
                    <a:pt x="163" y="772"/>
                  </a:lnTo>
                  <a:lnTo>
                    <a:pt x="178" y="738"/>
                  </a:lnTo>
                  <a:lnTo>
                    <a:pt x="199" y="664"/>
                  </a:lnTo>
                  <a:lnTo>
                    <a:pt x="209" y="628"/>
                  </a:lnTo>
                  <a:lnTo>
                    <a:pt x="235" y="556"/>
                  </a:lnTo>
                  <a:lnTo>
                    <a:pt x="270" y="491"/>
                  </a:lnTo>
                  <a:lnTo>
                    <a:pt x="310" y="432"/>
                  </a:lnTo>
                  <a:lnTo>
                    <a:pt x="355" y="382"/>
                  </a:lnTo>
                  <a:lnTo>
                    <a:pt x="404" y="340"/>
                  </a:lnTo>
                  <a:lnTo>
                    <a:pt x="453" y="311"/>
                  </a:lnTo>
                  <a:lnTo>
                    <a:pt x="500" y="297"/>
                  </a:lnTo>
                  <a:lnTo>
                    <a:pt x="525" y="296"/>
                  </a:lnTo>
                  <a:lnTo>
                    <a:pt x="542" y="297"/>
                  </a:lnTo>
                  <a:lnTo>
                    <a:pt x="578" y="306"/>
                  </a:lnTo>
                  <a:lnTo>
                    <a:pt x="631" y="333"/>
                  </a:lnTo>
                  <a:lnTo>
                    <a:pt x="692" y="394"/>
                  </a:lnTo>
                  <a:lnTo>
                    <a:pt x="726" y="450"/>
                  </a:lnTo>
                  <a:lnTo>
                    <a:pt x="741" y="489"/>
                  </a:lnTo>
                  <a:lnTo>
                    <a:pt x="745" y="510"/>
                  </a:lnTo>
                  <a:lnTo>
                    <a:pt x="748" y="548"/>
                  </a:lnTo>
                  <a:lnTo>
                    <a:pt x="748" y="646"/>
                  </a:lnTo>
                  <a:lnTo>
                    <a:pt x="739" y="745"/>
                  </a:lnTo>
                  <a:lnTo>
                    <a:pt x="729" y="797"/>
                  </a:lnTo>
                  <a:lnTo>
                    <a:pt x="722" y="815"/>
                  </a:lnTo>
                  <a:lnTo>
                    <a:pt x="718" y="818"/>
                  </a:lnTo>
                  <a:lnTo>
                    <a:pt x="712" y="820"/>
                  </a:lnTo>
                  <a:lnTo>
                    <a:pt x="703" y="837"/>
                  </a:lnTo>
                  <a:lnTo>
                    <a:pt x="703" y="850"/>
                  </a:lnTo>
                  <a:lnTo>
                    <a:pt x="696" y="899"/>
                  </a:lnTo>
                  <a:lnTo>
                    <a:pt x="676" y="998"/>
                  </a:lnTo>
                  <a:lnTo>
                    <a:pt x="656" y="1096"/>
                  </a:lnTo>
                  <a:lnTo>
                    <a:pt x="651" y="1151"/>
                  </a:lnTo>
                  <a:lnTo>
                    <a:pt x="651" y="1187"/>
                  </a:lnTo>
                  <a:lnTo>
                    <a:pt x="660" y="1151"/>
                  </a:lnTo>
                  <a:lnTo>
                    <a:pt x="672" y="1114"/>
                  </a:lnTo>
                  <a:lnTo>
                    <a:pt x="689" y="1070"/>
                  </a:lnTo>
                  <a:lnTo>
                    <a:pt x="703" y="1031"/>
                  </a:lnTo>
                  <a:lnTo>
                    <a:pt x="705" y="1013"/>
                  </a:lnTo>
                  <a:lnTo>
                    <a:pt x="705" y="1006"/>
                  </a:lnTo>
                  <a:lnTo>
                    <a:pt x="710" y="998"/>
                  </a:lnTo>
                  <a:lnTo>
                    <a:pt x="716" y="998"/>
                  </a:lnTo>
                  <a:lnTo>
                    <a:pt x="723" y="994"/>
                  </a:lnTo>
                  <a:lnTo>
                    <a:pt x="744" y="952"/>
                  </a:lnTo>
                  <a:lnTo>
                    <a:pt x="754" y="922"/>
                  </a:lnTo>
                  <a:lnTo>
                    <a:pt x="767" y="882"/>
                  </a:lnTo>
                  <a:lnTo>
                    <a:pt x="826" y="745"/>
                  </a:lnTo>
                  <a:lnTo>
                    <a:pt x="902" y="585"/>
                  </a:lnTo>
                  <a:lnTo>
                    <a:pt x="973" y="451"/>
                  </a:lnTo>
                  <a:lnTo>
                    <a:pt x="997" y="412"/>
                  </a:lnTo>
                  <a:lnTo>
                    <a:pt x="1046" y="342"/>
                  </a:lnTo>
                  <a:lnTo>
                    <a:pt x="1134" y="229"/>
                  </a:lnTo>
                  <a:lnTo>
                    <a:pt x="1213" y="146"/>
                  </a:lnTo>
                  <a:lnTo>
                    <a:pt x="1295" y="80"/>
                  </a:lnTo>
                  <a:lnTo>
                    <a:pt x="1340" y="52"/>
                  </a:lnTo>
                  <a:lnTo>
                    <a:pt x="1367" y="36"/>
                  </a:lnTo>
                  <a:lnTo>
                    <a:pt x="1413" y="16"/>
                  </a:lnTo>
                  <a:lnTo>
                    <a:pt x="1461" y="5"/>
                  </a:lnTo>
                  <a:lnTo>
                    <a:pt x="1518" y="0"/>
                  </a:lnTo>
                  <a:lnTo>
                    <a:pt x="1556" y="0"/>
                  </a:lnTo>
                  <a:lnTo>
                    <a:pt x="1596" y="0"/>
                  </a:lnTo>
                  <a:lnTo>
                    <a:pt x="1652" y="5"/>
                  </a:lnTo>
                  <a:lnTo>
                    <a:pt x="1694" y="15"/>
                  </a:lnTo>
                  <a:lnTo>
                    <a:pt x="1730" y="36"/>
                  </a:lnTo>
                  <a:lnTo>
                    <a:pt x="1753" y="52"/>
                  </a:lnTo>
                  <a:lnTo>
                    <a:pt x="1782" y="77"/>
                  </a:lnTo>
                  <a:lnTo>
                    <a:pt x="1827" y="129"/>
                  </a:lnTo>
                  <a:lnTo>
                    <a:pt x="1855" y="188"/>
                  </a:lnTo>
                  <a:lnTo>
                    <a:pt x="1870" y="257"/>
                  </a:lnTo>
                  <a:lnTo>
                    <a:pt x="1871" y="294"/>
                  </a:lnTo>
                  <a:lnTo>
                    <a:pt x="1867" y="366"/>
                  </a:lnTo>
                  <a:lnTo>
                    <a:pt x="1844" y="496"/>
                  </a:lnTo>
                  <a:lnTo>
                    <a:pt x="1827" y="555"/>
                  </a:lnTo>
                  <a:lnTo>
                    <a:pt x="1819" y="566"/>
                  </a:lnTo>
                  <a:lnTo>
                    <a:pt x="1812" y="576"/>
                  </a:lnTo>
                  <a:lnTo>
                    <a:pt x="1786" y="650"/>
                  </a:lnTo>
                  <a:lnTo>
                    <a:pt x="1772" y="700"/>
                  </a:lnTo>
                  <a:lnTo>
                    <a:pt x="1759" y="752"/>
                  </a:lnTo>
                  <a:lnTo>
                    <a:pt x="1734" y="826"/>
                  </a:lnTo>
                  <a:lnTo>
                    <a:pt x="1727" y="836"/>
                  </a:lnTo>
                  <a:lnTo>
                    <a:pt x="1720" y="849"/>
                  </a:lnTo>
                  <a:lnTo>
                    <a:pt x="1695" y="936"/>
                  </a:lnTo>
                  <a:lnTo>
                    <a:pt x="1682" y="998"/>
                  </a:lnTo>
                  <a:lnTo>
                    <a:pt x="1670" y="1060"/>
                  </a:lnTo>
                  <a:lnTo>
                    <a:pt x="1645" y="1154"/>
                  </a:lnTo>
                  <a:lnTo>
                    <a:pt x="1638" y="1168"/>
                  </a:lnTo>
                  <a:lnTo>
                    <a:pt x="1629" y="1186"/>
                  </a:lnTo>
                  <a:lnTo>
                    <a:pt x="1612" y="1276"/>
                  </a:lnTo>
                  <a:lnTo>
                    <a:pt x="1595" y="1403"/>
                  </a:lnTo>
                  <a:lnTo>
                    <a:pt x="1585" y="1533"/>
                  </a:lnTo>
                  <a:lnTo>
                    <a:pt x="1583" y="1586"/>
                  </a:lnTo>
                  <a:lnTo>
                    <a:pt x="1585" y="1643"/>
                  </a:lnTo>
                  <a:lnTo>
                    <a:pt x="1595" y="1736"/>
                  </a:lnTo>
                  <a:lnTo>
                    <a:pt x="1618" y="1805"/>
                  </a:lnTo>
                  <a:lnTo>
                    <a:pt x="1655" y="1854"/>
                  </a:lnTo>
                  <a:lnTo>
                    <a:pt x="1681" y="1871"/>
                  </a:lnTo>
                  <a:lnTo>
                    <a:pt x="1708" y="1891"/>
                  </a:lnTo>
                  <a:lnTo>
                    <a:pt x="1731" y="1924"/>
                  </a:lnTo>
                  <a:lnTo>
                    <a:pt x="1740" y="1950"/>
                  </a:lnTo>
                  <a:lnTo>
                    <a:pt x="1742" y="1966"/>
                  </a:lnTo>
                  <a:lnTo>
                    <a:pt x="1743" y="1988"/>
                  </a:lnTo>
                  <a:lnTo>
                    <a:pt x="1736" y="2029"/>
                  </a:lnTo>
                  <a:lnTo>
                    <a:pt x="1720" y="2060"/>
                  </a:lnTo>
                  <a:lnTo>
                    <a:pt x="1701" y="2072"/>
                  </a:lnTo>
                  <a:lnTo>
                    <a:pt x="1691" y="2068"/>
                  </a:lnTo>
                  <a:lnTo>
                    <a:pt x="1685" y="2067"/>
                  </a:lnTo>
                  <a:lnTo>
                    <a:pt x="1671" y="2077"/>
                  </a:lnTo>
                  <a:lnTo>
                    <a:pt x="1667" y="2088"/>
                  </a:lnTo>
                  <a:lnTo>
                    <a:pt x="1662" y="2097"/>
                  </a:lnTo>
                  <a:lnTo>
                    <a:pt x="1648" y="2108"/>
                  </a:lnTo>
                  <a:lnTo>
                    <a:pt x="1600" y="2113"/>
                  </a:lnTo>
                  <a:lnTo>
                    <a:pt x="1534" y="2108"/>
                  </a:lnTo>
                  <a:lnTo>
                    <a:pt x="1484" y="2103"/>
                  </a:lnTo>
                  <a:lnTo>
                    <a:pt x="1410" y="2085"/>
                  </a:lnTo>
                  <a:lnTo>
                    <a:pt x="1396" y="2074"/>
                  </a:lnTo>
                  <a:lnTo>
                    <a:pt x="1386" y="2064"/>
                  </a:lnTo>
                  <a:lnTo>
                    <a:pt x="1348" y="2038"/>
                  </a:lnTo>
                  <a:lnTo>
                    <a:pt x="1328" y="2029"/>
                  </a:lnTo>
                  <a:lnTo>
                    <a:pt x="1304" y="2015"/>
                  </a:lnTo>
                  <a:lnTo>
                    <a:pt x="1239" y="1954"/>
                  </a:lnTo>
                  <a:lnTo>
                    <a:pt x="1209" y="1917"/>
                  </a:lnTo>
                  <a:lnTo>
                    <a:pt x="1187" y="1891"/>
                  </a:lnTo>
                  <a:lnTo>
                    <a:pt x="1157" y="1844"/>
                  </a:lnTo>
                  <a:lnTo>
                    <a:pt x="1137" y="1793"/>
                  </a:lnTo>
                  <a:lnTo>
                    <a:pt x="1122" y="1734"/>
                  </a:lnTo>
                  <a:lnTo>
                    <a:pt x="1115" y="1697"/>
                  </a:lnTo>
                  <a:lnTo>
                    <a:pt x="1109" y="1653"/>
                  </a:lnTo>
                  <a:lnTo>
                    <a:pt x="1102" y="1548"/>
                  </a:lnTo>
                  <a:lnTo>
                    <a:pt x="1101" y="1360"/>
                  </a:lnTo>
                  <a:lnTo>
                    <a:pt x="1117" y="1092"/>
                  </a:lnTo>
                  <a:lnTo>
                    <a:pt x="1138" y="922"/>
                  </a:lnTo>
                  <a:lnTo>
                    <a:pt x="1157" y="837"/>
                  </a:lnTo>
                  <a:lnTo>
                    <a:pt x="1167" y="808"/>
                  </a:lnTo>
                  <a:lnTo>
                    <a:pt x="1186" y="754"/>
                  </a:lnTo>
                  <a:lnTo>
                    <a:pt x="1214" y="647"/>
                  </a:lnTo>
                  <a:lnTo>
                    <a:pt x="1227" y="595"/>
                  </a:lnTo>
                  <a:lnTo>
                    <a:pt x="1253" y="516"/>
                  </a:lnTo>
                  <a:lnTo>
                    <a:pt x="1263" y="499"/>
                  </a:lnTo>
                  <a:lnTo>
                    <a:pt x="1269" y="489"/>
                  </a:lnTo>
                  <a:lnTo>
                    <a:pt x="1272" y="467"/>
                  </a:lnTo>
                  <a:lnTo>
                    <a:pt x="1268" y="458"/>
                  </a:lnTo>
                  <a:lnTo>
                    <a:pt x="1265" y="451"/>
                  </a:lnTo>
                  <a:lnTo>
                    <a:pt x="1268" y="441"/>
                  </a:lnTo>
                  <a:lnTo>
                    <a:pt x="1273" y="440"/>
                  </a:lnTo>
                  <a:lnTo>
                    <a:pt x="1281" y="437"/>
                  </a:lnTo>
                  <a:lnTo>
                    <a:pt x="1295" y="414"/>
                  </a:lnTo>
                  <a:lnTo>
                    <a:pt x="1299" y="396"/>
                  </a:lnTo>
                  <a:lnTo>
                    <a:pt x="1302" y="375"/>
                  </a:lnTo>
                  <a:lnTo>
                    <a:pt x="1291" y="360"/>
                  </a:lnTo>
                  <a:lnTo>
                    <a:pt x="1273" y="365"/>
                  </a:lnTo>
                  <a:lnTo>
                    <a:pt x="1261" y="368"/>
                  </a:lnTo>
                  <a:lnTo>
                    <a:pt x="1243" y="382"/>
                  </a:lnTo>
                  <a:lnTo>
                    <a:pt x="1242" y="391"/>
                  </a:lnTo>
                  <a:lnTo>
                    <a:pt x="1239" y="401"/>
                  </a:lnTo>
                  <a:lnTo>
                    <a:pt x="1214" y="441"/>
                  </a:lnTo>
                  <a:lnTo>
                    <a:pt x="1199" y="466"/>
                  </a:lnTo>
                  <a:lnTo>
                    <a:pt x="1150" y="540"/>
                  </a:lnTo>
                  <a:lnTo>
                    <a:pt x="1081" y="664"/>
                  </a:lnTo>
                  <a:lnTo>
                    <a:pt x="1020" y="781"/>
                  </a:lnTo>
                  <a:lnTo>
                    <a:pt x="991" y="828"/>
                  </a:lnTo>
                  <a:lnTo>
                    <a:pt x="983" y="841"/>
                  </a:lnTo>
                  <a:lnTo>
                    <a:pt x="958" y="899"/>
                  </a:lnTo>
                  <a:lnTo>
                    <a:pt x="947" y="935"/>
                  </a:lnTo>
                  <a:lnTo>
                    <a:pt x="932" y="971"/>
                  </a:lnTo>
                  <a:lnTo>
                    <a:pt x="902" y="1037"/>
                  </a:lnTo>
                  <a:lnTo>
                    <a:pt x="890" y="1057"/>
                  </a:lnTo>
                  <a:lnTo>
                    <a:pt x="879" y="1075"/>
                  </a:lnTo>
                  <a:lnTo>
                    <a:pt x="864" y="1109"/>
                  </a:lnTo>
                  <a:lnTo>
                    <a:pt x="863" y="1121"/>
                  </a:lnTo>
                  <a:lnTo>
                    <a:pt x="860" y="1135"/>
                  </a:lnTo>
                  <a:lnTo>
                    <a:pt x="837" y="1196"/>
                  </a:lnTo>
                  <a:lnTo>
                    <a:pt x="820" y="1232"/>
                  </a:lnTo>
                  <a:lnTo>
                    <a:pt x="803" y="1269"/>
                  </a:lnTo>
                  <a:lnTo>
                    <a:pt x="772" y="1348"/>
                  </a:lnTo>
                  <a:lnTo>
                    <a:pt x="764" y="1377"/>
                  </a:lnTo>
                  <a:lnTo>
                    <a:pt x="758" y="1404"/>
                  </a:lnTo>
                  <a:lnTo>
                    <a:pt x="738" y="1459"/>
                  </a:lnTo>
                  <a:lnTo>
                    <a:pt x="726" y="1481"/>
                  </a:lnTo>
                  <a:lnTo>
                    <a:pt x="716" y="1497"/>
                  </a:lnTo>
                  <a:lnTo>
                    <a:pt x="708" y="1528"/>
                  </a:lnTo>
                  <a:lnTo>
                    <a:pt x="710" y="1538"/>
                  </a:lnTo>
                  <a:lnTo>
                    <a:pt x="713" y="1544"/>
                  </a:lnTo>
                  <a:lnTo>
                    <a:pt x="709" y="1558"/>
                  </a:lnTo>
                  <a:lnTo>
                    <a:pt x="703" y="1563"/>
                  </a:lnTo>
                  <a:lnTo>
                    <a:pt x="696" y="1576"/>
                  </a:lnTo>
                  <a:lnTo>
                    <a:pt x="670" y="1669"/>
                  </a:lnTo>
                  <a:lnTo>
                    <a:pt x="656" y="1736"/>
                  </a:lnTo>
                  <a:lnTo>
                    <a:pt x="643" y="1802"/>
                  </a:lnTo>
                  <a:lnTo>
                    <a:pt x="617" y="1895"/>
                  </a:lnTo>
                  <a:lnTo>
                    <a:pt x="610" y="1908"/>
                  </a:lnTo>
                  <a:lnTo>
                    <a:pt x="602" y="1920"/>
                  </a:lnTo>
                  <a:lnTo>
                    <a:pt x="594" y="1990"/>
                  </a:lnTo>
                  <a:lnTo>
                    <a:pt x="594" y="2039"/>
                  </a:lnTo>
                  <a:lnTo>
                    <a:pt x="594" y="2103"/>
                  </a:lnTo>
                  <a:lnTo>
                    <a:pt x="604" y="2160"/>
                  </a:lnTo>
                  <a:lnTo>
                    <a:pt x="618" y="2186"/>
                  </a:lnTo>
                  <a:lnTo>
                    <a:pt x="627" y="2196"/>
                  </a:lnTo>
                  <a:lnTo>
                    <a:pt x="641" y="2214"/>
                  </a:lnTo>
                  <a:lnTo>
                    <a:pt x="666" y="2254"/>
                  </a:lnTo>
                  <a:lnTo>
                    <a:pt x="673" y="2270"/>
                  </a:lnTo>
                  <a:lnTo>
                    <a:pt x="677" y="2290"/>
                  </a:lnTo>
                  <a:lnTo>
                    <a:pt x="672" y="2335"/>
                  </a:lnTo>
                  <a:lnTo>
                    <a:pt x="654" y="2378"/>
                  </a:lnTo>
                  <a:lnTo>
                    <a:pt x="627" y="2408"/>
                  </a:lnTo>
                  <a:lnTo>
                    <a:pt x="611" y="2414"/>
                  </a:lnTo>
                  <a:lnTo>
                    <a:pt x="597" y="2419"/>
                  </a:lnTo>
                  <a:lnTo>
                    <a:pt x="576" y="2432"/>
                  </a:lnTo>
                  <a:lnTo>
                    <a:pt x="575" y="2440"/>
                  </a:lnTo>
                  <a:lnTo>
                    <a:pt x="571" y="2447"/>
                  </a:lnTo>
                  <a:lnTo>
                    <a:pt x="533" y="2454"/>
                  </a:lnTo>
                  <a:lnTo>
                    <a:pt x="480" y="2454"/>
                  </a:lnTo>
                  <a:lnTo>
                    <a:pt x="434" y="2448"/>
                  </a:lnTo>
                  <a:lnTo>
                    <a:pt x="422" y="24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2512334" y="3496808"/>
              <a:ext cx="800100" cy="1044575"/>
            </a:xfrm>
            <a:custGeom>
              <a:avLst/>
              <a:gdLst>
                <a:gd name="T0" fmla="*/ 234 w 1512"/>
                <a:gd name="T1" fmla="*/ 1884 h 1975"/>
                <a:gd name="T2" fmla="*/ 84 w 1512"/>
                <a:gd name="T3" fmla="*/ 1729 h 1975"/>
                <a:gd name="T4" fmla="*/ 61 w 1512"/>
                <a:gd name="T5" fmla="*/ 1676 h 1975"/>
                <a:gd name="T6" fmla="*/ 29 w 1512"/>
                <a:gd name="T7" fmla="*/ 1608 h 1975"/>
                <a:gd name="T8" fmla="*/ 0 w 1512"/>
                <a:gd name="T9" fmla="*/ 1372 h 1975"/>
                <a:gd name="T10" fmla="*/ 28 w 1512"/>
                <a:gd name="T11" fmla="*/ 1116 h 1975"/>
                <a:gd name="T12" fmla="*/ 59 w 1512"/>
                <a:gd name="T13" fmla="*/ 1038 h 1975"/>
                <a:gd name="T14" fmla="*/ 101 w 1512"/>
                <a:gd name="T15" fmla="*/ 911 h 1975"/>
                <a:gd name="T16" fmla="*/ 241 w 1512"/>
                <a:gd name="T17" fmla="*/ 617 h 1975"/>
                <a:gd name="T18" fmla="*/ 304 w 1512"/>
                <a:gd name="T19" fmla="*/ 518 h 1975"/>
                <a:gd name="T20" fmla="*/ 323 w 1512"/>
                <a:gd name="T21" fmla="*/ 481 h 1975"/>
                <a:gd name="T22" fmla="*/ 359 w 1512"/>
                <a:gd name="T23" fmla="*/ 450 h 1975"/>
                <a:gd name="T24" fmla="*/ 451 w 1512"/>
                <a:gd name="T25" fmla="*/ 337 h 1975"/>
                <a:gd name="T26" fmla="*/ 676 w 1512"/>
                <a:gd name="T27" fmla="*/ 144 h 1975"/>
                <a:gd name="T28" fmla="*/ 788 w 1512"/>
                <a:gd name="T29" fmla="*/ 80 h 1975"/>
                <a:gd name="T30" fmla="*/ 854 w 1512"/>
                <a:gd name="T31" fmla="*/ 67 h 1975"/>
                <a:gd name="T32" fmla="*/ 870 w 1512"/>
                <a:gd name="T33" fmla="*/ 49 h 1975"/>
                <a:gd name="T34" fmla="*/ 1129 w 1512"/>
                <a:gd name="T35" fmla="*/ 1 h 1975"/>
                <a:gd name="T36" fmla="*/ 1289 w 1512"/>
                <a:gd name="T37" fmla="*/ 13 h 1975"/>
                <a:gd name="T38" fmla="*/ 1448 w 1512"/>
                <a:gd name="T39" fmla="*/ 122 h 1975"/>
                <a:gd name="T40" fmla="*/ 1511 w 1512"/>
                <a:gd name="T41" fmla="*/ 338 h 1975"/>
                <a:gd name="T42" fmla="*/ 1498 w 1512"/>
                <a:gd name="T43" fmla="*/ 538 h 1975"/>
                <a:gd name="T44" fmla="*/ 1419 w 1512"/>
                <a:gd name="T45" fmla="*/ 735 h 1975"/>
                <a:gd name="T46" fmla="*/ 1384 w 1512"/>
                <a:gd name="T47" fmla="*/ 805 h 1975"/>
                <a:gd name="T48" fmla="*/ 1324 w 1512"/>
                <a:gd name="T49" fmla="*/ 865 h 1975"/>
                <a:gd name="T50" fmla="*/ 1294 w 1512"/>
                <a:gd name="T51" fmla="*/ 920 h 1975"/>
                <a:gd name="T52" fmla="*/ 1187 w 1512"/>
                <a:gd name="T53" fmla="*/ 1016 h 1975"/>
                <a:gd name="T54" fmla="*/ 1085 w 1512"/>
                <a:gd name="T55" fmla="*/ 1098 h 1975"/>
                <a:gd name="T56" fmla="*/ 971 w 1512"/>
                <a:gd name="T57" fmla="*/ 1173 h 1975"/>
                <a:gd name="T58" fmla="*/ 810 w 1512"/>
                <a:gd name="T59" fmla="*/ 1235 h 1975"/>
                <a:gd name="T60" fmla="*/ 749 w 1512"/>
                <a:gd name="T61" fmla="*/ 1268 h 1975"/>
                <a:gd name="T62" fmla="*/ 490 w 1512"/>
                <a:gd name="T63" fmla="*/ 1278 h 1975"/>
                <a:gd name="T64" fmla="*/ 473 w 1512"/>
                <a:gd name="T65" fmla="*/ 1576 h 1975"/>
                <a:gd name="T66" fmla="*/ 540 w 1512"/>
                <a:gd name="T67" fmla="*/ 1742 h 1975"/>
                <a:gd name="T68" fmla="*/ 635 w 1512"/>
                <a:gd name="T69" fmla="*/ 1800 h 1975"/>
                <a:gd name="T70" fmla="*/ 710 w 1512"/>
                <a:gd name="T71" fmla="*/ 1791 h 1975"/>
                <a:gd name="T72" fmla="*/ 968 w 1512"/>
                <a:gd name="T73" fmla="*/ 1628 h 1975"/>
                <a:gd name="T74" fmla="*/ 1174 w 1512"/>
                <a:gd name="T75" fmla="*/ 1409 h 1975"/>
                <a:gd name="T76" fmla="*/ 1259 w 1512"/>
                <a:gd name="T77" fmla="*/ 1370 h 1975"/>
                <a:gd name="T78" fmla="*/ 1354 w 1512"/>
                <a:gd name="T79" fmla="*/ 1416 h 1975"/>
                <a:gd name="T80" fmla="*/ 1387 w 1512"/>
                <a:gd name="T81" fmla="*/ 1512 h 1975"/>
                <a:gd name="T82" fmla="*/ 1311 w 1512"/>
                <a:gd name="T83" fmla="*/ 1666 h 1975"/>
                <a:gd name="T84" fmla="*/ 1076 w 1512"/>
                <a:gd name="T85" fmla="*/ 1854 h 1975"/>
                <a:gd name="T86" fmla="*/ 837 w 1512"/>
                <a:gd name="T87" fmla="*/ 1955 h 1975"/>
                <a:gd name="T88" fmla="*/ 514 w 1512"/>
                <a:gd name="T89" fmla="*/ 1975 h 1975"/>
                <a:gd name="T90" fmla="*/ 749 w 1512"/>
                <a:gd name="T91" fmla="*/ 970 h 1975"/>
                <a:gd name="T92" fmla="*/ 975 w 1512"/>
                <a:gd name="T93" fmla="*/ 796 h 1975"/>
                <a:gd name="T94" fmla="*/ 1044 w 1512"/>
                <a:gd name="T95" fmla="*/ 711 h 1975"/>
                <a:gd name="T96" fmla="*/ 1067 w 1512"/>
                <a:gd name="T97" fmla="*/ 662 h 1975"/>
                <a:gd name="T98" fmla="*/ 1128 w 1512"/>
                <a:gd name="T99" fmla="*/ 537 h 1975"/>
                <a:gd name="T100" fmla="*/ 1149 w 1512"/>
                <a:gd name="T101" fmla="*/ 377 h 1975"/>
                <a:gd name="T102" fmla="*/ 1132 w 1512"/>
                <a:gd name="T103" fmla="*/ 299 h 1975"/>
                <a:gd name="T104" fmla="*/ 942 w 1512"/>
                <a:gd name="T105" fmla="*/ 423 h 1975"/>
                <a:gd name="T106" fmla="*/ 864 w 1512"/>
                <a:gd name="T107" fmla="*/ 512 h 1975"/>
                <a:gd name="T108" fmla="*/ 787 w 1512"/>
                <a:gd name="T109" fmla="*/ 630 h 1975"/>
                <a:gd name="T110" fmla="*/ 625 w 1512"/>
                <a:gd name="T111" fmla="*/ 914 h 1975"/>
                <a:gd name="T112" fmla="*/ 588 w 1512"/>
                <a:gd name="T113" fmla="*/ 993 h 1975"/>
                <a:gd name="T114" fmla="*/ 625 w 1512"/>
                <a:gd name="T115" fmla="*/ 1023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2" h="1975">
                  <a:moveTo>
                    <a:pt x="355" y="1955"/>
                  </a:moveTo>
                  <a:lnTo>
                    <a:pt x="320" y="1941"/>
                  </a:lnTo>
                  <a:lnTo>
                    <a:pt x="234" y="1884"/>
                  </a:lnTo>
                  <a:lnTo>
                    <a:pt x="149" y="1811"/>
                  </a:lnTo>
                  <a:lnTo>
                    <a:pt x="103" y="1759"/>
                  </a:lnTo>
                  <a:lnTo>
                    <a:pt x="84" y="1729"/>
                  </a:lnTo>
                  <a:lnTo>
                    <a:pt x="79" y="1717"/>
                  </a:lnTo>
                  <a:lnTo>
                    <a:pt x="75" y="1700"/>
                  </a:lnTo>
                  <a:lnTo>
                    <a:pt x="61" y="1676"/>
                  </a:lnTo>
                  <a:lnTo>
                    <a:pt x="55" y="1674"/>
                  </a:lnTo>
                  <a:lnTo>
                    <a:pt x="46" y="1667"/>
                  </a:lnTo>
                  <a:lnTo>
                    <a:pt x="29" y="1608"/>
                  </a:lnTo>
                  <a:lnTo>
                    <a:pt x="12" y="1516"/>
                  </a:lnTo>
                  <a:lnTo>
                    <a:pt x="2" y="1415"/>
                  </a:lnTo>
                  <a:lnTo>
                    <a:pt x="0" y="1372"/>
                  </a:lnTo>
                  <a:lnTo>
                    <a:pt x="2" y="1324"/>
                  </a:lnTo>
                  <a:lnTo>
                    <a:pt x="12" y="1216"/>
                  </a:lnTo>
                  <a:lnTo>
                    <a:pt x="28" y="1116"/>
                  </a:lnTo>
                  <a:lnTo>
                    <a:pt x="45" y="1051"/>
                  </a:lnTo>
                  <a:lnTo>
                    <a:pt x="52" y="1044"/>
                  </a:lnTo>
                  <a:lnTo>
                    <a:pt x="59" y="1038"/>
                  </a:lnTo>
                  <a:lnTo>
                    <a:pt x="78" y="989"/>
                  </a:lnTo>
                  <a:lnTo>
                    <a:pt x="88" y="951"/>
                  </a:lnTo>
                  <a:lnTo>
                    <a:pt x="101" y="911"/>
                  </a:lnTo>
                  <a:lnTo>
                    <a:pt x="139" y="812"/>
                  </a:lnTo>
                  <a:lnTo>
                    <a:pt x="189" y="708"/>
                  </a:lnTo>
                  <a:lnTo>
                    <a:pt x="241" y="617"/>
                  </a:lnTo>
                  <a:lnTo>
                    <a:pt x="265" y="583"/>
                  </a:lnTo>
                  <a:lnTo>
                    <a:pt x="281" y="560"/>
                  </a:lnTo>
                  <a:lnTo>
                    <a:pt x="304" y="518"/>
                  </a:lnTo>
                  <a:lnTo>
                    <a:pt x="307" y="505"/>
                  </a:lnTo>
                  <a:lnTo>
                    <a:pt x="308" y="496"/>
                  </a:lnTo>
                  <a:lnTo>
                    <a:pt x="323" y="481"/>
                  </a:lnTo>
                  <a:lnTo>
                    <a:pt x="333" y="475"/>
                  </a:lnTo>
                  <a:lnTo>
                    <a:pt x="344" y="469"/>
                  </a:lnTo>
                  <a:lnTo>
                    <a:pt x="359" y="450"/>
                  </a:lnTo>
                  <a:lnTo>
                    <a:pt x="360" y="443"/>
                  </a:lnTo>
                  <a:lnTo>
                    <a:pt x="369" y="424"/>
                  </a:lnTo>
                  <a:lnTo>
                    <a:pt x="451" y="337"/>
                  </a:lnTo>
                  <a:lnTo>
                    <a:pt x="563" y="230"/>
                  </a:lnTo>
                  <a:lnTo>
                    <a:pt x="656" y="152"/>
                  </a:lnTo>
                  <a:lnTo>
                    <a:pt x="676" y="144"/>
                  </a:lnTo>
                  <a:lnTo>
                    <a:pt x="699" y="134"/>
                  </a:lnTo>
                  <a:lnTo>
                    <a:pt x="758" y="99"/>
                  </a:lnTo>
                  <a:lnTo>
                    <a:pt x="788" y="80"/>
                  </a:lnTo>
                  <a:lnTo>
                    <a:pt x="836" y="62"/>
                  </a:lnTo>
                  <a:lnTo>
                    <a:pt x="847" y="63"/>
                  </a:lnTo>
                  <a:lnTo>
                    <a:pt x="854" y="67"/>
                  </a:lnTo>
                  <a:lnTo>
                    <a:pt x="863" y="63"/>
                  </a:lnTo>
                  <a:lnTo>
                    <a:pt x="864" y="57"/>
                  </a:lnTo>
                  <a:lnTo>
                    <a:pt x="870" y="49"/>
                  </a:lnTo>
                  <a:lnTo>
                    <a:pt x="931" y="30"/>
                  </a:lnTo>
                  <a:lnTo>
                    <a:pt x="1026" y="13"/>
                  </a:lnTo>
                  <a:lnTo>
                    <a:pt x="1129" y="1"/>
                  </a:lnTo>
                  <a:lnTo>
                    <a:pt x="1174" y="0"/>
                  </a:lnTo>
                  <a:lnTo>
                    <a:pt x="1214" y="1"/>
                  </a:lnTo>
                  <a:lnTo>
                    <a:pt x="1289" y="13"/>
                  </a:lnTo>
                  <a:lnTo>
                    <a:pt x="1351" y="37"/>
                  </a:lnTo>
                  <a:lnTo>
                    <a:pt x="1404" y="73"/>
                  </a:lnTo>
                  <a:lnTo>
                    <a:pt x="1448" y="122"/>
                  </a:lnTo>
                  <a:lnTo>
                    <a:pt x="1479" y="181"/>
                  </a:lnTo>
                  <a:lnTo>
                    <a:pt x="1501" y="255"/>
                  </a:lnTo>
                  <a:lnTo>
                    <a:pt x="1511" y="338"/>
                  </a:lnTo>
                  <a:lnTo>
                    <a:pt x="1512" y="386"/>
                  </a:lnTo>
                  <a:lnTo>
                    <a:pt x="1511" y="437"/>
                  </a:lnTo>
                  <a:lnTo>
                    <a:pt x="1498" y="538"/>
                  </a:lnTo>
                  <a:lnTo>
                    <a:pt x="1474" y="630"/>
                  </a:lnTo>
                  <a:lnTo>
                    <a:pt x="1439" y="707"/>
                  </a:lnTo>
                  <a:lnTo>
                    <a:pt x="1419" y="735"/>
                  </a:lnTo>
                  <a:lnTo>
                    <a:pt x="1394" y="773"/>
                  </a:lnTo>
                  <a:lnTo>
                    <a:pt x="1387" y="796"/>
                  </a:lnTo>
                  <a:lnTo>
                    <a:pt x="1384" y="805"/>
                  </a:lnTo>
                  <a:lnTo>
                    <a:pt x="1360" y="833"/>
                  </a:lnTo>
                  <a:lnTo>
                    <a:pt x="1341" y="849"/>
                  </a:lnTo>
                  <a:lnTo>
                    <a:pt x="1324" y="865"/>
                  </a:lnTo>
                  <a:lnTo>
                    <a:pt x="1299" y="897"/>
                  </a:lnTo>
                  <a:lnTo>
                    <a:pt x="1296" y="908"/>
                  </a:lnTo>
                  <a:lnTo>
                    <a:pt x="1294" y="920"/>
                  </a:lnTo>
                  <a:lnTo>
                    <a:pt x="1263" y="957"/>
                  </a:lnTo>
                  <a:lnTo>
                    <a:pt x="1240" y="976"/>
                  </a:lnTo>
                  <a:lnTo>
                    <a:pt x="1187" y="1016"/>
                  </a:lnTo>
                  <a:lnTo>
                    <a:pt x="1142" y="1058"/>
                  </a:lnTo>
                  <a:lnTo>
                    <a:pt x="1103" y="1088"/>
                  </a:lnTo>
                  <a:lnTo>
                    <a:pt x="1085" y="1098"/>
                  </a:lnTo>
                  <a:lnTo>
                    <a:pt x="1059" y="1110"/>
                  </a:lnTo>
                  <a:lnTo>
                    <a:pt x="1003" y="1152"/>
                  </a:lnTo>
                  <a:lnTo>
                    <a:pt x="971" y="1173"/>
                  </a:lnTo>
                  <a:lnTo>
                    <a:pt x="885" y="1213"/>
                  </a:lnTo>
                  <a:lnTo>
                    <a:pt x="844" y="1225"/>
                  </a:lnTo>
                  <a:lnTo>
                    <a:pt x="810" y="1235"/>
                  </a:lnTo>
                  <a:lnTo>
                    <a:pt x="761" y="1255"/>
                  </a:lnTo>
                  <a:lnTo>
                    <a:pt x="756" y="1264"/>
                  </a:lnTo>
                  <a:lnTo>
                    <a:pt x="749" y="1268"/>
                  </a:lnTo>
                  <a:lnTo>
                    <a:pt x="677" y="1277"/>
                  </a:lnTo>
                  <a:lnTo>
                    <a:pt x="624" y="1278"/>
                  </a:lnTo>
                  <a:lnTo>
                    <a:pt x="490" y="1278"/>
                  </a:lnTo>
                  <a:lnTo>
                    <a:pt x="477" y="1411"/>
                  </a:lnTo>
                  <a:lnTo>
                    <a:pt x="473" y="1474"/>
                  </a:lnTo>
                  <a:lnTo>
                    <a:pt x="473" y="1576"/>
                  </a:lnTo>
                  <a:lnTo>
                    <a:pt x="488" y="1654"/>
                  </a:lnTo>
                  <a:lnTo>
                    <a:pt x="519" y="1716"/>
                  </a:lnTo>
                  <a:lnTo>
                    <a:pt x="540" y="1742"/>
                  </a:lnTo>
                  <a:lnTo>
                    <a:pt x="568" y="1769"/>
                  </a:lnTo>
                  <a:lnTo>
                    <a:pt x="607" y="1792"/>
                  </a:lnTo>
                  <a:lnTo>
                    <a:pt x="635" y="1800"/>
                  </a:lnTo>
                  <a:lnTo>
                    <a:pt x="650" y="1800"/>
                  </a:lnTo>
                  <a:lnTo>
                    <a:pt x="670" y="1800"/>
                  </a:lnTo>
                  <a:lnTo>
                    <a:pt x="710" y="1791"/>
                  </a:lnTo>
                  <a:lnTo>
                    <a:pt x="776" y="1768"/>
                  </a:lnTo>
                  <a:lnTo>
                    <a:pt x="870" y="1710"/>
                  </a:lnTo>
                  <a:lnTo>
                    <a:pt x="968" y="1628"/>
                  </a:lnTo>
                  <a:lnTo>
                    <a:pt x="1016" y="1578"/>
                  </a:lnTo>
                  <a:lnTo>
                    <a:pt x="1118" y="1468"/>
                  </a:lnTo>
                  <a:lnTo>
                    <a:pt x="1174" y="1409"/>
                  </a:lnTo>
                  <a:lnTo>
                    <a:pt x="1190" y="1395"/>
                  </a:lnTo>
                  <a:lnTo>
                    <a:pt x="1223" y="1376"/>
                  </a:lnTo>
                  <a:lnTo>
                    <a:pt x="1259" y="1370"/>
                  </a:lnTo>
                  <a:lnTo>
                    <a:pt x="1294" y="1376"/>
                  </a:lnTo>
                  <a:lnTo>
                    <a:pt x="1325" y="1391"/>
                  </a:lnTo>
                  <a:lnTo>
                    <a:pt x="1354" y="1416"/>
                  </a:lnTo>
                  <a:lnTo>
                    <a:pt x="1374" y="1450"/>
                  </a:lnTo>
                  <a:lnTo>
                    <a:pt x="1386" y="1488"/>
                  </a:lnTo>
                  <a:lnTo>
                    <a:pt x="1387" y="1512"/>
                  </a:lnTo>
                  <a:lnTo>
                    <a:pt x="1384" y="1539"/>
                  </a:lnTo>
                  <a:lnTo>
                    <a:pt x="1358" y="1599"/>
                  </a:lnTo>
                  <a:lnTo>
                    <a:pt x="1311" y="1666"/>
                  </a:lnTo>
                  <a:lnTo>
                    <a:pt x="1245" y="1732"/>
                  </a:lnTo>
                  <a:lnTo>
                    <a:pt x="1165" y="1795"/>
                  </a:lnTo>
                  <a:lnTo>
                    <a:pt x="1076" y="1854"/>
                  </a:lnTo>
                  <a:lnTo>
                    <a:pt x="981" y="1905"/>
                  </a:lnTo>
                  <a:lnTo>
                    <a:pt x="885" y="1942"/>
                  </a:lnTo>
                  <a:lnTo>
                    <a:pt x="837" y="1955"/>
                  </a:lnTo>
                  <a:lnTo>
                    <a:pt x="785" y="1964"/>
                  </a:lnTo>
                  <a:lnTo>
                    <a:pt x="653" y="1975"/>
                  </a:lnTo>
                  <a:lnTo>
                    <a:pt x="514" y="1975"/>
                  </a:lnTo>
                  <a:lnTo>
                    <a:pt x="396" y="1965"/>
                  </a:lnTo>
                  <a:lnTo>
                    <a:pt x="355" y="1955"/>
                  </a:lnTo>
                  <a:close/>
                  <a:moveTo>
                    <a:pt x="749" y="970"/>
                  </a:moveTo>
                  <a:lnTo>
                    <a:pt x="785" y="950"/>
                  </a:lnTo>
                  <a:lnTo>
                    <a:pt x="880" y="879"/>
                  </a:lnTo>
                  <a:lnTo>
                    <a:pt x="975" y="796"/>
                  </a:lnTo>
                  <a:lnTo>
                    <a:pt x="1026" y="743"/>
                  </a:lnTo>
                  <a:lnTo>
                    <a:pt x="1043" y="718"/>
                  </a:lnTo>
                  <a:lnTo>
                    <a:pt x="1044" y="711"/>
                  </a:lnTo>
                  <a:lnTo>
                    <a:pt x="1046" y="699"/>
                  </a:lnTo>
                  <a:lnTo>
                    <a:pt x="1059" y="672"/>
                  </a:lnTo>
                  <a:lnTo>
                    <a:pt x="1067" y="662"/>
                  </a:lnTo>
                  <a:lnTo>
                    <a:pt x="1083" y="645"/>
                  </a:lnTo>
                  <a:lnTo>
                    <a:pt x="1108" y="597"/>
                  </a:lnTo>
                  <a:lnTo>
                    <a:pt x="1128" y="537"/>
                  </a:lnTo>
                  <a:lnTo>
                    <a:pt x="1142" y="465"/>
                  </a:lnTo>
                  <a:lnTo>
                    <a:pt x="1147" y="423"/>
                  </a:lnTo>
                  <a:lnTo>
                    <a:pt x="1149" y="377"/>
                  </a:lnTo>
                  <a:lnTo>
                    <a:pt x="1145" y="311"/>
                  </a:lnTo>
                  <a:lnTo>
                    <a:pt x="1139" y="301"/>
                  </a:lnTo>
                  <a:lnTo>
                    <a:pt x="1132" y="299"/>
                  </a:lnTo>
                  <a:lnTo>
                    <a:pt x="1105" y="309"/>
                  </a:lnTo>
                  <a:lnTo>
                    <a:pt x="1040" y="348"/>
                  </a:lnTo>
                  <a:lnTo>
                    <a:pt x="942" y="423"/>
                  </a:lnTo>
                  <a:lnTo>
                    <a:pt x="887" y="476"/>
                  </a:lnTo>
                  <a:lnTo>
                    <a:pt x="866" y="504"/>
                  </a:lnTo>
                  <a:lnTo>
                    <a:pt x="864" y="512"/>
                  </a:lnTo>
                  <a:lnTo>
                    <a:pt x="854" y="534"/>
                  </a:lnTo>
                  <a:lnTo>
                    <a:pt x="821" y="581"/>
                  </a:lnTo>
                  <a:lnTo>
                    <a:pt x="787" y="630"/>
                  </a:lnTo>
                  <a:lnTo>
                    <a:pt x="700" y="776"/>
                  </a:lnTo>
                  <a:lnTo>
                    <a:pt x="654" y="864"/>
                  </a:lnTo>
                  <a:lnTo>
                    <a:pt x="625" y="914"/>
                  </a:lnTo>
                  <a:lnTo>
                    <a:pt x="611" y="936"/>
                  </a:lnTo>
                  <a:lnTo>
                    <a:pt x="599" y="954"/>
                  </a:lnTo>
                  <a:lnTo>
                    <a:pt x="588" y="993"/>
                  </a:lnTo>
                  <a:lnTo>
                    <a:pt x="581" y="1023"/>
                  </a:lnTo>
                  <a:lnTo>
                    <a:pt x="595" y="1035"/>
                  </a:lnTo>
                  <a:lnTo>
                    <a:pt x="625" y="1023"/>
                  </a:lnTo>
                  <a:lnTo>
                    <a:pt x="681" y="1002"/>
                  </a:lnTo>
                  <a:lnTo>
                    <a:pt x="749" y="9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038296" y="3314245"/>
              <a:ext cx="1389063" cy="1106488"/>
            </a:xfrm>
            <a:custGeom>
              <a:avLst/>
              <a:gdLst>
                <a:gd name="T0" fmla="*/ 1503 w 2627"/>
                <a:gd name="T1" fmla="*/ 2015 h 2089"/>
                <a:gd name="T2" fmla="*/ 1447 w 2627"/>
                <a:gd name="T3" fmla="*/ 1828 h 2089"/>
                <a:gd name="T4" fmla="*/ 1616 w 2627"/>
                <a:gd name="T5" fmla="*/ 1879 h 2089"/>
                <a:gd name="T6" fmla="*/ 1884 w 2627"/>
                <a:gd name="T7" fmla="*/ 1821 h 2089"/>
                <a:gd name="T8" fmla="*/ 2032 w 2627"/>
                <a:gd name="T9" fmla="*/ 1460 h 2089"/>
                <a:gd name="T10" fmla="*/ 2068 w 2627"/>
                <a:gd name="T11" fmla="*/ 1303 h 2089"/>
                <a:gd name="T12" fmla="*/ 2019 w 2627"/>
                <a:gd name="T13" fmla="*/ 976 h 2089"/>
                <a:gd name="T14" fmla="*/ 1780 w 2627"/>
                <a:gd name="T15" fmla="*/ 754 h 2089"/>
                <a:gd name="T16" fmla="*/ 1679 w 2627"/>
                <a:gd name="T17" fmla="*/ 912 h 2089"/>
                <a:gd name="T18" fmla="*/ 1600 w 2627"/>
                <a:gd name="T19" fmla="*/ 1092 h 2089"/>
                <a:gd name="T20" fmla="*/ 1428 w 2627"/>
                <a:gd name="T21" fmla="*/ 1308 h 2089"/>
                <a:gd name="T22" fmla="*/ 985 w 2627"/>
                <a:gd name="T23" fmla="*/ 1444 h 2089"/>
                <a:gd name="T24" fmla="*/ 655 w 2627"/>
                <a:gd name="T25" fmla="*/ 1547 h 2089"/>
                <a:gd name="T26" fmla="*/ 425 w 2627"/>
                <a:gd name="T27" fmla="*/ 1308 h 2089"/>
                <a:gd name="T28" fmla="*/ 492 w 2627"/>
                <a:gd name="T29" fmla="*/ 901 h 2089"/>
                <a:gd name="T30" fmla="*/ 580 w 2627"/>
                <a:gd name="T31" fmla="*/ 725 h 2089"/>
                <a:gd name="T32" fmla="*/ 779 w 2627"/>
                <a:gd name="T33" fmla="*/ 527 h 2089"/>
                <a:gd name="T34" fmla="*/ 1083 w 2627"/>
                <a:gd name="T35" fmla="*/ 462 h 2089"/>
                <a:gd name="T36" fmla="*/ 1246 w 2627"/>
                <a:gd name="T37" fmla="*/ 400 h 2089"/>
                <a:gd name="T38" fmla="*/ 1256 w 2627"/>
                <a:gd name="T39" fmla="*/ 727 h 2089"/>
                <a:gd name="T40" fmla="*/ 1162 w 2627"/>
                <a:gd name="T41" fmla="*/ 1069 h 2089"/>
                <a:gd name="T42" fmla="*/ 1139 w 2627"/>
                <a:gd name="T43" fmla="*/ 1258 h 2089"/>
                <a:gd name="T44" fmla="*/ 1282 w 2627"/>
                <a:gd name="T45" fmla="*/ 1136 h 2089"/>
                <a:gd name="T46" fmla="*/ 1374 w 2627"/>
                <a:gd name="T47" fmla="*/ 620 h 2089"/>
                <a:gd name="T48" fmla="*/ 1211 w 2627"/>
                <a:gd name="T49" fmla="*/ 295 h 2089"/>
                <a:gd name="T50" fmla="*/ 855 w 2627"/>
                <a:gd name="T51" fmla="*/ 262 h 2089"/>
                <a:gd name="T52" fmla="*/ 465 w 2627"/>
                <a:gd name="T53" fmla="*/ 643 h 2089"/>
                <a:gd name="T54" fmla="*/ 333 w 2627"/>
                <a:gd name="T55" fmla="*/ 1020 h 2089"/>
                <a:gd name="T56" fmla="*/ 307 w 2627"/>
                <a:gd name="T57" fmla="*/ 1415 h 2089"/>
                <a:gd name="T58" fmla="*/ 583 w 2627"/>
                <a:gd name="T59" fmla="*/ 1641 h 2089"/>
                <a:gd name="T60" fmla="*/ 1112 w 2627"/>
                <a:gd name="T61" fmla="*/ 1589 h 2089"/>
                <a:gd name="T62" fmla="*/ 1361 w 2627"/>
                <a:gd name="T63" fmla="*/ 1532 h 2089"/>
                <a:gd name="T64" fmla="*/ 1384 w 2627"/>
                <a:gd name="T65" fmla="*/ 1683 h 2089"/>
                <a:gd name="T66" fmla="*/ 1277 w 2627"/>
                <a:gd name="T67" fmla="*/ 1788 h 2089"/>
                <a:gd name="T68" fmla="*/ 1061 w 2627"/>
                <a:gd name="T69" fmla="*/ 1883 h 2089"/>
                <a:gd name="T70" fmla="*/ 587 w 2627"/>
                <a:gd name="T71" fmla="*/ 1940 h 2089"/>
                <a:gd name="T72" fmla="*/ 99 w 2627"/>
                <a:gd name="T73" fmla="*/ 1665 h 2089"/>
                <a:gd name="T74" fmla="*/ 10 w 2627"/>
                <a:gd name="T75" fmla="*/ 1389 h 2089"/>
                <a:gd name="T76" fmla="*/ 34 w 2627"/>
                <a:gd name="T77" fmla="*/ 1232 h 2089"/>
                <a:gd name="T78" fmla="*/ 112 w 2627"/>
                <a:gd name="T79" fmla="*/ 822 h 2089"/>
                <a:gd name="T80" fmla="*/ 275 w 2627"/>
                <a:gd name="T81" fmla="*/ 466 h 2089"/>
                <a:gd name="T82" fmla="*/ 331 w 2627"/>
                <a:gd name="T83" fmla="*/ 390 h 2089"/>
                <a:gd name="T84" fmla="*/ 783 w 2627"/>
                <a:gd name="T85" fmla="*/ 28 h 2089"/>
                <a:gd name="T86" fmla="*/ 1273 w 2627"/>
                <a:gd name="T87" fmla="*/ 53 h 2089"/>
                <a:gd name="T88" fmla="*/ 1555 w 2627"/>
                <a:gd name="T89" fmla="*/ 332 h 2089"/>
                <a:gd name="T90" fmla="*/ 1596 w 2627"/>
                <a:gd name="T91" fmla="*/ 135 h 2089"/>
                <a:gd name="T92" fmla="*/ 1753 w 2627"/>
                <a:gd name="T93" fmla="*/ 4 h 2089"/>
                <a:gd name="T94" fmla="*/ 2069 w 2627"/>
                <a:gd name="T95" fmla="*/ 112 h 2089"/>
                <a:gd name="T96" fmla="*/ 2033 w 2627"/>
                <a:gd name="T97" fmla="*/ 387 h 2089"/>
                <a:gd name="T98" fmla="*/ 2510 w 2627"/>
                <a:gd name="T99" fmla="*/ 956 h 2089"/>
                <a:gd name="T100" fmla="*/ 2627 w 2627"/>
                <a:gd name="T101" fmla="*/ 1311 h 2089"/>
                <a:gd name="T102" fmla="*/ 2562 w 2627"/>
                <a:gd name="T103" fmla="*/ 1581 h 2089"/>
                <a:gd name="T104" fmla="*/ 2427 w 2627"/>
                <a:gd name="T105" fmla="*/ 1778 h 2089"/>
                <a:gd name="T106" fmla="*/ 2209 w 2627"/>
                <a:gd name="T107" fmla="*/ 1971 h 2089"/>
                <a:gd name="T108" fmla="*/ 1861 w 2627"/>
                <a:gd name="T109" fmla="*/ 2073 h 2089"/>
                <a:gd name="T110" fmla="*/ 788 w 2627"/>
                <a:gd name="T111" fmla="*/ 1300 h 2089"/>
                <a:gd name="T112" fmla="*/ 890 w 2627"/>
                <a:gd name="T113" fmla="*/ 992 h 2089"/>
                <a:gd name="T114" fmla="*/ 962 w 2627"/>
                <a:gd name="T115" fmla="*/ 748 h 2089"/>
                <a:gd name="T116" fmla="*/ 854 w 2627"/>
                <a:gd name="T117" fmla="*/ 767 h 2089"/>
                <a:gd name="T118" fmla="*/ 713 w 2627"/>
                <a:gd name="T119" fmla="*/ 1113 h 2089"/>
                <a:gd name="T120" fmla="*/ 756 w 2627"/>
                <a:gd name="T121" fmla="*/ 1340 h 2089"/>
                <a:gd name="T122" fmla="*/ 1590 w 2627"/>
                <a:gd name="T123" fmla="*/ 429 h 2089"/>
                <a:gd name="T124" fmla="*/ 1637 w 2627"/>
                <a:gd name="T125" fmla="*/ 568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7" h="2089">
                  <a:moveTo>
                    <a:pt x="1682" y="2072"/>
                  </a:moveTo>
                  <a:lnTo>
                    <a:pt x="1676" y="2064"/>
                  </a:lnTo>
                  <a:lnTo>
                    <a:pt x="1646" y="2054"/>
                  </a:lnTo>
                  <a:lnTo>
                    <a:pt x="1629" y="2054"/>
                  </a:lnTo>
                  <a:lnTo>
                    <a:pt x="1604" y="2053"/>
                  </a:lnTo>
                  <a:lnTo>
                    <a:pt x="1554" y="2040"/>
                  </a:lnTo>
                  <a:lnTo>
                    <a:pt x="1503" y="2015"/>
                  </a:lnTo>
                  <a:lnTo>
                    <a:pt x="1456" y="1979"/>
                  </a:lnTo>
                  <a:lnTo>
                    <a:pt x="1434" y="1958"/>
                  </a:lnTo>
                  <a:lnTo>
                    <a:pt x="1414" y="1938"/>
                  </a:lnTo>
                  <a:lnTo>
                    <a:pt x="1394" y="1903"/>
                  </a:lnTo>
                  <a:lnTo>
                    <a:pt x="1397" y="1873"/>
                  </a:lnTo>
                  <a:lnTo>
                    <a:pt x="1424" y="1844"/>
                  </a:lnTo>
                  <a:lnTo>
                    <a:pt x="1447" y="1828"/>
                  </a:lnTo>
                  <a:lnTo>
                    <a:pt x="1462" y="1818"/>
                  </a:lnTo>
                  <a:lnTo>
                    <a:pt x="1483" y="1808"/>
                  </a:lnTo>
                  <a:lnTo>
                    <a:pt x="1515" y="1812"/>
                  </a:lnTo>
                  <a:lnTo>
                    <a:pt x="1551" y="1832"/>
                  </a:lnTo>
                  <a:lnTo>
                    <a:pt x="1575" y="1845"/>
                  </a:lnTo>
                  <a:lnTo>
                    <a:pt x="1611" y="1871"/>
                  </a:lnTo>
                  <a:lnTo>
                    <a:pt x="1616" y="1879"/>
                  </a:lnTo>
                  <a:lnTo>
                    <a:pt x="1624" y="1887"/>
                  </a:lnTo>
                  <a:lnTo>
                    <a:pt x="1668" y="1893"/>
                  </a:lnTo>
                  <a:lnTo>
                    <a:pt x="1731" y="1886"/>
                  </a:lnTo>
                  <a:lnTo>
                    <a:pt x="1799" y="1868"/>
                  </a:lnTo>
                  <a:lnTo>
                    <a:pt x="1829" y="1856"/>
                  </a:lnTo>
                  <a:lnTo>
                    <a:pt x="1849" y="1844"/>
                  </a:lnTo>
                  <a:lnTo>
                    <a:pt x="1884" y="1821"/>
                  </a:lnTo>
                  <a:lnTo>
                    <a:pt x="1912" y="1791"/>
                  </a:lnTo>
                  <a:lnTo>
                    <a:pt x="1937" y="1750"/>
                  </a:lnTo>
                  <a:lnTo>
                    <a:pt x="1951" y="1724"/>
                  </a:lnTo>
                  <a:lnTo>
                    <a:pt x="1970" y="1683"/>
                  </a:lnTo>
                  <a:lnTo>
                    <a:pt x="2000" y="1604"/>
                  </a:lnTo>
                  <a:lnTo>
                    <a:pt x="2022" y="1529"/>
                  </a:lnTo>
                  <a:lnTo>
                    <a:pt x="2032" y="1460"/>
                  </a:lnTo>
                  <a:lnTo>
                    <a:pt x="2033" y="1429"/>
                  </a:lnTo>
                  <a:lnTo>
                    <a:pt x="2035" y="1405"/>
                  </a:lnTo>
                  <a:lnTo>
                    <a:pt x="2045" y="1373"/>
                  </a:lnTo>
                  <a:lnTo>
                    <a:pt x="2052" y="1370"/>
                  </a:lnTo>
                  <a:lnTo>
                    <a:pt x="2055" y="1367"/>
                  </a:lnTo>
                  <a:lnTo>
                    <a:pt x="2062" y="1350"/>
                  </a:lnTo>
                  <a:lnTo>
                    <a:pt x="2068" y="1303"/>
                  </a:lnTo>
                  <a:lnTo>
                    <a:pt x="2069" y="1222"/>
                  </a:lnTo>
                  <a:lnTo>
                    <a:pt x="2061" y="1157"/>
                  </a:lnTo>
                  <a:lnTo>
                    <a:pt x="2054" y="1147"/>
                  </a:lnTo>
                  <a:lnTo>
                    <a:pt x="2048" y="1137"/>
                  </a:lnTo>
                  <a:lnTo>
                    <a:pt x="2032" y="1075"/>
                  </a:lnTo>
                  <a:lnTo>
                    <a:pt x="2026" y="1033"/>
                  </a:lnTo>
                  <a:lnTo>
                    <a:pt x="2019" y="976"/>
                  </a:lnTo>
                  <a:lnTo>
                    <a:pt x="2000" y="884"/>
                  </a:lnTo>
                  <a:lnTo>
                    <a:pt x="1973" y="809"/>
                  </a:lnTo>
                  <a:lnTo>
                    <a:pt x="1933" y="747"/>
                  </a:lnTo>
                  <a:lnTo>
                    <a:pt x="1908" y="717"/>
                  </a:lnTo>
                  <a:lnTo>
                    <a:pt x="1840" y="643"/>
                  </a:lnTo>
                  <a:lnTo>
                    <a:pt x="1812" y="695"/>
                  </a:lnTo>
                  <a:lnTo>
                    <a:pt x="1780" y="754"/>
                  </a:lnTo>
                  <a:lnTo>
                    <a:pt x="1745" y="826"/>
                  </a:lnTo>
                  <a:lnTo>
                    <a:pt x="1728" y="856"/>
                  </a:lnTo>
                  <a:lnTo>
                    <a:pt x="1698" y="898"/>
                  </a:lnTo>
                  <a:lnTo>
                    <a:pt x="1688" y="902"/>
                  </a:lnTo>
                  <a:lnTo>
                    <a:pt x="1681" y="902"/>
                  </a:lnTo>
                  <a:lnTo>
                    <a:pt x="1675" y="908"/>
                  </a:lnTo>
                  <a:lnTo>
                    <a:pt x="1679" y="912"/>
                  </a:lnTo>
                  <a:lnTo>
                    <a:pt x="1681" y="922"/>
                  </a:lnTo>
                  <a:lnTo>
                    <a:pt x="1657" y="970"/>
                  </a:lnTo>
                  <a:lnTo>
                    <a:pt x="1637" y="1000"/>
                  </a:lnTo>
                  <a:lnTo>
                    <a:pt x="1617" y="1032"/>
                  </a:lnTo>
                  <a:lnTo>
                    <a:pt x="1594" y="1079"/>
                  </a:lnTo>
                  <a:lnTo>
                    <a:pt x="1596" y="1090"/>
                  </a:lnTo>
                  <a:lnTo>
                    <a:pt x="1600" y="1092"/>
                  </a:lnTo>
                  <a:lnTo>
                    <a:pt x="1594" y="1100"/>
                  </a:lnTo>
                  <a:lnTo>
                    <a:pt x="1587" y="1100"/>
                  </a:lnTo>
                  <a:lnTo>
                    <a:pt x="1577" y="1104"/>
                  </a:lnTo>
                  <a:lnTo>
                    <a:pt x="1549" y="1140"/>
                  </a:lnTo>
                  <a:lnTo>
                    <a:pt x="1535" y="1166"/>
                  </a:lnTo>
                  <a:lnTo>
                    <a:pt x="1515" y="1200"/>
                  </a:lnTo>
                  <a:lnTo>
                    <a:pt x="1428" y="1308"/>
                  </a:lnTo>
                  <a:lnTo>
                    <a:pt x="1375" y="1366"/>
                  </a:lnTo>
                  <a:lnTo>
                    <a:pt x="1246" y="1501"/>
                  </a:lnTo>
                  <a:lnTo>
                    <a:pt x="1133" y="1493"/>
                  </a:lnTo>
                  <a:lnTo>
                    <a:pt x="1099" y="1490"/>
                  </a:lnTo>
                  <a:lnTo>
                    <a:pt x="1050" y="1481"/>
                  </a:lnTo>
                  <a:lnTo>
                    <a:pt x="1014" y="1468"/>
                  </a:lnTo>
                  <a:lnTo>
                    <a:pt x="985" y="1444"/>
                  </a:lnTo>
                  <a:lnTo>
                    <a:pt x="968" y="1425"/>
                  </a:lnTo>
                  <a:lnTo>
                    <a:pt x="916" y="1367"/>
                  </a:lnTo>
                  <a:lnTo>
                    <a:pt x="871" y="1422"/>
                  </a:lnTo>
                  <a:lnTo>
                    <a:pt x="842" y="1455"/>
                  </a:lnTo>
                  <a:lnTo>
                    <a:pt x="782" y="1504"/>
                  </a:lnTo>
                  <a:lnTo>
                    <a:pt x="720" y="1536"/>
                  </a:lnTo>
                  <a:lnTo>
                    <a:pt x="655" y="1547"/>
                  </a:lnTo>
                  <a:lnTo>
                    <a:pt x="622" y="1546"/>
                  </a:lnTo>
                  <a:lnTo>
                    <a:pt x="590" y="1542"/>
                  </a:lnTo>
                  <a:lnTo>
                    <a:pt x="537" y="1520"/>
                  </a:lnTo>
                  <a:lnTo>
                    <a:pt x="494" y="1487"/>
                  </a:lnTo>
                  <a:lnTo>
                    <a:pt x="461" y="1441"/>
                  </a:lnTo>
                  <a:lnTo>
                    <a:pt x="438" y="1380"/>
                  </a:lnTo>
                  <a:lnTo>
                    <a:pt x="425" y="1308"/>
                  </a:lnTo>
                  <a:lnTo>
                    <a:pt x="423" y="1223"/>
                  </a:lnTo>
                  <a:lnTo>
                    <a:pt x="432" y="1126"/>
                  </a:lnTo>
                  <a:lnTo>
                    <a:pt x="441" y="1071"/>
                  </a:lnTo>
                  <a:lnTo>
                    <a:pt x="454" y="1006"/>
                  </a:lnTo>
                  <a:lnTo>
                    <a:pt x="477" y="917"/>
                  </a:lnTo>
                  <a:lnTo>
                    <a:pt x="485" y="905"/>
                  </a:lnTo>
                  <a:lnTo>
                    <a:pt x="492" y="901"/>
                  </a:lnTo>
                  <a:lnTo>
                    <a:pt x="502" y="884"/>
                  </a:lnTo>
                  <a:lnTo>
                    <a:pt x="504" y="875"/>
                  </a:lnTo>
                  <a:lnTo>
                    <a:pt x="505" y="861"/>
                  </a:lnTo>
                  <a:lnTo>
                    <a:pt x="523" y="817"/>
                  </a:lnTo>
                  <a:lnTo>
                    <a:pt x="547" y="767"/>
                  </a:lnTo>
                  <a:lnTo>
                    <a:pt x="572" y="731"/>
                  </a:lnTo>
                  <a:lnTo>
                    <a:pt x="580" y="725"/>
                  </a:lnTo>
                  <a:lnTo>
                    <a:pt x="586" y="721"/>
                  </a:lnTo>
                  <a:lnTo>
                    <a:pt x="593" y="706"/>
                  </a:lnTo>
                  <a:lnTo>
                    <a:pt x="593" y="696"/>
                  </a:lnTo>
                  <a:lnTo>
                    <a:pt x="598" y="681"/>
                  </a:lnTo>
                  <a:lnTo>
                    <a:pt x="638" y="634"/>
                  </a:lnTo>
                  <a:lnTo>
                    <a:pt x="703" y="578"/>
                  </a:lnTo>
                  <a:lnTo>
                    <a:pt x="779" y="527"/>
                  </a:lnTo>
                  <a:lnTo>
                    <a:pt x="815" y="508"/>
                  </a:lnTo>
                  <a:lnTo>
                    <a:pt x="860" y="488"/>
                  </a:lnTo>
                  <a:lnTo>
                    <a:pt x="943" y="470"/>
                  </a:lnTo>
                  <a:lnTo>
                    <a:pt x="989" y="473"/>
                  </a:lnTo>
                  <a:lnTo>
                    <a:pt x="1030" y="475"/>
                  </a:lnTo>
                  <a:lnTo>
                    <a:pt x="1068" y="469"/>
                  </a:lnTo>
                  <a:lnTo>
                    <a:pt x="1083" y="462"/>
                  </a:lnTo>
                  <a:lnTo>
                    <a:pt x="1087" y="457"/>
                  </a:lnTo>
                  <a:lnTo>
                    <a:pt x="1094" y="442"/>
                  </a:lnTo>
                  <a:lnTo>
                    <a:pt x="1126" y="414"/>
                  </a:lnTo>
                  <a:lnTo>
                    <a:pt x="1166" y="393"/>
                  </a:lnTo>
                  <a:lnTo>
                    <a:pt x="1204" y="385"/>
                  </a:lnTo>
                  <a:lnTo>
                    <a:pt x="1218" y="388"/>
                  </a:lnTo>
                  <a:lnTo>
                    <a:pt x="1246" y="400"/>
                  </a:lnTo>
                  <a:lnTo>
                    <a:pt x="1263" y="401"/>
                  </a:lnTo>
                  <a:lnTo>
                    <a:pt x="1267" y="403"/>
                  </a:lnTo>
                  <a:lnTo>
                    <a:pt x="1280" y="430"/>
                  </a:lnTo>
                  <a:lnTo>
                    <a:pt x="1286" y="452"/>
                  </a:lnTo>
                  <a:lnTo>
                    <a:pt x="1289" y="480"/>
                  </a:lnTo>
                  <a:lnTo>
                    <a:pt x="1277" y="596"/>
                  </a:lnTo>
                  <a:lnTo>
                    <a:pt x="1256" y="727"/>
                  </a:lnTo>
                  <a:lnTo>
                    <a:pt x="1237" y="800"/>
                  </a:lnTo>
                  <a:lnTo>
                    <a:pt x="1225" y="827"/>
                  </a:lnTo>
                  <a:lnTo>
                    <a:pt x="1221" y="830"/>
                  </a:lnTo>
                  <a:lnTo>
                    <a:pt x="1214" y="839"/>
                  </a:lnTo>
                  <a:lnTo>
                    <a:pt x="1191" y="933"/>
                  </a:lnTo>
                  <a:lnTo>
                    <a:pt x="1176" y="1000"/>
                  </a:lnTo>
                  <a:lnTo>
                    <a:pt x="1162" y="1069"/>
                  </a:lnTo>
                  <a:lnTo>
                    <a:pt x="1138" y="1161"/>
                  </a:lnTo>
                  <a:lnTo>
                    <a:pt x="1130" y="1172"/>
                  </a:lnTo>
                  <a:lnTo>
                    <a:pt x="1122" y="1173"/>
                  </a:lnTo>
                  <a:lnTo>
                    <a:pt x="1115" y="1193"/>
                  </a:lnTo>
                  <a:lnTo>
                    <a:pt x="1119" y="1222"/>
                  </a:lnTo>
                  <a:lnTo>
                    <a:pt x="1130" y="1249"/>
                  </a:lnTo>
                  <a:lnTo>
                    <a:pt x="1139" y="1258"/>
                  </a:lnTo>
                  <a:lnTo>
                    <a:pt x="1145" y="1262"/>
                  </a:lnTo>
                  <a:lnTo>
                    <a:pt x="1161" y="1267"/>
                  </a:lnTo>
                  <a:lnTo>
                    <a:pt x="1187" y="1261"/>
                  </a:lnTo>
                  <a:lnTo>
                    <a:pt x="1224" y="1233"/>
                  </a:lnTo>
                  <a:lnTo>
                    <a:pt x="1257" y="1189"/>
                  </a:lnTo>
                  <a:lnTo>
                    <a:pt x="1270" y="1161"/>
                  </a:lnTo>
                  <a:lnTo>
                    <a:pt x="1282" y="1136"/>
                  </a:lnTo>
                  <a:lnTo>
                    <a:pt x="1303" y="1102"/>
                  </a:lnTo>
                  <a:lnTo>
                    <a:pt x="1312" y="1100"/>
                  </a:lnTo>
                  <a:lnTo>
                    <a:pt x="1320" y="1097"/>
                  </a:lnTo>
                  <a:lnTo>
                    <a:pt x="1338" y="1059"/>
                  </a:lnTo>
                  <a:lnTo>
                    <a:pt x="1358" y="957"/>
                  </a:lnTo>
                  <a:lnTo>
                    <a:pt x="1375" y="764"/>
                  </a:lnTo>
                  <a:lnTo>
                    <a:pt x="1374" y="620"/>
                  </a:lnTo>
                  <a:lnTo>
                    <a:pt x="1368" y="538"/>
                  </a:lnTo>
                  <a:lnTo>
                    <a:pt x="1362" y="506"/>
                  </a:lnTo>
                  <a:lnTo>
                    <a:pt x="1352" y="475"/>
                  </a:lnTo>
                  <a:lnTo>
                    <a:pt x="1303" y="394"/>
                  </a:lnTo>
                  <a:lnTo>
                    <a:pt x="1272" y="357"/>
                  </a:lnTo>
                  <a:lnTo>
                    <a:pt x="1248" y="331"/>
                  </a:lnTo>
                  <a:lnTo>
                    <a:pt x="1211" y="295"/>
                  </a:lnTo>
                  <a:lnTo>
                    <a:pt x="1172" y="272"/>
                  </a:lnTo>
                  <a:lnTo>
                    <a:pt x="1126" y="257"/>
                  </a:lnTo>
                  <a:lnTo>
                    <a:pt x="1096" y="250"/>
                  </a:lnTo>
                  <a:lnTo>
                    <a:pt x="1038" y="240"/>
                  </a:lnTo>
                  <a:lnTo>
                    <a:pt x="946" y="241"/>
                  </a:lnTo>
                  <a:lnTo>
                    <a:pt x="888" y="254"/>
                  </a:lnTo>
                  <a:lnTo>
                    <a:pt x="855" y="262"/>
                  </a:lnTo>
                  <a:lnTo>
                    <a:pt x="802" y="283"/>
                  </a:lnTo>
                  <a:lnTo>
                    <a:pt x="752" y="316"/>
                  </a:lnTo>
                  <a:lnTo>
                    <a:pt x="688" y="374"/>
                  </a:lnTo>
                  <a:lnTo>
                    <a:pt x="645" y="416"/>
                  </a:lnTo>
                  <a:lnTo>
                    <a:pt x="577" y="486"/>
                  </a:lnTo>
                  <a:lnTo>
                    <a:pt x="504" y="580"/>
                  </a:lnTo>
                  <a:lnTo>
                    <a:pt x="465" y="643"/>
                  </a:lnTo>
                  <a:lnTo>
                    <a:pt x="448" y="676"/>
                  </a:lnTo>
                  <a:lnTo>
                    <a:pt x="400" y="780"/>
                  </a:lnTo>
                  <a:lnTo>
                    <a:pt x="384" y="820"/>
                  </a:lnTo>
                  <a:lnTo>
                    <a:pt x="379" y="846"/>
                  </a:lnTo>
                  <a:lnTo>
                    <a:pt x="363" y="885"/>
                  </a:lnTo>
                  <a:lnTo>
                    <a:pt x="347" y="941"/>
                  </a:lnTo>
                  <a:lnTo>
                    <a:pt x="333" y="1020"/>
                  </a:lnTo>
                  <a:lnTo>
                    <a:pt x="321" y="1095"/>
                  </a:lnTo>
                  <a:lnTo>
                    <a:pt x="311" y="1136"/>
                  </a:lnTo>
                  <a:lnTo>
                    <a:pt x="304" y="1157"/>
                  </a:lnTo>
                  <a:lnTo>
                    <a:pt x="297" y="1233"/>
                  </a:lnTo>
                  <a:lnTo>
                    <a:pt x="295" y="1323"/>
                  </a:lnTo>
                  <a:lnTo>
                    <a:pt x="301" y="1395"/>
                  </a:lnTo>
                  <a:lnTo>
                    <a:pt x="307" y="1415"/>
                  </a:lnTo>
                  <a:lnTo>
                    <a:pt x="324" y="1454"/>
                  </a:lnTo>
                  <a:lnTo>
                    <a:pt x="340" y="1497"/>
                  </a:lnTo>
                  <a:lnTo>
                    <a:pt x="344" y="1509"/>
                  </a:lnTo>
                  <a:lnTo>
                    <a:pt x="363" y="1530"/>
                  </a:lnTo>
                  <a:lnTo>
                    <a:pt x="407" y="1566"/>
                  </a:lnTo>
                  <a:lnTo>
                    <a:pt x="490" y="1609"/>
                  </a:lnTo>
                  <a:lnTo>
                    <a:pt x="583" y="1641"/>
                  </a:lnTo>
                  <a:lnTo>
                    <a:pt x="629" y="1648"/>
                  </a:lnTo>
                  <a:lnTo>
                    <a:pt x="671" y="1651"/>
                  </a:lnTo>
                  <a:lnTo>
                    <a:pt x="806" y="1647"/>
                  </a:lnTo>
                  <a:lnTo>
                    <a:pt x="955" y="1632"/>
                  </a:lnTo>
                  <a:lnTo>
                    <a:pt x="1061" y="1615"/>
                  </a:lnTo>
                  <a:lnTo>
                    <a:pt x="1077" y="1608"/>
                  </a:lnTo>
                  <a:lnTo>
                    <a:pt x="1112" y="1589"/>
                  </a:lnTo>
                  <a:lnTo>
                    <a:pt x="1202" y="1559"/>
                  </a:lnTo>
                  <a:lnTo>
                    <a:pt x="1248" y="1545"/>
                  </a:lnTo>
                  <a:lnTo>
                    <a:pt x="1315" y="1517"/>
                  </a:lnTo>
                  <a:lnTo>
                    <a:pt x="1326" y="1510"/>
                  </a:lnTo>
                  <a:lnTo>
                    <a:pt x="1329" y="1507"/>
                  </a:lnTo>
                  <a:lnTo>
                    <a:pt x="1338" y="1511"/>
                  </a:lnTo>
                  <a:lnTo>
                    <a:pt x="1361" y="1532"/>
                  </a:lnTo>
                  <a:lnTo>
                    <a:pt x="1378" y="1557"/>
                  </a:lnTo>
                  <a:lnTo>
                    <a:pt x="1407" y="1601"/>
                  </a:lnTo>
                  <a:lnTo>
                    <a:pt x="1421" y="1642"/>
                  </a:lnTo>
                  <a:lnTo>
                    <a:pt x="1416" y="1657"/>
                  </a:lnTo>
                  <a:lnTo>
                    <a:pt x="1407" y="1658"/>
                  </a:lnTo>
                  <a:lnTo>
                    <a:pt x="1401" y="1660"/>
                  </a:lnTo>
                  <a:lnTo>
                    <a:pt x="1384" y="1683"/>
                  </a:lnTo>
                  <a:lnTo>
                    <a:pt x="1377" y="1699"/>
                  </a:lnTo>
                  <a:lnTo>
                    <a:pt x="1367" y="1716"/>
                  </a:lnTo>
                  <a:lnTo>
                    <a:pt x="1335" y="1746"/>
                  </a:lnTo>
                  <a:lnTo>
                    <a:pt x="1319" y="1756"/>
                  </a:lnTo>
                  <a:lnTo>
                    <a:pt x="1302" y="1763"/>
                  </a:lnTo>
                  <a:lnTo>
                    <a:pt x="1280" y="1781"/>
                  </a:lnTo>
                  <a:lnTo>
                    <a:pt x="1277" y="1788"/>
                  </a:lnTo>
                  <a:lnTo>
                    <a:pt x="1276" y="1794"/>
                  </a:lnTo>
                  <a:lnTo>
                    <a:pt x="1267" y="1801"/>
                  </a:lnTo>
                  <a:lnTo>
                    <a:pt x="1261" y="1802"/>
                  </a:lnTo>
                  <a:lnTo>
                    <a:pt x="1230" y="1811"/>
                  </a:lnTo>
                  <a:lnTo>
                    <a:pt x="1159" y="1841"/>
                  </a:lnTo>
                  <a:lnTo>
                    <a:pt x="1089" y="1871"/>
                  </a:lnTo>
                  <a:lnTo>
                    <a:pt x="1061" y="1883"/>
                  </a:lnTo>
                  <a:lnTo>
                    <a:pt x="1051" y="1886"/>
                  </a:lnTo>
                  <a:lnTo>
                    <a:pt x="1034" y="1896"/>
                  </a:lnTo>
                  <a:lnTo>
                    <a:pt x="1011" y="1906"/>
                  </a:lnTo>
                  <a:lnTo>
                    <a:pt x="910" y="1923"/>
                  </a:lnTo>
                  <a:lnTo>
                    <a:pt x="778" y="1938"/>
                  </a:lnTo>
                  <a:lnTo>
                    <a:pt x="644" y="1942"/>
                  </a:lnTo>
                  <a:lnTo>
                    <a:pt x="587" y="1940"/>
                  </a:lnTo>
                  <a:lnTo>
                    <a:pt x="513" y="1935"/>
                  </a:lnTo>
                  <a:lnTo>
                    <a:pt x="400" y="1917"/>
                  </a:lnTo>
                  <a:lnTo>
                    <a:pt x="317" y="1884"/>
                  </a:lnTo>
                  <a:lnTo>
                    <a:pt x="242" y="1828"/>
                  </a:lnTo>
                  <a:lnTo>
                    <a:pt x="199" y="1788"/>
                  </a:lnTo>
                  <a:lnTo>
                    <a:pt x="161" y="1748"/>
                  </a:lnTo>
                  <a:lnTo>
                    <a:pt x="99" y="1665"/>
                  </a:lnTo>
                  <a:lnTo>
                    <a:pt x="57" y="1582"/>
                  </a:lnTo>
                  <a:lnTo>
                    <a:pt x="37" y="1498"/>
                  </a:lnTo>
                  <a:lnTo>
                    <a:pt x="36" y="1458"/>
                  </a:lnTo>
                  <a:lnTo>
                    <a:pt x="34" y="1438"/>
                  </a:lnTo>
                  <a:lnTo>
                    <a:pt x="24" y="1403"/>
                  </a:lnTo>
                  <a:lnTo>
                    <a:pt x="17" y="1396"/>
                  </a:lnTo>
                  <a:lnTo>
                    <a:pt x="10" y="1389"/>
                  </a:lnTo>
                  <a:lnTo>
                    <a:pt x="0" y="1354"/>
                  </a:lnTo>
                  <a:lnTo>
                    <a:pt x="0" y="1331"/>
                  </a:lnTo>
                  <a:lnTo>
                    <a:pt x="0" y="1311"/>
                  </a:lnTo>
                  <a:lnTo>
                    <a:pt x="10" y="1282"/>
                  </a:lnTo>
                  <a:lnTo>
                    <a:pt x="17" y="1280"/>
                  </a:lnTo>
                  <a:lnTo>
                    <a:pt x="24" y="1275"/>
                  </a:lnTo>
                  <a:lnTo>
                    <a:pt x="34" y="1232"/>
                  </a:lnTo>
                  <a:lnTo>
                    <a:pt x="36" y="1200"/>
                  </a:lnTo>
                  <a:lnTo>
                    <a:pt x="37" y="1163"/>
                  </a:lnTo>
                  <a:lnTo>
                    <a:pt x="52" y="1049"/>
                  </a:lnTo>
                  <a:lnTo>
                    <a:pt x="75" y="930"/>
                  </a:lnTo>
                  <a:lnTo>
                    <a:pt x="96" y="843"/>
                  </a:lnTo>
                  <a:lnTo>
                    <a:pt x="105" y="830"/>
                  </a:lnTo>
                  <a:lnTo>
                    <a:pt x="112" y="822"/>
                  </a:lnTo>
                  <a:lnTo>
                    <a:pt x="131" y="773"/>
                  </a:lnTo>
                  <a:lnTo>
                    <a:pt x="141" y="740"/>
                  </a:lnTo>
                  <a:lnTo>
                    <a:pt x="154" y="702"/>
                  </a:lnTo>
                  <a:lnTo>
                    <a:pt x="193" y="614"/>
                  </a:lnTo>
                  <a:lnTo>
                    <a:pt x="213" y="578"/>
                  </a:lnTo>
                  <a:lnTo>
                    <a:pt x="253" y="508"/>
                  </a:lnTo>
                  <a:lnTo>
                    <a:pt x="275" y="466"/>
                  </a:lnTo>
                  <a:lnTo>
                    <a:pt x="279" y="453"/>
                  </a:lnTo>
                  <a:lnTo>
                    <a:pt x="297" y="436"/>
                  </a:lnTo>
                  <a:lnTo>
                    <a:pt x="305" y="434"/>
                  </a:lnTo>
                  <a:lnTo>
                    <a:pt x="312" y="433"/>
                  </a:lnTo>
                  <a:lnTo>
                    <a:pt x="322" y="419"/>
                  </a:lnTo>
                  <a:lnTo>
                    <a:pt x="324" y="408"/>
                  </a:lnTo>
                  <a:lnTo>
                    <a:pt x="331" y="390"/>
                  </a:lnTo>
                  <a:lnTo>
                    <a:pt x="403" y="305"/>
                  </a:lnTo>
                  <a:lnTo>
                    <a:pt x="507" y="200"/>
                  </a:lnTo>
                  <a:lnTo>
                    <a:pt x="602" y="116"/>
                  </a:lnTo>
                  <a:lnTo>
                    <a:pt x="629" y="99"/>
                  </a:lnTo>
                  <a:lnTo>
                    <a:pt x="684" y="74"/>
                  </a:lnTo>
                  <a:lnTo>
                    <a:pt x="759" y="40"/>
                  </a:lnTo>
                  <a:lnTo>
                    <a:pt x="783" y="28"/>
                  </a:lnTo>
                  <a:lnTo>
                    <a:pt x="832" y="14"/>
                  </a:lnTo>
                  <a:lnTo>
                    <a:pt x="916" y="1"/>
                  </a:lnTo>
                  <a:lnTo>
                    <a:pt x="998" y="0"/>
                  </a:lnTo>
                  <a:lnTo>
                    <a:pt x="1050" y="0"/>
                  </a:lnTo>
                  <a:lnTo>
                    <a:pt x="1127" y="5"/>
                  </a:lnTo>
                  <a:lnTo>
                    <a:pt x="1195" y="21"/>
                  </a:lnTo>
                  <a:lnTo>
                    <a:pt x="1273" y="53"/>
                  </a:lnTo>
                  <a:lnTo>
                    <a:pt x="1326" y="77"/>
                  </a:lnTo>
                  <a:lnTo>
                    <a:pt x="1351" y="92"/>
                  </a:lnTo>
                  <a:lnTo>
                    <a:pt x="1413" y="143"/>
                  </a:lnTo>
                  <a:lnTo>
                    <a:pt x="1476" y="210"/>
                  </a:lnTo>
                  <a:lnTo>
                    <a:pt x="1526" y="273"/>
                  </a:lnTo>
                  <a:lnTo>
                    <a:pt x="1541" y="299"/>
                  </a:lnTo>
                  <a:lnTo>
                    <a:pt x="1555" y="332"/>
                  </a:lnTo>
                  <a:lnTo>
                    <a:pt x="1564" y="318"/>
                  </a:lnTo>
                  <a:lnTo>
                    <a:pt x="1565" y="259"/>
                  </a:lnTo>
                  <a:lnTo>
                    <a:pt x="1567" y="221"/>
                  </a:lnTo>
                  <a:lnTo>
                    <a:pt x="1577" y="164"/>
                  </a:lnTo>
                  <a:lnTo>
                    <a:pt x="1584" y="155"/>
                  </a:lnTo>
                  <a:lnTo>
                    <a:pt x="1591" y="149"/>
                  </a:lnTo>
                  <a:lnTo>
                    <a:pt x="1596" y="135"/>
                  </a:lnTo>
                  <a:lnTo>
                    <a:pt x="1593" y="128"/>
                  </a:lnTo>
                  <a:lnTo>
                    <a:pt x="1593" y="119"/>
                  </a:lnTo>
                  <a:lnTo>
                    <a:pt x="1627" y="79"/>
                  </a:lnTo>
                  <a:lnTo>
                    <a:pt x="1656" y="56"/>
                  </a:lnTo>
                  <a:lnTo>
                    <a:pt x="1679" y="37"/>
                  </a:lnTo>
                  <a:lnTo>
                    <a:pt x="1717" y="14"/>
                  </a:lnTo>
                  <a:lnTo>
                    <a:pt x="1753" y="4"/>
                  </a:lnTo>
                  <a:lnTo>
                    <a:pt x="1800" y="2"/>
                  </a:lnTo>
                  <a:lnTo>
                    <a:pt x="1833" y="5"/>
                  </a:lnTo>
                  <a:lnTo>
                    <a:pt x="1889" y="11"/>
                  </a:lnTo>
                  <a:lnTo>
                    <a:pt x="1951" y="30"/>
                  </a:lnTo>
                  <a:lnTo>
                    <a:pt x="1987" y="50"/>
                  </a:lnTo>
                  <a:lnTo>
                    <a:pt x="2005" y="63"/>
                  </a:lnTo>
                  <a:lnTo>
                    <a:pt x="2069" y="112"/>
                  </a:lnTo>
                  <a:lnTo>
                    <a:pt x="2033" y="158"/>
                  </a:lnTo>
                  <a:lnTo>
                    <a:pt x="2020" y="178"/>
                  </a:lnTo>
                  <a:lnTo>
                    <a:pt x="2003" y="230"/>
                  </a:lnTo>
                  <a:lnTo>
                    <a:pt x="1997" y="286"/>
                  </a:lnTo>
                  <a:lnTo>
                    <a:pt x="2006" y="339"/>
                  </a:lnTo>
                  <a:lnTo>
                    <a:pt x="2016" y="362"/>
                  </a:lnTo>
                  <a:lnTo>
                    <a:pt x="2033" y="387"/>
                  </a:lnTo>
                  <a:lnTo>
                    <a:pt x="2156" y="516"/>
                  </a:lnTo>
                  <a:lnTo>
                    <a:pt x="2239" y="600"/>
                  </a:lnTo>
                  <a:lnTo>
                    <a:pt x="2321" y="683"/>
                  </a:lnTo>
                  <a:lnTo>
                    <a:pt x="2439" y="819"/>
                  </a:lnTo>
                  <a:lnTo>
                    <a:pt x="2457" y="848"/>
                  </a:lnTo>
                  <a:lnTo>
                    <a:pt x="2477" y="897"/>
                  </a:lnTo>
                  <a:lnTo>
                    <a:pt x="2510" y="956"/>
                  </a:lnTo>
                  <a:lnTo>
                    <a:pt x="2529" y="986"/>
                  </a:lnTo>
                  <a:lnTo>
                    <a:pt x="2562" y="1075"/>
                  </a:lnTo>
                  <a:lnTo>
                    <a:pt x="2573" y="1118"/>
                  </a:lnTo>
                  <a:lnTo>
                    <a:pt x="2594" y="1202"/>
                  </a:lnTo>
                  <a:lnTo>
                    <a:pt x="2611" y="1248"/>
                  </a:lnTo>
                  <a:lnTo>
                    <a:pt x="2618" y="1264"/>
                  </a:lnTo>
                  <a:lnTo>
                    <a:pt x="2627" y="1311"/>
                  </a:lnTo>
                  <a:lnTo>
                    <a:pt x="2627" y="1363"/>
                  </a:lnTo>
                  <a:lnTo>
                    <a:pt x="2619" y="1403"/>
                  </a:lnTo>
                  <a:lnTo>
                    <a:pt x="2614" y="1415"/>
                  </a:lnTo>
                  <a:lnTo>
                    <a:pt x="2605" y="1428"/>
                  </a:lnTo>
                  <a:lnTo>
                    <a:pt x="2583" y="1496"/>
                  </a:lnTo>
                  <a:lnTo>
                    <a:pt x="2573" y="1539"/>
                  </a:lnTo>
                  <a:lnTo>
                    <a:pt x="2562" y="1581"/>
                  </a:lnTo>
                  <a:lnTo>
                    <a:pt x="2536" y="1642"/>
                  </a:lnTo>
                  <a:lnTo>
                    <a:pt x="2524" y="1653"/>
                  </a:lnTo>
                  <a:lnTo>
                    <a:pt x="2516" y="1657"/>
                  </a:lnTo>
                  <a:lnTo>
                    <a:pt x="2503" y="1673"/>
                  </a:lnTo>
                  <a:lnTo>
                    <a:pt x="2501" y="1683"/>
                  </a:lnTo>
                  <a:lnTo>
                    <a:pt x="2494" y="1700"/>
                  </a:lnTo>
                  <a:lnTo>
                    <a:pt x="2427" y="1778"/>
                  </a:lnTo>
                  <a:lnTo>
                    <a:pt x="2331" y="1870"/>
                  </a:lnTo>
                  <a:lnTo>
                    <a:pt x="2252" y="1938"/>
                  </a:lnTo>
                  <a:lnTo>
                    <a:pt x="2235" y="1946"/>
                  </a:lnTo>
                  <a:lnTo>
                    <a:pt x="2226" y="1946"/>
                  </a:lnTo>
                  <a:lnTo>
                    <a:pt x="2215" y="1955"/>
                  </a:lnTo>
                  <a:lnTo>
                    <a:pt x="2213" y="1962"/>
                  </a:lnTo>
                  <a:lnTo>
                    <a:pt x="2209" y="1971"/>
                  </a:lnTo>
                  <a:lnTo>
                    <a:pt x="2162" y="1994"/>
                  </a:lnTo>
                  <a:lnTo>
                    <a:pt x="2087" y="2020"/>
                  </a:lnTo>
                  <a:lnTo>
                    <a:pt x="1999" y="2040"/>
                  </a:lnTo>
                  <a:lnTo>
                    <a:pt x="1956" y="2047"/>
                  </a:lnTo>
                  <a:lnTo>
                    <a:pt x="1921" y="2053"/>
                  </a:lnTo>
                  <a:lnTo>
                    <a:pt x="1869" y="2067"/>
                  </a:lnTo>
                  <a:lnTo>
                    <a:pt x="1861" y="2073"/>
                  </a:lnTo>
                  <a:lnTo>
                    <a:pt x="1852" y="2080"/>
                  </a:lnTo>
                  <a:lnTo>
                    <a:pt x="1803" y="2089"/>
                  </a:lnTo>
                  <a:lnTo>
                    <a:pt x="1741" y="2087"/>
                  </a:lnTo>
                  <a:lnTo>
                    <a:pt x="1692" y="2079"/>
                  </a:lnTo>
                  <a:lnTo>
                    <a:pt x="1682" y="2072"/>
                  </a:lnTo>
                  <a:close/>
                  <a:moveTo>
                    <a:pt x="772" y="1321"/>
                  </a:moveTo>
                  <a:lnTo>
                    <a:pt x="788" y="1300"/>
                  </a:lnTo>
                  <a:lnTo>
                    <a:pt x="815" y="1248"/>
                  </a:lnTo>
                  <a:lnTo>
                    <a:pt x="822" y="1228"/>
                  </a:lnTo>
                  <a:lnTo>
                    <a:pt x="832" y="1187"/>
                  </a:lnTo>
                  <a:lnTo>
                    <a:pt x="845" y="1163"/>
                  </a:lnTo>
                  <a:lnTo>
                    <a:pt x="852" y="1147"/>
                  </a:lnTo>
                  <a:lnTo>
                    <a:pt x="877" y="1054"/>
                  </a:lnTo>
                  <a:lnTo>
                    <a:pt x="890" y="992"/>
                  </a:lnTo>
                  <a:lnTo>
                    <a:pt x="903" y="928"/>
                  </a:lnTo>
                  <a:lnTo>
                    <a:pt x="932" y="832"/>
                  </a:lnTo>
                  <a:lnTo>
                    <a:pt x="943" y="813"/>
                  </a:lnTo>
                  <a:lnTo>
                    <a:pt x="958" y="791"/>
                  </a:lnTo>
                  <a:lnTo>
                    <a:pt x="960" y="777"/>
                  </a:lnTo>
                  <a:lnTo>
                    <a:pt x="959" y="766"/>
                  </a:lnTo>
                  <a:lnTo>
                    <a:pt x="962" y="748"/>
                  </a:lnTo>
                  <a:lnTo>
                    <a:pt x="973" y="705"/>
                  </a:lnTo>
                  <a:lnTo>
                    <a:pt x="979" y="663"/>
                  </a:lnTo>
                  <a:lnTo>
                    <a:pt x="975" y="650"/>
                  </a:lnTo>
                  <a:lnTo>
                    <a:pt x="972" y="650"/>
                  </a:lnTo>
                  <a:lnTo>
                    <a:pt x="959" y="655"/>
                  </a:lnTo>
                  <a:lnTo>
                    <a:pt x="910" y="701"/>
                  </a:lnTo>
                  <a:lnTo>
                    <a:pt x="854" y="767"/>
                  </a:lnTo>
                  <a:lnTo>
                    <a:pt x="814" y="823"/>
                  </a:lnTo>
                  <a:lnTo>
                    <a:pt x="809" y="839"/>
                  </a:lnTo>
                  <a:lnTo>
                    <a:pt x="801" y="876"/>
                  </a:lnTo>
                  <a:lnTo>
                    <a:pt x="775" y="943"/>
                  </a:lnTo>
                  <a:lnTo>
                    <a:pt x="744" y="1015"/>
                  </a:lnTo>
                  <a:lnTo>
                    <a:pt x="721" y="1079"/>
                  </a:lnTo>
                  <a:lnTo>
                    <a:pt x="713" y="1113"/>
                  </a:lnTo>
                  <a:lnTo>
                    <a:pt x="703" y="1203"/>
                  </a:lnTo>
                  <a:lnTo>
                    <a:pt x="701" y="1298"/>
                  </a:lnTo>
                  <a:lnTo>
                    <a:pt x="707" y="1350"/>
                  </a:lnTo>
                  <a:lnTo>
                    <a:pt x="713" y="1367"/>
                  </a:lnTo>
                  <a:lnTo>
                    <a:pt x="717" y="1370"/>
                  </a:lnTo>
                  <a:lnTo>
                    <a:pt x="726" y="1367"/>
                  </a:lnTo>
                  <a:lnTo>
                    <a:pt x="756" y="1340"/>
                  </a:lnTo>
                  <a:lnTo>
                    <a:pt x="772" y="1321"/>
                  </a:lnTo>
                  <a:close/>
                  <a:moveTo>
                    <a:pt x="1650" y="466"/>
                  </a:moveTo>
                  <a:lnTo>
                    <a:pt x="1634" y="446"/>
                  </a:lnTo>
                  <a:lnTo>
                    <a:pt x="1604" y="419"/>
                  </a:lnTo>
                  <a:lnTo>
                    <a:pt x="1594" y="416"/>
                  </a:lnTo>
                  <a:lnTo>
                    <a:pt x="1587" y="417"/>
                  </a:lnTo>
                  <a:lnTo>
                    <a:pt x="1590" y="429"/>
                  </a:lnTo>
                  <a:lnTo>
                    <a:pt x="1598" y="437"/>
                  </a:lnTo>
                  <a:lnTo>
                    <a:pt x="1607" y="449"/>
                  </a:lnTo>
                  <a:lnTo>
                    <a:pt x="1619" y="486"/>
                  </a:lnTo>
                  <a:lnTo>
                    <a:pt x="1620" y="506"/>
                  </a:lnTo>
                  <a:lnTo>
                    <a:pt x="1620" y="528"/>
                  </a:lnTo>
                  <a:lnTo>
                    <a:pt x="1626" y="557"/>
                  </a:lnTo>
                  <a:lnTo>
                    <a:pt x="1637" y="568"/>
                  </a:lnTo>
                  <a:lnTo>
                    <a:pt x="1655" y="560"/>
                  </a:lnTo>
                  <a:lnTo>
                    <a:pt x="1665" y="547"/>
                  </a:lnTo>
                  <a:lnTo>
                    <a:pt x="1670" y="538"/>
                  </a:lnTo>
                  <a:lnTo>
                    <a:pt x="1676" y="521"/>
                  </a:lnTo>
                  <a:lnTo>
                    <a:pt x="1669" y="493"/>
                  </a:lnTo>
                  <a:lnTo>
                    <a:pt x="1650" y="4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369709" y="1514020"/>
              <a:ext cx="1085850" cy="1787525"/>
            </a:xfrm>
            <a:custGeom>
              <a:avLst/>
              <a:gdLst>
                <a:gd name="T0" fmla="*/ 82 w 2050"/>
                <a:gd name="T1" fmla="*/ 3295 h 3378"/>
                <a:gd name="T2" fmla="*/ 16 w 2050"/>
                <a:gd name="T3" fmla="*/ 2930 h 3378"/>
                <a:gd name="T4" fmla="*/ 215 w 2050"/>
                <a:gd name="T5" fmla="*/ 2628 h 3378"/>
                <a:gd name="T6" fmla="*/ 624 w 2050"/>
                <a:gd name="T7" fmla="*/ 2279 h 3378"/>
                <a:gd name="T8" fmla="*/ 736 w 2050"/>
                <a:gd name="T9" fmla="*/ 2206 h 3378"/>
                <a:gd name="T10" fmla="*/ 856 w 2050"/>
                <a:gd name="T11" fmla="*/ 2160 h 3378"/>
                <a:gd name="T12" fmla="*/ 889 w 2050"/>
                <a:gd name="T13" fmla="*/ 2127 h 3378"/>
                <a:gd name="T14" fmla="*/ 988 w 2050"/>
                <a:gd name="T15" fmla="*/ 2071 h 3378"/>
                <a:gd name="T16" fmla="*/ 1056 w 2050"/>
                <a:gd name="T17" fmla="*/ 1577 h 3378"/>
                <a:gd name="T18" fmla="*/ 1078 w 2050"/>
                <a:gd name="T19" fmla="*/ 1328 h 3378"/>
                <a:gd name="T20" fmla="*/ 1121 w 2050"/>
                <a:gd name="T21" fmla="*/ 861 h 3378"/>
                <a:gd name="T22" fmla="*/ 1175 w 2050"/>
                <a:gd name="T23" fmla="*/ 469 h 3378"/>
                <a:gd name="T24" fmla="*/ 1222 w 2050"/>
                <a:gd name="T25" fmla="*/ 264 h 3378"/>
                <a:gd name="T26" fmla="*/ 1284 w 2050"/>
                <a:gd name="T27" fmla="*/ 147 h 3378"/>
                <a:gd name="T28" fmla="*/ 1327 w 2050"/>
                <a:gd name="T29" fmla="*/ 72 h 3378"/>
                <a:gd name="T30" fmla="*/ 1422 w 2050"/>
                <a:gd name="T31" fmla="*/ 6 h 3378"/>
                <a:gd name="T32" fmla="*/ 1564 w 2050"/>
                <a:gd name="T33" fmla="*/ 39 h 3378"/>
                <a:gd name="T34" fmla="*/ 1652 w 2050"/>
                <a:gd name="T35" fmla="*/ 163 h 3378"/>
                <a:gd name="T36" fmla="*/ 1646 w 2050"/>
                <a:gd name="T37" fmla="*/ 412 h 3378"/>
                <a:gd name="T38" fmla="*/ 1587 w 2050"/>
                <a:gd name="T39" fmla="*/ 691 h 3378"/>
                <a:gd name="T40" fmla="*/ 1546 w 2050"/>
                <a:gd name="T41" fmla="*/ 994 h 3378"/>
                <a:gd name="T42" fmla="*/ 1488 w 2050"/>
                <a:gd name="T43" fmla="*/ 1532 h 3378"/>
                <a:gd name="T44" fmla="*/ 1440 w 2050"/>
                <a:gd name="T45" fmla="*/ 1847 h 3378"/>
                <a:gd name="T46" fmla="*/ 1688 w 2050"/>
                <a:gd name="T47" fmla="*/ 1990 h 3378"/>
                <a:gd name="T48" fmla="*/ 2004 w 2050"/>
                <a:gd name="T49" fmla="*/ 2091 h 3378"/>
                <a:gd name="T50" fmla="*/ 2050 w 2050"/>
                <a:gd name="T51" fmla="*/ 2200 h 3378"/>
                <a:gd name="T52" fmla="*/ 2028 w 2050"/>
                <a:gd name="T53" fmla="*/ 2315 h 3378"/>
                <a:gd name="T54" fmla="*/ 1934 w 2050"/>
                <a:gd name="T55" fmla="*/ 2377 h 3378"/>
                <a:gd name="T56" fmla="*/ 1334 w 2050"/>
                <a:gd name="T57" fmla="*/ 2386 h 3378"/>
                <a:gd name="T58" fmla="*/ 1299 w 2050"/>
                <a:gd name="T59" fmla="*/ 2462 h 3378"/>
                <a:gd name="T60" fmla="*/ 1250 w 2050"/>
                <a:gd name="T61" fmla="*/ 2560 h 3378"/>
                <a:gd name="T62" fmla="*/ 1148 w 2050"/>
                <a:gd name="T63" fmla="*/ 2775 h 3378"/>
                <a:gd name="T64" fmla="*/ 955 w 2050"/>
                <a:gd name="T65" fmla="*/ 3037 h 3378"/>
                <a:gd name="T66" fmla="*/ 689 w 2050"/>
                <a:gd name="T67" fmla="*/ 3261 h 3378"/>
                <a:gd name="T68" fmla="*/ 493 w 2050"/>
                <a:gd name="T69" fmla="*/ 3348 h 3378"/>
                <a:gd name="T70" fmla="*/ 324 w 2050"/>
                <a:gd name="T71" fmla="*/ 3378 h 3378"/>
                <a:gd name="T72" fmla="*/ 432 w 2050"/>
                <a:gd name="T73" fmla="*/ 3110 h 3378"/>
                <a:gd name="T74" fmla="*/ 542 w 2050"/>
                <a:gd name="T75" fmla="*/ 3041 h 3378"/>
                <a:gd name="T76" fmla="*/ 732 w 2050"/>
                <a:gd name="T77" fmla="*/ 2831 h 3378"/>
                <a:gd name="T78" fmla="*/ 779 w 2050"/>
                <a:gd name="T79" fmla="*/ 2737 h 3378"/>
                <a:gd name="T80" fmla="*/ 883 w 2050"/>
                <a:gd name="T81" fmla="*/ 2488 h 3378"/>
                <a:gd name="T82" fmla="*/ 791 w 2050"/>
                <a:gd name="T83" fmla="*/ 2500 h 3378"/>
                <a:gd name="T84" fmla="*/ 729 w 2050"/>
                <a:gd name="T85" fmla="*/ 2543 h 3378"/>
                <a:gd name="T86" fmla="*/ 559 w 2050"/>
                <a:gd name="T87" fmla="*/ 2658 h 3378"/>
                <a:gd name="T88" fmla="*/ 424 w 2050"/>
                <a:gd name="T89" fmla="*/ 2757 h 3378"/>
                <a:gd name="T90" fmla="*/ 370 w 2050"/>
                <a:gd name="T91" fmla="*/ 2844 h 3378"/>
                <a:gd name="T92" fmla="*/ 219 w 2050"/>
                <a:gd name="T93" fmla="*/ 3066 h 3378"/>
                <a:gd name="T94" fmla="*/ 215 w 2050"/>
                <a:gd name="T95" fmla="*/ 3143 h 3378"/>
                <a:gd name="T96" fmla="*/ 399 w 2050"/>
                <a:gd name="T97" fmla="*/ 3125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0" h="3378">
                  <a:moveTo>
                    <a:pt x="212" y="3374"/>
                  </a:moveTo>
                  <a:lnTo>
                    <a:pt x="189" y="3368"/>
                  </a:lnTo>
                  <a:lnTo>
                    <a:pt x="118" y="3325"/>
                  </a:lnTo>
                  <a:lnTo>
                    <a:pt x="82" y="3295"/>
                  </a:lnTo>
                  <a:lnTo>
                    <a:pt x="0" y="3221"/>
                  </a:lnTo>
                  <a:lnTo>
                    <a:pt x="0" y="3090"/>
                  </a:lnTo>
                  <a:lnTo>
                    <a:pt x="0" y="3031"/>
                  </a:lnTo>
                  <a:lnTo>
                    <a:pt x="16" y="2930"/>
                  </a:lnTo>
                  <a:lnTo>
                    <a:pt x="55" y="2838"/>
                  </a:lnTo>
                  <a:lnTo>
                    <a:pt x="121" y="2739"/>
                  </a:lnTo>
                  <a:lnTo>
                    <a:pt x="169" y="2681"/>
                  </a:lnTo>
                  <a:lnTo>
                    <a:pt x="215" y="2628"/>
                  </a:lnTo>
                  <a:lnTo>
                    <a:pt x="339" y="2505"/>
                  </a:lnTo>
                  <a:lnTo>
                    <a:pt x="471" y="2387"/>
                  </a:lnTo>
                  <a:lnTo>
                    <a:pt x="586" y="2301"/>
                  </a:lnTo>
                  <a:lnTo>
                    <a:pt x="624" y="2279"/>
                  </a:lnTo>
                  <a:lnTo>
                    <a:pt x="670" y="2255"/>
                  </a:lnTo>
                  <a:lnTo>
                    <a:pt x="687" y="2239"/>
                  </a:lnTo>
                  <a:lnTo>
                    <a:pt x="694" y="2230"/>
                  </a:lnTo>
                  <a:lnTo>
                    <a:pt x="736" y="2206"/>
                  </a:lnTo>
                  <a:lnTo>
                    <a:pt x="792" y="2179"/>
                  </a:lnTo>
                  <a:lnTo>
                    <a:pt x="840" y="2160"/>
                  </a:lnTo>
                  <a:lnTo>
                    <a:pt x="851" y="2160"/>
                  </a:lnTo>
                  <a:lnTo>
                    <a:pt x="856" y="2160"/>
                  </a:lnTo>
                  <a:lnTo>
                    <a:pt x="863" y="2153"/>
                  </a:lnTo>
                  <a:lnTo>
                    <a:pt x="864" y="2147"/>
                  </a:lnTo>
                  <a:lnTo>
                    <a:pt x="866" y="2140"/>
                  </a:lnTo>
                  <a:lnTo>
                    <a:pt x="889" y="2127"/>
                  </a:lnTo>
                  <a:lnTo>
                    <a:pt x="905" y="2121"/>
                  </a:lnTo>
                  <a:lnTo>
                    <a:pt x="938" y="2112"/>
                  </a:lnTo>
                  <a:lnTo>
                    <a:pt x="972" y="2092"/>
                  </a:lnTo>
                  <a:lnTo>
                    <a:pt x="988" y="2071"/>
                  </a:lnTo>
                  <a:lnTo>
                    <a:pt x="1007" y="2020"/>
                  </a:lnTo>
                  <a:lnTo>
                    <a:pt x="1026" y="1898"/>
                  </a:lnTo>
                  <a:lnTo>
                    <a:pt x="1034" y="1803"/>
                  </a:lnTo>
                  <a:lnTo>
                    <a:pt x="1056" y="1577"/>
                  </a:lnTo>
                  <a:lnTo>
                    <a:pt x="1062" y="1440"/>
                  </a:lnTo>
                  <a:lnTo>
                    <a:pt x="1063" y="1398"/>
                  </a:lnTo>
                  <a:lnTo>
                    <a:pt x="1072" y="1338"/>
                  </a:lnTo>
                  <a:lnTo>
                    <a:pt x="1078" y="1328"/>
                  </a:lnTo>
                  <a:lnTo>
                    <a:pt x="1085" y="1312"/>
                  </a:lnTo>
                  <a:lnTo>
                    <a:pt x="1101" y="1191"/>
                  </a:lnTo>
                  <a:lnTo>
                    <a:pt x="1105" y="1106"/>
                  </a:lnTo>
                  <a:lnTo>
                    <a:pt x="1121" y="861"/>
                  </a:lnTo>
                  <a:lnTo>
                    <a:pt x="1147" y="596"/>
                  </a:lnTo>
                  <a:lnTo>
                    <a:pt x="1161" y="497"/>
                  </a:lnTo>
                  <a:lnTo>
                    <a:pt x="1168" y="482"/>
                  </a:lnTo>
                  <a:lnTo>
                    <a:pt x="1175" y="469"/>
                  </a:lnTo>
                  <a:lnTo>
                    <a:pt x="1188" y="415"/>
                  </a:lnTo>
                  <a:lnTo>
                    <a:pt x="1196" y="382"/>
                  </a:lnTo>
                  <a:lnTo>
                    <a:pt x="1201" y="341"/>
                  </a:lnTo>
                  <a:lnTo>
                    <a:pt x="1222" y="264"/>
                  </a:lnTo>
                  <a:lnTo>
                    <a:pt x="1243" y="199"/>
                  </a:lnTo>
                  <a:lnTo>
                    <a:pt x="1266" y="157"/>
                  </a:lnTo>
                  <a:lnTo>
                    <a:pt x="1276" y="151"/>
                  </a:lnTo>
                  <a:lnTo>
                    <a:pt x="1284" y="147"/>
                  </a:lnTo>
                  <a:lnTo>
                    <a:pt x="1295" y="131"/>
                  </a:lnTo>
                  <a:lnTo>
                    <a:pt x="1296" y="122"/>
                  </a:lnTo>
                  <a:lnTo>
                    <a:pt x="1299" y="109"/>
                  </a:lnTo>
                  <a:lnTo>
                    <a:pt x="1327" y="72"/>
                  </a:lnTo>
                  <a:lnTo>
                    <a:pt x="1347" y="52"/>
                  </a:lnTo>
                  <a:lnTo>
                    <a:pt x="1361" y="39"/>
                  </a:lnTo>
                  <a:lnTo>
                    <a:pt x="1392" y="19"/>
                  </a:lnTo>
                  <a:lnTo>
                    <a:pt x="1422" y="6"/>
                  </a:lnTo>
                  <a:lnTo>
                    <a:pt x="1455" y="0"/>
                  </a:lnTo>
                  <a:lnTo>
                    <a:pt x="1487" y="1"/>
                  </a:lnTo>
                  <a:lnTo>
                    <a:pt x="1518" y="12"/>
                  </a:lnTo>
                  <a:lnTo>
                    <a:pt x="1564" y="39"/>
                  </a:lnTo>
                  <a:lnTo>
                    <a:pt x="1595" y="68"/>
                  </a:lnTo>
                  <a:lnTo>
                    <a:pt x="1615" y="89"/>
                  </a:lnTo>
                  <a:lnTo>
                    <a:pt x="1641" y="124"/>
                  </a:lnTo>
                  <a:lnTo>
                    <a:pt x="1652" y="163"/>
                  </a:lnTo>
                  <a:lnTo>
                    <a:pt x="1655" y="225"/>
                  </a:lnTo>
                  <a:lnTo>
                    <a:pt x="1657" y="271"/>
                  </a:lnTo>
                  <a:lnTo>
                    <a:pt x="1655" y="327"/>
                  </a:lnTo>
                  <a:lnTo>
                    <a:pt x="1646" y="412"/>
                  </a:lnTo>
                  <a:lnTo>
                    <a:pt x="1639" y="428"/>
                  </a:lnTo>
                  <a:lnTo>
                    <a:pt x="1632" y="441"/>
                  </a:lnTo>
                  <a:lnTo>
                    <a:pt x="1615" y="513"/>
                  </a:lnTo>
                  <a:lnTo>
                    <a:pt x="1587" y="691"/>
                  </a:lnTo>
                  <a:lnTo>
                    <a:pt x="1573" y="840"/>
                  </a:lnTo>
                  <a:lnTo>
                    <a:pt x="1567" y="899"/>
                  </a:lnTo>
                  <a:lnTo>
                    <a:pt x="1551" y="981"/>
                  </a:lnTo>
                  <a:lnTo>
                    <a:pt x="1546" y="994"/>
                  </a:lnTo>
                  <a:lnTo>
                    <a:pt x="1538" y="1018"/>
                  </a:lnTo>
                  <a:lnTo>
                    <a:pt x="1514" y="1228"/>
                  </a:lnTo>
                  <a:lnTo>
                    <a:pt x="1501" y="1379"/>
                  </a:lnTo>
                  <a:lnTo>
                    <a:pt x="1488" y="1532"/>
                  </a:lnTo>
                  <a:lnTo>
                    <a:pt x="1465" y="1748"/>
                  </a:lnTo>
                  <a:lnTo>
                    <a:pt x="1458" y="1775"/>
                  </a:lnTo>
                  <a:lnTo>
                    <a:pt x="1451" y="1788"/>
                  </a:lnTo>
                  <a:lnTo>
                    <a:pt x="1440" y="1847"/>
                  </a:lnTo>
                  <a:lnTo>
                    <a:pt x="1438" y="1883"/>
                  </a:lnTo>
                  <a:lnTo>
                    <a:pt x="1433" y="1974"/>
                  </a:lnTo>
                  <a:lnTo>
                    <a:pt x="1609" y="1984"/>
                  </a:lnTo>
                  <a:lnTo>
                    <a:pt x="1688" y="1990"/>
                  </a:lnTo>
                  <a:lnTo>
                    <a:pt x="1815" y="2009"/>
                  </a:lnTo>
                  <a:lnTo>
                    <a:pt x="1909" y="2033"/>
                  </a:lnTo>
                  <a:lnTo>
                    <a:pt x="1978" y="2069"/>
                  </a:lnTo>
                  <a:lnTo>
                    <a:pt x="2004" y="2091"/>
                  </a:lnTo>
                  <a:lnTo>
                    <a:pt x="2018" y="2107"/>
                  </a:lnTo>
                  <a:lnTo>
                    <a:pt x="2038" y="2133"/>
                  </a:lnTo>
                  <a:lnTo>
                    <a:pt x="2048" y="2161"/>
                  </a:lnTo>
                  <a:lnTo>
                    <a:pt x="2050" y="2200"/>
                  </a:lnTo>
                  <a:lnTo>
                    <a:pt x="2048" y="2226"/>
                  </a:lnTo>
                  <a:lnTo>
                    <a:pt x="2047" y="2251"/>
                  </a:lnTo>
                  <a:lnTo>
                    <a:pt x="2040" y="2288"/>
                  </a:lnTo>
                  <a:lnTo>
                    <a:pt x="2028" y="2315"/>
                  </a:lnTo>
                  <a:lnTo>
                    <a:pt x="2006" y="2338"/>
                  </a:lnTo>
                  <a:lnTo>
                    <a:pt x="1992" y="2350"/>
                  </a:lnTo>
                  <a:lnTo>
                    <a:pt x="1975" y="2363"/>
                  </a:lnTo>
                  <a:lnTo>
                    <a:pt x="1934" y="2377"/>
                  </a:lnTo>
                  <a:lnTo>
                    <a:pt x="1815" y="2386"/>
                  </a:lnTo>
                  <a:lnTo>
                    <a:pt x="1628" y="2383"/>
                  </a:lnTo>
                  <a:lnTo>
                    <a:pt x="1440" y="2379"/>
                  </a:lnTo>
                  <a:lnTo>
                    <a:pt x="1334" y="2386"/>
                  </a:lnTo>
                  <a:lnTo>
                    <a:pt x="1314" y="2399"/>
                  </a:lnTo>
                  <a:lnTo>
                    <a:pt x="1314" y="2409"/>
                  </a:lnTo>
                  <a:lnTo>
                    <a:pt x="1312" y="2425"/>
                  </a:lnTo>
                  <a:lnTo>
                    <a:pt x="1299" y="2462"/>
                  </a:lnTo>
                  <a:lnTo>
                    <a:pt x="1289" y="2478"/>
                  </a:lnTo>
                  <a:lnTo>
                    <a:pt x="1269" y="2508"/>
                  </a:lnTo>
                  <a:lnTo>
                    <a:pt x="1262" y="2527"/>
                  </a:lnTo>
                  <a:lnTo>
                    <a:pt x="1250" y="2560"/>
                  </a:lnTo>
                  <a:lnTo>
                    <a:pt x="1204" y="2672"/>
                  </a:lnTo>
                  <a:lnTo>
                    <a:pt x="1188" y="2703"/>
                  </a:lnTo>
                  <a:lnTo>
                    <a:pt x="1168" y="2733"/>
                  </a:lnTo>
                  <a:lnTo>
                    <a:pt x="1148" y="2775"/>
                  </a:lnTo>
                  <a:lnTo>
                    <a:pt x="1131" y="2809"/>
                  </a:lnTo>
                  <a:lnTo>
                    <a:pt x="1085" y="2883"/>
                  </a:lnTo>
                  <a:lnTo>
                    <a:pt x="1026" y="2958"/>
                  </a:lnTo>
                  <a:lnTo>
                    <a:pt x="955" y="3037"/>
                  </a:lnTo>
                  <a:lnTo>
                    <a:pt x="915" y="3077"/>
                  </a:lnTo>
                  <a:lnTo>
                    <a:pt x="864" y="3125"/>
                  </a:lnTo>
                  <a:lnTo>
                    <a:pt x="772" y="3204"/>
                  </a:lnTo>
                  <a:lnTo>
                    <a:pt x="689" y="3261"/>
                  </a:lnTo>
                  <a:lnTo>
                    <a:pt x="610" y="3303"/>
                  </a:lnTo>
                  <a:lnTo>
                    <a:pt x="571" y="3316"/>
                  </a:lnTo>
                  <a:lnTo>
                    <a:pt x="539" y="3326"/>
                  </a:lnTo>
                  <a:lnTo>
                    <a:pt x="493" y="3348"/>
                  </a:lnTo>
                  <a:lnTo>
                    <a:pt x="484" y="3355"/>
                  </a:lnTo>
                  <a:lnTo>
                    <a:pt x="474" y="3361"/>
                  </a:lnTo>
                  <a:lnTo>
                    <a:pt x="412" y="3372"/>
                  </a:lnTo>
                  <a:lnTo>
                    <a:pt x="324" y="3378"/>
                  </a:lnTo>
                  <a:lnTo>
                    <a:pt x="241" y="3378"/>
                  </a:lnTo>
                  <a:lnTo>
                    <a:pt x="212" y="3374"/>
                  </a:lnTo>
                  <a:close/>
                  <a:moveTo>
                    <a:pt x="399" y="3125"/>
                  </a:moveTo>
                  <a:lnTo>
                    <a:pt x="432" y="3110"/>
                  </a:lnTo>
                  <a:lnTo>
                    <a:pt x="484" y="3083"/>
                  </a:lnTo>
                  <a:lnTo>
                    <a:pt x="494" y="3071"/>
                  </a:lnTo>
                  <a:lnTo>
                    <a:pt x="516" y="3054"/>
                  </a:lnTo>
                  <a:lnTo>
                    <a:pt x="542" y="3041"/>
                  </a:lnTo>
                  <a:lnTo>
                    <a:pt x="558" y="3031"/>
                  </a:lnTo>
                  <a:lnTo>
                    <a:pt x="618" y="2972"/>
                  </a:lnTo>
                  <a:lnTo>
                    <a:pt x="686" y="2894"/>
                  </a:lnTo>
                  <a:lnTo>
                    <a:pt x="732" y="2831"/>
                  </a:lnTo>
                  <a:lnTo>
                    <a:pt x="738" y="2816"/>
                  </a:lnTo>
                  <a:lnTo>
                    <a:pt x="741" y="2805"/>
                  </a:lnTo>
                  <a:lnTo>
                    <a:pt x="762" y="2762"/>
                  </a:lnTo>
                  <a:lnTo>
                    <a:pt x="779" y="2737"/>
                  </a:lnTo>
                  <a:lnTo>
                    <a:pt x="797" y="2708"/>
                  </a:lnTo>
                  <a:lnTo>
                    <a:pt x="836" y="2629"/>
                  </a:lnTo>
                  <a:lnTo>
                    <a:pt x="867" y="2547"/>
                  </a:lnTo>
                  <a:lnTo>
                    <a:pt x="883" y="2488"/>
                  </a:lnTo>
                  <a:lnTo>
                    <a:pt x="880" y="2478"/>
                  </a:lnTo>
                  <a:lnTo>
                    <a:pt x="872" y="2475"/>
                  </a:lnTo>
                  <a:lnTo>
                    <a:pt x="836" y="2484"/>
                  </a:lnTo>
                  <a:lnTo>
                    <a:pt x="791" y="2500"/>
                  </a:lnTo>
                  <a:lnTo>
                    <a:pt x="759" y="2517"/>
                  </a:lnTo>
                  <a:lnTo>
                    <a:pt x="756" y="2524"/>
                  </a:lnTo>
                  <a:lnTo>
                    <a:pt x="754" y="2530"/>
                  </a:lnTo>
                  <a:lnTo>
                    <a:pt x="729" y="2543"/>
                  </a:lnTo>
                  <a:lnTo>
                    <a:pt x="713" y="2549"/>
                  </a:lnTo>
                  <a:lnTo>
                    <a:pt x="690" y="2557"/>
                  </a:lnTo>
                  <a:lnTo>
                    <a:pt x="607" y="2616"/>
                  </a:lnTo>
                  <a:lnTo>
                    <a:pt x="559" y="2658"/>
                  </a:lnTo>
                  <a:lnTo>
                    <a:pt x="514" y="2697"/>
                  </a:lnTo>
                  <a:lnTo>
                    <a:pt x="444" y="2752"/>
                  </a:lnTo>
                  <a:lnTo>
                    <a:pt x="432" y="2757"/>
                  </a:lnTo>
                  <a:lnTo>
                    <a:pt x="424" y="2757"/>
                  </a:lnTo>
                  <a:lnTo>
                    <a:pt x="415" y="2769"/>
                  </a:lnTo>
                  <a:lnTo>
                    <a:pt x="414" y="2776"/>
                  </a:lnTo>
                  <a:lnTo>
                    <a:pt x="409" y="2789"/>
                  </a:lnTo>
                  <a:lnTo>
                    <a:pt x="370" y="2844"/>
                  </a:lnTo>
                  <a:lnTo>
                    <a:pt x="342" y="2877"/>
                  </a:lnTo>
                  <a:lnTo>
                    <a:pt x="311" y="2913"/>
                  </a:lnTo>
                  <a:lnTo>
                    <a:pt x="258" y="2991"/>
                  </a:lnTo>
                  <a:lnTo>
                    <a:pt x="219" y="3066"/>
                  </a:lnTo>
                  <a:lnTo>
                    <a:pt x="205" y="3109"/>
                  </a:lnTo>
                  <a:lnTo>
                    <a:pt x="203" y="3129"/>
                  </a:lnTo>
                  <a:lnTo>
                    <a:pt x="206" y="3135"/>
                  </a:lnTo>
                  <a:lnTo>
                    <a:pt x="215" y="3143"/>
                  </a:lnTo>
                  <a:lnTo>
                    <a:pt x="251" y="3152"/>
                  </a:lnTo>
                  <a:lnTo>
                    <a:pt x="304" y="3149"/>
                  </a:lnTo>
                  <a:lnTo>
                    <a:pt x="366" y="3135"/>
                  </a:lnTo>
                  <a:lnTo>
                    <a:pt x="399" y="3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907496" y="1344158"/>
              <a:ext cx="2381250" cy="1931988"/>
            </a:xfrm>
            <a:custGeom>
              <a:avLst/>
              <a:gdLst>
                <a:gd name="T0" fmla="*/ 3 w 4498"/>
                <a:gd name="T1" fmla="*/ 3408 h 3653"/>
                <a:gd name="T2" fmla="*/ 154 w 4498"/>
                <a:gd name="T3" fmla="*/ 3356 h 3653"/>
                <a:gd name="T4" fmla="*/ 863 w 4498"/>
                <a:gd name="T5" fmla="*/ 3019 h 3653"/>
                <a:gd name="T6" fmla="*/ 1566 w 4498"/>
                <a:gd name="T7" fmla="*/ 2256 h 3653"/>
                <a:gd name="T8" fmla="*/ 1828 w 4498"/>
                <a:gd name="T9" fmla="*/ 1930 h 3653"/>
                <a:gd name="T10" fmla="*/ 1970 w 4498"/>
                <a:gd name="T11" fmla="*/ 1748 h 3653"/>
                <a:gd name="T12" fmla="*/ 2096 w 4498"/>
                <a:gd name="T13" fmla="*/ 1475 h 3653"/>
                <a:gd name="T14" fmla="*/ 1868 w 4498"/>
                <a:gd name="T15" fmla="*/ 1318 h 3653"/>
                <a:gd name="T16" fmla="*/ 1701 w 4498"/>
                <a:gd name="T17" fmla="*/ 1048 h 3653"/>
                <a:gd name="T18" fmla="*/ 2054 w 4498"/>
                <a:gd name="T19" fmla="*/ 534 h 3653"/>
                <a:gd name="T20" fmla="*/ 2585 w 4498"/>
                <a:gd name="T21" fmla="*/ 296 h 3653"/>
                <a:gd name="T22" fmla="*/ 2745 w 4498"/>
                <a:gd name="T23" fmla="*/ 250 h 3653"/>
                <a:gd name="T24" fmla="*/ 3004 w 4498"/>
                <a:gd name="T25" fmla="*/ 260 h 3653"/>
                <a:gd name="T26" fmla="*/ 3192 w 4498"/>
                <a:gd name="T27" fmla="*/ 467 h 3653"/>
                <a:gd name="T28" fmla="*/ 3050 w 4498"/>
                <a:gd name="T29" fmla="*/ 910 h 3653"/>
                <a:gd name="T30" fmla="*/ 2870 w 4498"/>
                <a:gd name="T31" fmla="*/ 1432 h 3653"/>
                <a:gd name="T32" fmla="*/ 2758 w 4498"/>
                <a:gd name="T33" fmla="*/ 1828 h 3653"/>
                <a:gd name="T34" fmla="*/ 2676 w 4498"/>
                <a:gd name="T35" fmla="*/ 2188 h 3653"/>
                <a:gd name="T36" fmla="*/ 2670 w 4498"/>
                <a:gd name="T37" fmla="*/ 2359 h 3653"/>
                <a:gd name="T38" fmla="*/ 3029 w 4498"/>
                <a:gd name="T39" fmla="*/ 1726 h 3653"/>
                <a:gd name="T40" fmla="*/ 3072 w 4498"/>
                <a:gd name="T41" fmla="*/ 1660 h 3653"/>
                <a:gd name="T42" fmla="*/ 3374 w 4498"/>
                <a:gd name="T43" fmla="*/ 1180 h 3653"/>
                <a:gd name="T44" fmla="*/ 3526 w 4498"/>
                <a:gd name="T45" fmla="*/ 954 h 3653"/>
                <a:gd name="T46" fmla="*/ 3681 w 4498"/>
                <a:gd name="T47" fmla="*/ 706 h 3653"/>
                <a:gd name="T48" fmla="*/ 3825 w 4498"/>
                <a:gd name="T49" fmla="*/ 506 h 3653"/>
                <a:gd name="T50" fmla="*/ 4223 w 4498"/>
                <a:gd name="T51" fmla="*/ 18 h 3653"/>
                <a:gd name="T52" fmla="*/ 4491 w 4498"/>
                <a:gd name="T53" fmla="*/ 113 h 3653"/>
                <a:gd name="T54" fmla="*/ 4256 w 4498"/>
                <a:gd name="T55" fmla="*/ 745 h 3653"/>
                <a:gd name="T56" fmla="*/ 4131 w 4498"/>
                <a:gd name="T57" fmla="*/ 1030 h 3653"/>
                <a:gd name="T58" fmla="*/ 4070 w 4498"/>
                <a:gd name="T59" fmla="*/ 1203 h 3653"/>
                <a:gd name="T60" fmla="*/ 3975 w 4498"/>
                <a:gd name="T61" fmla="*/ 1406 h 3653"/>
                <a:gd name="T62" fmla="*/ 3915 w 4498"/>
                <a:gd name="T63" fmla="*/ 1676 h 3653"/>
                <a:gd name="T64" fmla="*/ 3858 w 4498"/>
                <a:gd name="T65" fmla="*/ 2436 h 3653"/>
                <a:gd name="T66" fmla="*/ 3969 w 4498"/>
                <a:gd name="T67" fmla="*/ 2668 h 3653"/>
                <a:gd name="T68" fmla="*/ 4216 w 4498"/>
                <a:gd name="T69" fmla="*/ 2875 h 3653"/>
                <a:gd name="T70" fmla="*/ 3949 w 4498"/>
                <a:gd name="T71" fmla="*/ 3006 h 3653"/>
                <a:gd name="T72" fmla="*/ 3652 w 4498"/>
                <a:gd name="T73" fmla="*/ 2814 h 3653"/>
                <a:gd name="T74" fmla="*/ 3508 w 4498"/>
                <a:gd name="T75" fmla="*/ 2505 h 3653"/>
                <a:gd name="T76" fmla="*/ 3516 w 4498"/>
                <a:gd name="T77" fmla="*/ 1650 h 3653"/>
                <a:gd name="T78" fmla="*/ 3627 w 4498"/>
                <a:gd name="T79" fmla="*/ 1235 h 3653"/>
                <a:gd name="T80" fmla="*/ 3416 w 4498"/>
                <a:gd name="T81" fmla="*/ 1557 h 3653"/>
                <a:gd name="T82" fmla="*/ 2834 w 4498"/>
                <a:gd name="T83" fmla="*/ 2781 h 3653"/>
                <a:gd name="T84" fmla="*/ 2631 w 4498"/>
                <a:gd name="T85" fmla="*/ 2989 h 3653"/>
                <a:gd name="T86" fmla="*/ 2286 w 4498"/>
                <a:gd name="T87" fmla="*/ 2303 h 3653"/>
                <a:gd name="T88" fmla="*/ 2395 w 4498"/>
                <a:gd name="T89" fmla="*/ 1707 h 3653"/>
                <a:gd name="T90" fmla="*/ 2502 w 4498"/>
                <a:gd name="T91" fmla="*/ 1353 h 3653"/>
                <a:gd name="T92" fmla="*/ 2300 w 4498"/>
                <a:gd name="T93" fmla="*/ 1671 h 3653"/>
                <a:gd name="T94" fmla="*/ 2077 w 4498"/>
                <a:gd name="T95" fmla="*/ 2063 h 3653"/>
                <a:gd name="T96" fmla="*/ 1862 w 4498"/>
                <a:gd name="T97" fmla="*/ 2411 h 3653"/>
                <a:gd name="T98" fmla="*/ 1632 w 4498"/>
                <a:gd name="T99" fmla="*/ 2719 h 3653"/>
                <a:gd name="T100" fmla="*/ 1115 w 4498"/>
                <a:gd name="T101" fmla="*/ 3265 h 3653"/>
                <a:gd name="T102" fmla="*/ 713 w 4498"/>
                <a:gd name="T103" fmla="*/ 3537 h 3653"/>
                <a:gd name="T104" fmla="*/ 105 w 4498"/>
                <a:gd name="T105" fmla="*/ 3637 h 3653"/>
                <a:gd name="T106" fmla="*/ 2675 w 4498"/>
                <a:gd name="T107" fmla="*/ 686 h 3653"/>
                <a:gd name="T108" fmla="*/ 2716 w 4498"/>
                <a:gd name="T109" fmla="*/ 577 h 3653"/>
                <a:gd name="T110" fmla="*/ 2207 w 4498"/>
                <a:gd name="T111" fmla="*/ 884 h 3653"/>
                <a:gd name="T112" fmla="*/ 2038 w 4498"/>
                <a:gd name="T113" fmla="*/ 1110 h 3653"/>
                <a:gd name="T114" fmla="*/ 2215 w 4498"/>
                <a:gd name="T115" fmla="*/ 1268 h 3653"/>
                <a:gd name="T116" fmla="*/ 2522 w 4498"/>
                <a:gd name="T117" fmla="*/ 1244 h 3653"/>
                <a:gd name="T118" fmla="*/ 2529 w 4498"/>
                <a:gd name="T119" fmla="*/ 1269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8" h="3653">
                  <a:moveTo>
                    <a:pt x="105" y="3637"/>
                  </a:moveTo>
                  <a:lnTo>
                    <a:pt x="90" y="3629"/>
                  </a:lnTo>
                  <a:lnTo>
                    <a:pt x="59" y="3604"/>
                  </a:lnTo>
                  <a:lnTo>
                    <a:pt x="35" y="3570"/>
                  </a:lnTo>
                  <a:lnTo>
                    <a:pt x="16" y="3532"/>
                  </a:lnTo>
                  <a:lnTo>
                    <a:pt x="5" y="3490"/>
                  </a:lnTo>
                  <a:lnTo>
                    <a:pt x="0" y="3448"/>
                  </a:lnTo>
                  <a:lnTo>
                    <a:pt x="3" y="3408"/>
                  </a:lnTo>
                  <a:lnTo>
                    <a:pt x="16" y="3373"/>
                  </a:lnTo>
                  <a:lnTo>
                    <a:pt x="26" y="3360"/>
                  </a:lnTo>
                  <a:lnTo>
                    <a:pt x="38" y="3347"/>
                  </a:lnTo>
                  <a:lnTo>
                    <a:pt x="68" y="3333"/>
                  </a:lnTo>
                  <a:lnTo>
                    <a:pt x="102" y="3331"/>
                  </a:lnTo>
                  <a:lnTo>
                    <a:pt x="134" y="3340"/>
                  </a:lnTo>
                  <a:lnTo>
                    <a:pt x="147" y="3350"/>
                  </a:lnTo>
                  <a:lnTo>
                    <a:pt x="154" y="3356"/>
                  </a:lnTo>
                  <a:lnTo>
                    <a:pt x="182" y="3362"/>
                  </a:lnTo>
                  <a:lnTo>
                    <a:pt x="244" y="3359"/>
                  </a:lnTo>
                  <a:lnTo>
                    <a:pt x="352" y="3336"/>
                  </a:lnTo>
                  <a:lnTo>
                    <a:pt x="463" y="3297"/>
                  </a:lnTo>
                  <a:lnTo>
                    <a:pt x="509" y="3274"/>
                  </a:lnTo>
                  <a:lnTo>
                    <a:pt x="583" y="3229"/>
                  </a:lnTo>
                  <a:lnTo>
                    <a:pt x="756" y="3107"/>
                  </a:lnTo>
                  <a:lnTo>
                    <a:pt x="863" y="3019"/>
                  </a:lnTo>
                  <a:lnTo>
                    <a:pt x="931" y="2960"/>
                  </a:lnTo>
                  <a:lnTo>
                    <a:pt x="1142" y="2747"/>
                  </a:lnTo>
                  <a:lnTo>
                    <a:pt x="1367" y="2503"/>
                  </a:lnTo>
                  <a:lnTo>
                    <a:pt x="1491" y="2361"/>
                  </a:lnTo>
                  <a:lnTo>
                    <a:pt x="1534" y="2302"/>
                  </a:lnTo>
                  <a:lnTo>
                    <a:pt x="1538" y="2290"/>
                  </a:lnTo>
                  <a:lnTo>
                    <a:pt x="1541" y="2282"/>
                  </a:lnTo>
                  <a:lnTo>
                    <a:pt x="1566" y="2256"/>
                  </a:lnTo>
                  <a:lnTo>
                    <a:pt x="1583" y="2244"/>
                  </a:lnTo>
                  <a:lnTo>
                    <a:pt x="1602" y="2231"/>
                  </a:lnTo>
                  <a:lnTo>
                    <a:pt x="1626" y="2204"/>
                  </a:lnTo>
                  <a:lnTo>
                    <a:pt x="1629" y="2195"/>
                  </a:lnTo>
                  <a:lnTo>
                    <a:pt x="1636" y="2178"/>
                  </a:lnTo>
                  <a:lnTo>
                    <a:pt x="1713" y="2073"/>
                  </a:lnTo>
                  <a:lnTo>
                    <a:pt x="1770" y="2002"/>
                  </a:lnTo>
                  <a:lnTo>
                    <a:pt x="1828" y="1930"/>
                  </a:lnTo>
                  <a:lnTo>
                    <a:pt x="1910" y="1820"/>
                  </a:lnTo>
                  <a:lnTo>
                    <a:pt x="1921" y="1798"/>
                  </a:lnTo>
                  <a:lnTo>
                    <a:pt x="1927" y="1784"/>
                  </a:lnTo>
                  <a:lnTo>
                    <a:pt x="1944" y="1766"/>
                  </a:lnTo>
                  <a:lnTo>
                    <a:pt x="1953" y="1765"/>
                  </a:lnTo>
                  <a:lnTo>
                    <a:pt x="1959" y="1763"/>
                  </a:lnTo>
                  <a:lnTo>
                    <a:pt x="1969" y="1753"/>
                  </a:lnTo>
                  <a:lnTo>
                    <a:pt x="1970" y="1748"/>
                  </a:lnTo>
                  <a:lnTo>
                    <a:pt x="1975" y="1735"/>
                  </a:lnTo>
                  <a:lnTo>
                    <a:pt x="2014" y="1674"/>
                  </a:lnTo>
                  <a:lnTo>
                    <a:pt x="2042" y="1637"/>
                  </a:lnTo>
                  <a:lnTo>
                    <a:pt x="2071" y="1599"/>
                  </a:lnTo>
                  <a:lnTo>
                    <a:pt x="2110" y="1536"/>
                  </a:lnTo>
                  <a:lnTo>
                    <a:pt x="2114" y="1520"/>
                  </a:lnTo>
                  <a:lnTo>
                    <a:pt x="2113" y="1507"/>
                  </a:lnTo>
                  <a:lnTo>
                    <a:pt x="2096" y="1475"/>
                  </a:lnTo>
                  <a:lnTo>
                    <a:pt x="2071" y="1445"/>
                  </a:lnTo>
                  <a:lnTo>
                    <a:pt x="2044" y="1425"/>
                  </a:lnTo>
                  <a:lnTo>
                    <a:pt x="2034" y="1424"/>
                  </a:lnTo>
                  <a:lnTo>
                    <a:pt x="2022" y="1419"/>
                  </a:lnTo>
                  <a:lnTo>
                    <a:pt x="1975" y="1390"/>
                  </a:lnTo>
                  <a:lnTo>
                    <a:pt x="1946" y="1369"/>
                  </a:lnTo>
                  <a:lnTo>
                    <a:pt x="1916" y="1347"/>
                  </a:lnTo>
                  <a:lnTo>
                    <a:pt x="1868" y="1318"/>
                  </a:lnTo>
                  <a:lnTo>
                    <a:pt x="1857" y="1316"/>
                  </a:lnTo>
                  <a:lnTo>
                    <a:pt x="1844" y="1311"/>
                  </a:lnTo>
                  <a:lnTo>
                    <a:pt x="1806" y="1280"/>
                  </a:lnTo>
                  <a:lnTo>
                    <a:pt x="1764" y="1228"/>
                  </a:lnTo>
                  <a:lnTo>
                    <a:pt x="1730" y="1173"/>
                  </a:lnTo>
                  <a:lnTo>
                    <a:pt x="1720" y="1150"/>
                  </a:lnTo>
                  <a:lnTo>
                    <a:pt x="1711" y="1118"/>
                  </a:lnTo>
                  <a:lnTo>
                    <a:pt x="1701" y="1048"/>
                  </a:lnTo>
                  <a:lnTo>
                    <a:pt x="1702" y="973"/>
                  </a:lnTo>
                  <a:lnTo>
                    <a:pt x="1715" y="904"/>
                  </a:lnTo>
                  <a:lnTo>
                    <a:pt x="1726" y="874"/>
                  </a:lnTo>
                  <a:lnTo>
                    <a:pt x="1736" y="852"/>
                  </a:lnTo>
                  <a:lnTo>
                    <a:pt x="1769" y="803"/>
                  </a:lnTo>
                  <a:lnTo>
                    <a:pt x="1841" y="718"/>
                  </a:lnTo>
                  <a:lnTo>
                    <a:pt x="1962" y="604"/>
                  </a:lnTo>
                  <a:lnTo>
                    <a:pt x="2054" y="534"/>
                  </a:lnTo>
                  <a:lnTo>
                    <a:pt x="2111" y="499"/>
                  </a:lnTo>
                  <a:lnTo>
                    <a:pt x="2136" y="488"/>
                  </a:lnTo>
                  <a:lnTo>
                    <a:pt x="2175" y="469"/>
                  </a:lnTo>
                  <a:lnTo>
                    <a:pt x="2205" y="452"/>
                  </a:lnTo>
                  <a:lnTo>
                    <a:pt x="2267" y="416"/>
                  </a:lnTo>
                  <a:lnTo>
                    <a:pt x="2476" y="329"/>
                  </a:lnTo>
                  <a:lnTo>
                    <a:pt x="2552" y="305"/>
                  </a:lnTo>
                  <a:lnTo>
                    <a:pt x="2585" y="296"/>
                  </a:lnTo>
                  <a:lnTo>
                    <a:pt x="2631" y="275"/>
                  </a:lnTo>
                  <a:lnTo>
                    <a:pt x="2637" y="267"/>
                  </a:lnTo>
                  <a:lnTo>
                    <a:pt x="2640" y="260"/>
                  </a:lnTo>
                  <a:lnTo>
                    <a:pt x="2669" y="254"/>
                  </a:lnTo>
                  <a:lnTo>
                    <a:pt x="2690" y="257"/>
                  </a:lnTo>
                  <a:lnTo>
                    <a:pt x="2712" y="260"/>
                  </a:lnTo>
                  <a:lnTo>
                    <a:pt x="2741" y="256"/>
                  </a:lnTo>
                  <a:lnTo>
                    <a:pt x="2745" y="250"/>
                  </a:lnTo>
                  <a:lnTo>
                    <a:pt x="2751" y="243"/>
                  </a:lnTo>
                  <a:lnTo>
                    <a:pt x="2811" y="236"/>
                  </a:lnTo>
                  <a:lnTo>
                    <a:pt x="2893" y="237"/>
                  </a:lnTo>
                  <a:lnTo>
                    <a:pt x="2958" y="246"/>
                  </a:lnTo>
                  <a:lnTo>
                    <a:pt x="2970" y="253"/>
                  </a:lnTo>
                  <a:lnTo>
                    <a:pt x="2976" y="259"/>
                  </a:lnTo>
                  <a:lnTo>
                    <a:pt x="2994" y="263"/>
                  </a:lnTo>
                  <a:lnTo>
                    <a:pt x="3004" y="260"/>
                  </a:lnTo>
                  <a:lnTo>
                    <a:pt x="3010" y="259"/>
                  </a:lnTo>
                  <a:lnTo>
                    <a:pt x="3032" y="267"/>
                  </a:lnTo>
                  <a:lnTo>
                    <a:pt x="3078" y="299"/>
                  </a:lnTo>
                  <a:lnTo>
                    <a:pt x="3114" y="332"/>
                  </a:lnTo>
                  <a:lnTo>
                    <a:pt x="3143" y="359"/>
                  </a:lnTo>
                  <a:lnTo>
                    <a:pt x="3179" y="398"/>
                  </a:lnTo>
                  <a:lnTo>
                    <a:pt x="3193" y="429"/>
                  </a:lnTo>
                  <a:lnTo>
                    <a:pt x="3192" y="467"/>
                  </a:lnTo>
                  <a:lnTo>
                    <a:pt x="3187" y="496"/>
                  </a:lnTo>
                  <a:lnTo>
                    <a:pt x="3182" y="534"/>
                  </a:lnTo>
                  <a:lnTo>
                    <a:pt x="3163" y="610"/>
                  </a:lnTo>
                  <a:lnTo>
                    <a:pt x="3151" y="636"/>
                  </a:lnTo>
                  <a:lnTo>
                    <a:pt x="3124" y="704"/>
                  </a:lnTo>
                  <a:lnTo>
                    <a:pt x="3094" y="793"/>
                  </a:lnTo>
                  <a:lnTo>
                    <a:pt x="3068" y="874"/>
                  </a:lnTo>
                  <a:lnTo>
                    <a:pt x="3050" y="910"/>
                  </a:lnTo>
                  <a:lnTo>
                    <a:pt x="3033" y="948"/>
                  </a:lnTo>
                  <a:lnTo>
                    <a:pt x="3006" y="1036"/>
                  </a:lnTo>
                  <a:lnTo>
                    <a:pt x="2977" y="1124"/>
                  </a:lnTo>
                  <a:lnTo>
                    <a:pt x="2958" y="1162"/>
                  </a:lnTo>
                  <a:lnTo>
                    <a:pt x="2941" y="1202"/>
                  </a:lnTo>
                  <a:lnTo>
                    <a:pt x="2915" y="1297"/>
                  </a:lnTo>
                  <a:lnTo>
                    <a:pt x="2888" y="1392"/>
                  </a:lnTo>
                  <a:lnTo>
                    <a:pt x="2870" y="1432"/>
                  </a:lnTo>
                  <a:lnTo>
                    <a:pt x="2863" y="1448"/>
                  </a:lnTo>
                  <a:lnTo>
                    <a:pt x="2837" y="1540"/>
                  </a:lnTo>
                  <a:lnTo>
                    <a:pt x="2824" y="1604"/>
                  </a:lnTo>
                  <a:lnTo>
                    <a:pt x="2811" y="1664"/>
                  </a:lnTo>
                  <a:lnTo>
                    <a:pt x="2787" y="1752"/>
                  </a:lnTo>
                  <a:lnTo>
                    <a:pt x="2781" y="1765"/>
                  </a:lnTo>
                  <a:lnTo>
                    <a:pt x="2774" y="1773"/>
                  </a:lnTo>
                  <a:lnTo>
                    <a:pt x="2758" y="1828"/>
                  </a:lnTo>
                  <a:lnTo>
                    <a:pt x="2729" y="1958"/>
                  </a:lnTo>
                  <a:lnTo>
                    <a:pt x="2716" y="2050"/>
                  </a:lnTo>
                  <a:lnTo>
                    <a:pt x="2709" y="2086"/>
                  </a:lnTo>
                  <a:lnTo>
                    <a:pt x="2695" y="2138"/>
                  </a:lnTo>
                  <a:lnTo>
                    <a:pt x="2688" y="2144"/>
                  </a:lnTo>
                  <a:lnTo>
                    <a:pt x="2680" y="2145"/>
                  </a:lnTo>
                  <a:lnTo>
                    <a:pt x="2675" y="2169"/>
                  </a:lnTo>
                  <a:lnTo>
                    <a:pt x="2676" y="2188"/>
                  </a:lnTo>
                  <a:lnTo>
                    <a:pt x="2679" y="2207"/>
                  </a:lnTo>
                  <a:lnTo>
                    <a:pt x="2676" y="2237"/>
                  </a:lnTo>
                  <a:lnTo>
                    <a:pt x="2670" y="2244"/>
                  </a:lnTo>
                  <a:lnTo>
                    <a:pt x="2663" y="2252"/>
                  </a:lnTo>
                  <a:lnTo>
                    <a:pt x="2654" y="2285"/>
                  </a:lnTo>
                  <a:lnTo>
                    <a:pt x="2654" y="2326"/>
                  </a:lnTo>
                  <a:lnTo>
                    <a:pt x="2663" y="2355"/>
                  </a:lnTo>
                  <a:lnTo>
                    <a:pt x="2670" y="2359"/>
                  </a:lnTo>
                  <a:lnTo>
                    <a:pt x="2680" y="2349"/>
                  </a:lnTo>
                  <a:lnTo>
                    <a:pt x="2735" y="2259"/>
                  </a:lnTo>
                  <a:lnTo>
                    <a:pt x="2770" y="2194"/>
                  </a:lnTo>
                  <a:lnTo>
                    <a:pt x="2837" y="2060"/>
                  </a:lnTo>
                  <a:lnTo>
                    <a:pt x="2922" y="1906"/>
                  </a:lnTo>
                  <a:lnTo>
                    <a:pt x="2973" y="1824"/>
                  </a:lnTo>
                  <a:lnTo>
                    <a:pt x="2997" y="1786"/>
                  </a:lnTo>
                  <a:lnTo>
                    <a:pt x="3029" y="1726"/>
                  </a:lnTo>
                  <a:lnTo>
                    <a:pt x="3033" y="1713"/>
                  </a:lnTo>
                  <a:lnTo>
                    <a:pt x="3033" y="1704"/>
                  </a:lnTo>
                  <a:lnTo>
                    <a:pt x="3043" y="1694"/>
                  </a:lnTo>
                  <a:lnTo>
                    <a:pt x="3050" y="1693"/>
                  </a:lnTo>
                  <a:lnTo>
                    <a:pt x="3058" y="1691"/>
                  </a:lnTo>
                  <a:lnTo>
                    <a:pt x="3068" y="1681"/>
                  </a:lnTo>
                  <a:lnTo>
                    <a:pt x="3069" y="1673"/>
                  </a:lnTo>
                  <a:lnTo>
                    <a:pt x="3072" y="1660"/>
                  </a:lnTo>
                  <a:lnTo>
                    <a:pt x="3107" y="1599"/>
                  </a:lnTo>
                  <a:lnTo>
                    <a:pt x="3131" y="1560"/>
                  </a:lnTo>
                  <a:lnTo>
                    <a:pt x="3180" y="1483"/>
                  </a:lnTo>
                  <a:lnTo>
                    <a:pt x="3194" y="1452"/>
                  </a:lnTo>
                  <a:lnTo>
                    <a:pt x="3215" y="1416"/>
                  </a:lnTo>
                  <a:lnTo>
                    <a:pt x="3285" y="1317"/>
                  </a:lnTo>
                  <a:lnTo>
                    <a:pt x="3354" y="1218"/>
                  </a:lnTo>
                  <a:lnTo>
                    <a:pt x="3374" y="1180"/>
                  </a:lnTo>
                  <a:lnTo>
                    <a:pt x="3386" y="1154"/>
                  </a:lnTo>
                  <a:lnTo>
                    <a:pt x="3425" y="1094"/>
                  </a:lnTo>
                  <a:lnTo>
                    <a:pt x="3467" y="1028"/>
                  </a:lnTo>
                  <a:lnTo>
                    <a:pt x="3488" y="986"/>
                  </a:lnTo>
                  <a:lnTo>
                    <a:pt x="3494" y="973"/>
                  </a:lnTo>
                  <a:lnTo>
                    <a:pt x="3510" y="957"/>
                  </a:lnTo>
                  <a:lnTo>
                    <a:pt x="3519" y="956"/>
                  </a:lnTo>
                  <a:lnTo>
                    <a:pt x="3526" y="954"/>
                  </a:lnTo>
                  <a:lnTo>
                    <a:pt x="3536" y="944"/>
                  </a:lnTo>
                  <a:lnTo>
                    <a:pt x="3537" y="937"/>
                  </a:lnTo>
                  <a:lnTo>
                    <a:pt x="3540" y="924"/>
                  </a:lnTo>
                  <a:lnTo>
                    <a:pt x="3579" y="861"/>
                  </a:lnTo>
                  <a:lnTo>
                    <a:pt x="3609" y="822"/>
                  </a:lnTo>
                  <a:lnTo>
                    <a:pt x="3638" y="783"/>
                  </a:lnTo>
                  <a:lnTo>
                    <a:pt x="3677" y="719"/>
                  </a:lnTo>
                  <a:lnTo>
                    <a:pt x="3681" y="706"/>
                  </a:lnTo>
                  <a:lnTo>
                    <a:pt x="3681" y="698"/>
                  </a:lnTo>
                  <a:lnTo>
                    <a:pt x="3691" y="686"/>
                  </a:lnTo>
                  <a:lnTo>
                    <a:pt x="3699" y="685"/>
                  </a:lnTo>
                  <a:lnTo>
                    <a:pt x="3707" y="682"/>
                  </a:lnTo>
                  <a:lnTo>
                    <a:pt x="3726" y="660"/>
                  </a:lnTo>
                  <a:lnTo>
                    <a:pt x="3733" y="643"/>
                  </a:lnTo>
                  <a:lnTo>
                    <a:pt x="3762" y="591"/>
                  </a:lnTo>
                  <a:lnTo>
                    <a:pt x="3825" y="506"/>
                  </a:lnTo>
                  <a:lnTo>
                    <a:pt x="3889" y="421"/>
                  </a:lnTo>
                  <a:lnTo>
                    <a:pt x="3923" y="367"/>
                  </a:lnTo>
                  <a:lnTo>
                    <a:pt x="3948" y="323"/>
                  </a:lnTo>
                  <a:lnTo>
                    <a:pt x="4021" y="220"/>
                  </a:lnTo>
                  <a:lnTo>
                    <a:pt x="4103" y="119"/>
                  </a:lnTo>
                  <a:lnTo>
                    <a:pt x="4175" y="46"/>
                  </a:lnTo>
                  <a:lnTo>
                    <a:pt x="4200" y="30"/>
                  </a:lnTo>
                  <a:lnTo>
                    <a:pt x="4223" y="18"/>
                  </a:lnTo>
                  <a:lnTo>
                    <a:pt x="4270" y="4"/>
                  </a:lnTo>
                  <a:lnTo>
                    <a:pt x="4316" y="0"/>
                  </a:lnTo>
                  <a:lnTo>
                    <a:pt x="4360" y="2"/>
                  </a:lnTo>
                  <a:lnTo>
                    <a:pt x="4400" y="14"/>
                  </a:lnTo>
                  <a:lnTo>
                    <a:pt x="4434" y="33"/>
                  </a:lnTo>
                  <a:lnTo>
                    <a:pt x="4463" y="59"/>
                  </a:lnTo>
                  <a:lnTo>
                    <a:pt x="4483" y="93"/>
                  </a:lnTo>
                  <a:lnTo>
                    <a:pt x="4491" y="113"/>
                  </a:lnTo>
                  <a:lnTo>
                    <a:pt x="4498" y="142"/>
                  </a:lnTo>
                  <a:lnTo>
                    <a:pt x="4498" y="210"/>
                  </a:lnTo>
                  <a:lnTo>
                    <a:pt x="4486" y="279"/>
                  </a:lnTo>
                  <a:lnTo>
                    <a:pt x="4463" y="338"/>
                  </a:lnTo>
                  <a:lnTo>
                    <a:pt x="4447" y="361"/>
                  </a:lnTo>
                  <a:lnTo>
                    <a:pt x="4426" y="393"/>
                  </a:lnTo>
                  <a:lnTo>
                    <a:pt x="4347" y="551"/>
                  </a:lnTo>
                  <a:lnTo>
                    <a:pt x="4256" y="745"/>
                  </a:lnTo>
                  <a:lnTo>
                    <a:pt x="4191" y="898"/>
                  </a:lnTo>
                  <a:lnTo>
                    <a:pt x="4185" y="927"/>
                  </a:lnTo>
                  <a:lnTo>
                    <a:pt x="4184" y="938"/>
                  </a:lnTo>
                  <a:lnTo>
                    <a:pt x="4175" y="953"/>
                  </a:lnTo>
                  <a:lnTo>
                    <a:pt x="4171" y="956"/>
                  </a:lnTo>
                  <a:lnTo>
                    <a:pt x="4162" y="958"/>
                  </a:lnTo>
                  <a:lnTo>
                    <a:pt x="4141" y="1000"/>
                  </a:lnTo>
                  <a:lnTo>
                    <a:pt x="4131" y="1030"/>
                  </a:lnTo>
                  <a:lnTo>
                    <a:pt x="4120" y="1064"/>
                  </a:lnTo>
                  <a:lnTo>
                    <a:pt x="4093" y="1128"/>
                  </a:lnTo>
                  <a:lnTo>
                    <a:pt x="4082" y="1150"/>
                  </a:lnTo>
                  <a:lnTo>
                    <a:pt x="4073" y="1164"/>
                  </a:lnTo>
                  <a:lnTo>
                    <a:pt x="4066" y="1186"/>
                  </a:lnTo>
                  <a:lnTo>
                    <a:pt x="4070" y="1189"/>
                  </a:lnTo>
                  <a:lnTo>
                    <a:pt x="4073" y="1190"/>
                  </a:lnTo>
                  <a:lnTo>
                    <a:pt x="4070" y="1203"/>
                  </a:lnTo>
                  <a:lnTo>
                    <a:pt x="4064" y="1212"/>
                  </a:lnTo>
                  <a:lnTo>
                    <a:pt x="4056" y="1225"/>
                  </a:lnTo>
                  <a:lnTo>
                    <a:pt x="4033" y="1284"/>
                  </a:lnTo>
                  <a:lnTo>
                    <a:pt x="4021" y="1320"/>
                  </a:lnTo>
                  <a:lnTo>
                    <a:pt x="4011" y="1354"/>
                  </a:lnTo>
                  <a:lnTo>
                    <a:pt x="3989" y="1401"/>
                  </a:lnTo>
                  <a:lnTo>
                    <a:pt x="3981" y="1405"/>
                  </a:lnTo>
                  <a:lnTo>
                    <a:pt x="3975" y="1406"/>
                  </a:lnTo>
                  <a:lnTo>
                    <a:pt x="3972" y="1422"/>
                  </a:lnTo>
                  <a:lnTo>
                    <a:pt x="3976" y="1434"/>
                  </a:lnTo>
                  <a:lnTo>
                    <a:pt x="3978" y="1447"/>
                  </a:lnTo>
                  <a:lnTo>
                    <a:pt x="3971" y="1483"/>
                  </a:lnTo>
                  <a:lnTo>
                    <a:pt x="3962" y="1500"/>
                  </a:lnTo>
                  <a:lnTo>
                    <a:pt x="3951" y="1524"/>
                  </a:lnTo>
                  <a:lnTo>
                    <a:pt x="3925" y="1619"/>
                  </a:lnTo>
                  <a:lnTo>
                    <a:pt x="3915" y="1676"/>
                  </a:lnTo>
                  <a:lnTo>
                    <a:pt x="3904" y="1730"/>
                  </a:lnTo>
                  <a:lnTo>
                    <a:pt x="3880" y="1817"/>
                  </a:lnTo>
                  <a:lnTo>
                    <a:pt x="3871" y="1835"/>
                  </a:lnTo>
                  <a:lnTo>
                    <a:pt x="3867" y="1845"/>
                  </a:lnTo>
                  <a:lnTo>
                    <a:pt x="3858" y="1906"/>
                  </a:lnTo>
                  <a:lnTo>
                    <a:pt x="3853" y="2053"/>
                  </a:lnTo>
                  <a:lnTo>
                    <a:pt x="3853" y="2293"/>
                  </a:lnTo>
                  <a:lnTo>
                    <a:pt x="3858" y="2436"/>
                  </a:lnTo>
                  <a:lnTo>
                    <a:pt x="3867" y="2491"/>
                  </a:lnTo>
                  <a:lnTo>
                    <a:pt x="3871" y="2499"/>
                  </a:lnTo>
                  <a:lnTo>
                    <a:pt x="3880" y="2508"/>
                  </a:lnTo>
                  <a:lnTo>
                    <a:pt x="3897" y="2544"/>
                  </a:lnTo>
                  <a:lnTo>
                    <a:pt x="3904" y="2565"/>
                  </a:lnTo>
                  <a:lnTo>
                    <a:pt x="3907" y="2580"/>
                  </a:lnTo>
                  <a:lnTo>
                    <a:pt x="3926" y="2611"/>
                  </a:lnTo>
                  <a:lnTo>
                    <a:pt x="3969" y="2668"/>
                  </a:lnTo>
                  <a:lnTo>
                    <a:pt x="4046" y="2738"/>
                  </a:lnTo>
                  <a:lnTo>
                    <a:pt x="4099" y="2776"/>
                  </a:lnTo>
                  <a:lnTo>
                    <a:pt x="4128" y="2790"/>
                  </a:lnTo>
                  <a:lnTo>
                    <a:pt x="4139" y="2791"/>
                  </a:lnTo>
                  <a:lnTo>
                    <a:pt x="4161" y="2791"/>
                  </a:lnTo>
                  <a:lnTo>
                    <a:pt x="4192" y="2807"/>
                  </a:lnTo>
                  <a:lnTo>
                    <a:pt x="4211" y="2835"/>
                  </a:lnTo>
                  <a:lnTo>
                    <a:pt x="4216" y="2875"/>
                  </a:lnTo>
                  <a:lnTo>
                    <a:pt x="4211" y="2899"/>
                  </a:lnTo>
                  <a:lnTo>
                    <a:pt x="4208" y="2911"/>
                  </a:lnTo>
                  <a:lnTo>
                    <a:pt x="4197" y="2934"/>
                  </a:lnTo>
                  <a:lnTo>
                    <a:pt x="4168" y="2963"/>
                  </a:lnTo>
                  <a:lnTo>
                    <a:pt x="4108" y="2992"/>
                  </a:lnTo>
                  <a:lnTo>
                    <a:pt x="4027" y="3006"/>
                  </a:lnTo>
                  <a:lnTo>
                    <a:pt x="3978" y="3007"/>
                  </a:lnTo>
                  <a:lnTo>
                    <a:pt x="3949" y="3006"/>
                  </a:lnTo>
                  <a:lnTo>
                    <a:pt x="3903" y="3000"/>
                  </a:lnTo>
                  <a:lnTo>
                    <a:pt x="3858" y="2984"/>
                  </a:lnTo>
                  <a:lnTo>
                    <a:pt x="3808" y="2956"/>
                  </a:lnTo>
                  <a:lnTo>
                    <a:pt x="3775" y="2933"/>
                  </a:lnTo>
                  <a:lnTo>
                    <a:pt x="3730" y="2902"/>
                  </a:lnTo>
                  <a:lnTo>
                    <a:pt x="3668" y="2852"/>
                  </a:lnTo>
                  <a:lnTo>
                    <a:pt x="3663" y="2842"/>
                  </a:lnTo>
                  <a:lnTo>
                    <a:pt x="3652" y="2814"/>
                  </a:lnTo>
                  <a:lnTo>
                    <a:pt x="3619" y="2758"/>
                  </a:lnTo>
                  <a:lnTo>
                    <a:pt x="3601" y="2728"/>
                  </a:lnTo>
                  <a:lnTo>
                    <a:pt x="3565" y="2647"/>
                  </a:lnTo>
                  <a:lnTo>
                    <a:pt x="3553" y="2611"/>
                  </a:lnTo>
                  <a:lnTo>
                    <a:pt x="3543" y="2577"/>
                  </a:lnTo>
                  <a:lnTo>
                    <a:pt x="3521" y="2528"/>
                  </a:lnTo>
                  <a:lnTo>
                    <a:pt x="3516" y="2519"/>
                  </a:lnTo>
                  <a:lnTo>
                    <a:pt x="3508" y="2505"/>
                  </a:lnTo>
                  <a:lnTo>
                    <a:pt x="3490" y="2398"/>
                  </a:lnTo>
                  <a:lnTo>
                    <a:pt x="3482" y="2323"/>
                  </a:lnTo>
                  <a:lnTo>
                    <a:pt x="3477" y="2243"/>
                  </a:lnTo>
                  <a:lnTo>
                    <a:pt x="3477" y="2036"/>
                  </a:lnTo>
                  <a:lnTo>
                    <a:pt x="3487" y="1827"/>
                  </a:lnTo>
                  <a:lnTo>
                    <a:pt x="3500" y="1709"/>
                  </a:lnTo>
                  <a:lnTo>
                    <a:pt x="3510" y="1660"/>
                  </a:lnTo>
                  <a:lnTo>
                    <a:pt x="3516" y="1650"/>
                  </a:lnTo>
                  <a:lnTo>
                    <a:pt x="3523" y="1634"/>
                  </a:lnTo>
                  <a:lnTo>
                    <a:pt x="3543" y="1550"/>
                  </a:lnTo>
                  <a:lnTo>
                    <a:pt x="3553" y="1496"/>
                  </a:lnTo>
                  <a:lnTo>
                    <a:pt x="3563" y="1438"/>
                  </a:lnTo>
                  <a:lnTo>
                    <a:pt x="3589" y="1336"/>
                  </a:lnTo>
                  <a:lnTo>
                    <a:pt x="3602" y="1308"/>
                  </a:lnTo>
                  <a:lnTo>
                    <a:pt x="3621" y="1267"/>
                  </a:lnTo>
                  <a:lnTo>
                    <a:pt x="3627" y="1235"/>
                  </a:lnTo>
                  <a:lnTo>
                    <a:pt x="3616" y="1225"/>
                  </a:lnTo>
                  <a:lnTo>
                    <a:pt x="3609" y="1225"/>
                  </a:lnTo>
                  <a:lnTo>
                    <a:pt x="3601" y="1228"/>
                  </a:lnTo>
                  <a:lnTo>
                    <a:pt x="3575" y="1259"/>
                  </a:lnTo>
                  <a:lnTo>
                    <a:pt x="3562" y="1282"/>
                  </a:lnTo>
                  <a:lnTo>
                    <a:pt x="3527" y="1352"/>
                  </a:lnTo>
                  <a:lnTo>
                    <a:pt x="3477" y="1445"/>
                  </a:lnTo>
                  <a:lnTo>
                    <a:pt x="3416" y="1557"/>
                  </a:lnTo>
                  <a:lnTo>
                    <a:pt x="3245" y="1894"/>
                  </a:lnTo>
                  <a:lnTo>
                    <a:pt x="3065" y="2262"/>
                  </a:lnTo>
                  <a:lnTo>
                    <a:pt x="2931" y="2551"/>
                  </a:lnTo>
                  <a:lnTo>
                    <a:pt x="2905" y="2620"/>
                  </a:lnTo>
                  <a:lnTo>
                    <a:pt x="2882" y="2678"/>
                  </a:lnTo>
                  <a:lnTo>
                    <a:pt x="2869" y="2701"/>
                  </a:lnTo>
                  <a:lnTo>
                    <a:pt x="2855" y="2724"/>
                  </a:lnTo>
                  <a:lnTo>
                    <a:pt x="2834" y="2781"/>
                  </a:lnTo>
                  <a:lnTo>
                    <a:pt x="2824" y="2814"/>
                  </a:lnTo>
                  <a:lnTo>
                    <a:pt x="2788" y="2891"/>
                  </a:lnTo>
                  <a:lnTo>
                    <a:pt x="2770" y="2922"/>
                  </a:lnTo>
                  <a:lnTo>
                    <a:pt x="2755" y="2944"/>
                  </a:lnTo>
                  <a:lnTo>
                    <a:pt x="2731" y="2971"/>
                  </a:lnTo>
                  <a:lnTo>
                    <a:pt x="2705" y="2984"/>
                  </a:lnTo>
                  <a:lnTo>
                    <a:pt x="2662" y="2989"/>
                  </a:lnTo>
                  <a:lnTo>
                    <a:pt x="2631" y="2989"/>
                  </a:lnTo>
                  <a:lnTo>
                    <a:pt x="2582" y="2987"/>
                  </a:lnTo>
                  <a:lnTo>
                    <a:pt x="2500" y="2969"/>
                  </a:lnTo>
                  <a:lnTo>
                    <a:pt x="2434" y="2930"/>
                  </a:lnTo>
                  <a:lnTo>
                    <a:pt x="2376" y="2863"/>
                  </a:lnTo>
                  <a:lnTo>
                    <a:pt x="2349" y="2817"/>
                  </a:lnTo>
                  <a:lnTo>
                    <a:pt x="2286" y="2709"/>
                  </a:lnTo>
                  <a:lnTo>
                    <a:pt x="2286" y="2429"/>
                  </a:lnTo>
                  <a:lnTo>
                    <a:pt x="2286" y="2303"/>
                  </a:lnTo>
                  <a:lnTo>
                    <a:pt x="2294" y="2171"/>
                  </a:lnTo>
                  <a:lnTo>
                    <a:pt x="2302" y="2118"/>
                  </a:lnTo>
                  <a:lnTo>
                    <a:pt x="2307" y="2105"/>
                  </a:lnTo>
                  <a:lnTo>
                    <a:pt x="2316" y="2077"/>
                  </a:lnTo>
                  <a:lnTo>
                    <a:pt x="2345" y="1956"/>
                  </a:lnTo>
                  <a:lnTo>
                    <a:pt x="2359" y="1881"/>
                  </a:lnTo>
                  <a:lnTo>
                    <a:pt x="2372" y="1809"/>
                  </a:lnTo>
                  <a:lnTo>
                    <a:pt x="2395" y="1707"/>
                  </a:lnTo>
                  <a:lnTo>
                    <a:pt x="2401" y="1693"/>
                  </a:lnTo>
                  <a:lnTo>
                    <a:pt x="2408" y="1680"/>
                  </a:lnTo>
                  <a:lnTo>
                    <a:pt x="2433" y="1589"/>
                  </a:lnTo>
                  <a:lnTo>
                    <a:pt x="2446" y="1526"/>
                  </a:lnTo>
                  <a:lnTo>
                    <a:pt x="2460" y="1462"/>
                  </a:lnTo>
                  <a:lnTo>
                    <a:pt x="2487" y="1370"/>
                  </a:lnTo>
                  <a:lnTo>
                    <a:pt x="2495" y="1359"/>
                  </a:lnTo>
                  <a:lnTo>
                    <a:pt x="2502" y="1353"/>
                  </a:lnTo>
                  <a:lnTo>
                    <a:pt x="2509" y="1339"/>
                  </a:lnTo>
                  <a:lnTo>
                    <a:pt x="2509" y="1326"/>
                  </a:lnTo>
                  <a:lnTo>
                    <a:pt x="2502" y="1316"/>
                  </a:lnTo>
                  <a:lnTo>
                    <a:pt x="2495" y="1316"/>
                  </a:lnTo>
                  <a:lnTo>
                    <a:pt x="2483" y="1324"/>
                  </a:lnTo>
                  <a:lnTo>
                    <a:pt x="2428" y="1415"/>
                  </a:lnTo>
                  <a:lnTo>
                    <a:pt x="2395" y="1483"/>
                  </a:lnTo>
                  <a:lnTo>
                    <a:pt x="2300" y="1671"/>
                  </a:lnTo>
                  <a:lnTo>
                    <a:pt x="2186" y="1877"/>
                  </a:lnTo>
                  <a:lnTo>
                    <a:pt x="2140" y="1951"/>
                  </a:lnTo>
                  <a:lnTo>
                    <a:pt x="2130" y="1959"/>
                  </a:lnTo>
                  <a:lnTo>
                    <a:pt x="2124" y="1964"/>
                  </a:lnTo>
                  <a:lnTo>
                    <a:pt x="2116" y="1978"/>
                  </a:lnTo>
                  <a:lnTo>
                    <a:pt x="2114" y="1988"/>
                  </a:lnTo>
                  <a:lnTo>
                    <a:pt x="2111" y="2002"/>
                  </a:lnTo>
                  <a:lnTo>
                    <a:pt x="2077" y="2063"/>
                  </a:lnTo>
                  <a:lnTo>
                    <a:pt x="2051" y="2100"/>
                  </a:lnTo>
                  <a:lnTo>
                    <a:pt x="2003" y="2172"/>
                  </a:lnTo>
                  <a:lnTo>
                    <a:pt x="1989" y="2204"/>
                  </a:lnTo>
                  <a:lnTo>
                    <a:pt x="1975" y="2234"/>
                  </a:lnTo>
                  <a:lnTo>
                    <a:pt x="1926" y="2305"/>
                  </a:lnTo>
                  <a:lnTo>
                    <a:pt x="1900" y="2341"/>
                  </a:lnTo>
                  <a:lnTo>
                    <a:pt x="1867" y="2398"/>
                  </a:lnTo>
                  <a:lnTo>
                    <a:pt x="1862" y="2411"/>
                  </a:lnTo>
                  <a:lnTo>
                    <a:pt x="1861" y="2419"/>
                  </a:lnTo>
                  <a:lnTo>
                    <a:pt x="1851" y="2430"/>
                  </a:lnTo>
                  <a:lnTo>
                    <a:pt x="1845" y="2431"/>
                  </a:lnTo>
                  <a:lnTo>
                    <a:pt x="1836" y="2433"/>
                  </a:lnTo>
                  <a:lnTo>
                    <a:pt x="1818" y="2456"/>
                  </a:lnTo>
                  <a:lnTo>
                    <a:pt x="1810" y="2472"/>
                  </a:lnTo>
                  <a:lnTo>
                    <a:pt x="1780" y="2525"/>
                  </a:lnTo>
                  <a:lnTo>
                    <a:pt x="1632" y="2719"/>
                  </a:lnTo>
                  <a:lnTo>
                    <a:pt x="1571" y="2787"/>
                  </a:lnTo>
                  <a:lnTo>
                    <a:pt x="1553" y="2806"/>
                  </a:lnTo>
                  <a:lnTo>
                    <a:pt x="1527" y="2843"/>
                  </a:lnTo>
                  <a:lnTo>
                    <a:pt x="1521" y="2856"/>
                  </a:lnTo>
                  <a:lnTo>
                    <a:pt x="1504" y="2881"/>
                  </a:lnTo>
                  <a:lnTo>
                    <a:pt x="1387" y="3005"/>
                  </a:lnTo>
                  <a:lnTo>
                    <a:pt x="1236" y="3156"/>
                  </a:lnTo>
                  <a:lnTo>
                    <a:pt x="1115" y="3265"/>
                  </a:lnTo>
                  <a:lnTo>
                    <a:pt x="1093" y="3277"/>
                  </a:lnTo>
                  <a:lnTo>
                    <a:pt x="1085" y="3278"/>
                  </a:lnTo>
                  <a:lnTo>
                    <a:pt x="1064" y="3291"/>
                  </a:lnTo>
                  <a:lnTo>
                    <a:pt x="1057" y="3303"/>
                  </a:lnTo>
                  <a:lnTo>
                    <a:pt x="1047" y="3317"/>
                  </a:lnTo>
                  <a:lnTo>
                    <a:pt x="1001" y="3359"/>
                  </a:lnTo>
                  <a:lnTo>
                    <a:pt x="896" y="3432"/>
                  </a:lnTo>
                  <a:lnTo>
                    <a:pt x="713" y="3537"/>
                  </a:lnTo>
                  <a:lnTo>
                    <a:pt x="581" y="3599"/>
                  </a:lnTo>
                  <a:lnTo>
                    <a:pt x="506" y="3627"/>
                  </a:lnTo>
                  <a:lnTo>
                    <a:pt x="477" y="3635"/>
                  </a:lnTo>
                  <a:lnTo>
                    <a:pt x="435" y="3642"/>
                  </a:lnTo>
                  <a:lnTo>
                    <a:pt x="330" y="3651"/>
                  </a:lnTo>
                  <a:lnTo>
                    <a:pt x="219" y="3653"/>
                  </a:lnTo>
                  <a:lnTo>
                    <a:pt x="130" y="3644"/>
                  </a:lnTo>
                  <a:lnTo>
                    <a:pt x="105" y="3637"/>
                  </a:lnTo>
                  <a:close/>
                  <a:moveTo>
                    <a:pt x="2294" y="1261"/>
                  </a:moveTo>
                  <a:lnTo>
                    <a:pt x="2332" y="1213"/>
                  </a:lnTo>
                  <a:lnTo>
                    <a:pt x="2428" y="1072"/>
                  </a:lnTo>
                  <a:lnTo>
                    <a:pt x="2533" y="910"/>
                  </a:lnTo>
                  <a:lnTo>
                    <a:pt x="2613" y="793"/>
                  </a:lnTo>
                  <a:lnTo>
                    <a:pt x="2640" y="753"/>
                  </a:lnTo>
                  <a:lnTo>
                    <a:pt x="2673" y="695"/>
                  </a:lnTo>
                  <a:lnTo>
                    <a:pt x="2675" y="686"/>
                  </a:lnTo>
                  <a:lnTo>
                    <a:pt x="2675" y="679"/>
                  </a:lnTo>
                  <a:lnTo>
                    <a:pt x="2685" y="669"/>
                  </a:lnTo>
                  <a:lnTo>
                    <a:pt x="2702" y="652"/>
                  </a:lnTo>
                  <a:lnTo>
                    <a:pt x="2724" y="619"/>
                  </a:lnTo>
                  <a:lnTo>
                    <a:pt x="2734" y="596"/>
                  </a:lnTo>
                  <a:lnTo>
                    <a:pt x="2734" y="580"/>
                  </a:lnTo>
                  <a:lnTo>
                    <a:pt x="2725" y="577"/>
                  </a:lnTo>
                  <a:lnTo>
                    <a:pt x="2716" y="577"/>
                  </a:lnTo>
                  <a:lnTo>
                    <a:pt x="2692" y="583"/>
                  </a:lnTo>
                  <a:lnTo>
                    <a:pt x="2590" y="632"/>
                  </a:lnTo>
                  <a:lnTo>
                    <a:pt x="2459" y="708"/>
                  </a:lnTo>
                  <a:lnTo>
                    <a:pt x="2342" y="786"/>
                  </a:lnTo>
                  <a:lnTo>
                    <a:pt x="2303" y="816"/>
                  </a:lnTo>
                  <a:lnTo>
                    <a:pt x="2271" y="843"/>
                  </a:lnTo>
                  <a:lnTo>
                    <a:pt x="2218" y="879"/>
                  </a:lnTo>
                  <a:lnTo>
                    <a:pt x="2207" y="884"/>
                  </a:lnTo>
                  <a:lnTo>
                    <a:pt x="2198" y="884"/>
                  </a:lnTo>
                  <a:lnTo>
                    <a:pt x="2188" y="892"/>
                  </a:lnTo>
                  <a:lnTo>
                    <a:pt x="2186" y="899"/>
                  </a:lnTo>
                  <a:lnTo>
                    <a:pt x="2182" y="911"/>
                  </a:lnTo>
                  <a:lnTo>
                    <a:pt x="2137" y="973"/>
                  </a:lnTo>
                  <a:lnTo>
                    <a:pt x="2106" y="1013"/>
                  </a:lnTo>
                  <a:lnTo>
                    <a:pt x="2075" y="1051"/>
                  </a:lnTo>
                  <a:lnTo>
                    <a:pt x="2038" y="1110"/>
                  </a:lnTo>
                  <a:lnTo>
                    <a:pt x="2025" y="1150"/>
                  </a:lnTo>
                  <a:lnTo>
                    <a:pt x="2034" y="1166"/>
                  </a:lnTo>
                  <a:lnTo>
                    <a:pt x="2047" y="1172"/>
                  </a:lnTo>
                  <a:lnTo>
                    <a:pt x="2057" y="1173"/>
                  </a:lnTo>
                  <a:lnTo>
                    <a:pt x="2074" y="1176"/>
                  </a:lnTo>
                  <a:lnTo>
                    <a:pt x="2140" y="1213"/>
                  </a:lnTo>
                  <a:lnTo>
                    <a:pt x="2178" y="1241"/>
                  </a:lnTo>
                  <a:lnTo>
                    <a:pt x="2215" y="1268"/>
                  </a:lnTo>
                  <a:lnTo>
                    <a:pt x="2257" y="1291"/>
                  </a:lnTo>
                  <a:lnTo>
                    <a:pt x="2271" y="1294"/>
                  </a:lnTo>
                  <a:lnTo>
                    <a:pt x="2274" y="1290"/>
                  </a:lnTo>
                  <a:lnTo>
                    <a:pt x="2283" y="1272"/>
                  </a:lnTo>
                  <a:lnTo>
                    <a:pt x="2294" y="1261"/>
                  </a:lnTo>
                  <a:close/>
                  <a:moveTo>
                    <a:pt x="2529" y="1269"/>
                  </a:moveTo>
                  <a:lnTo>
                    <a:pt x="2526" y="1249"/>
                  </a:lnTo>
                  <a:lnTo>
                    <a:pt x="2522" y="1244"/>
                  </a:lnTo>
                  <a:lnTo>
                    <a:pt x="2515" y="1249"/>
                  </a:lnTo>
                  <a:lnTo>
                    <a:pt x="2503" y="1269"/>
                  </a:lnTo>
                  <a:lnTo>
                    <a:pt x="2500" y="1281"/>
                  </a:lnTo>
                  <a:lnTo>
                    <a:pt x="2505" y="1295"/>
                  </a:lnTo>
                  <a:lnTo>
                    <a:pt x="2510" y="1297"/>
                  </a:lnTo>
                  <a:lnTo>
                    <a:pt x="2518" y="1295"/>
                  </a:lnTo>
                  <a:lnTo>
                    <a:pt x="2528" y="1281"/>
                  </a:lnTo>
                  <a:lnTo>
                    <a:pt x="2529" y="12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600146" y="1782308"/>
              <a:ext cx="1255713" cy="1103313"/>
            </a:xfrm>
            <a:custGeom>
              <a:avLst/>
              <a:gdLst>
                <a:gd name="T0" fmla="*/ 1205 w 2373"/>
                <a:gd name="T1" fmla="*/ 1988 h 2086"/>
                <a:gd name="T2" fmla="*/ 1081 w 2373"/>
                <a:gd name="T3" fmla="*/ 1808 h 2086"/>
                <a:gd name="T4" fmla="*/ 1195 w 2373"/>
                <a:gd name="T5" fmla="*/ 1732 h 2086"/>
                <a:gd name="T6" fmla="*/ 1361 w 2373"/>
                <a:gd name="T7" fmla="*/ 1866 h 2086"/>
                <a:gd name="T8" fmla="*/ 1545 w 2373"/>
                <a:gd name="T9" fmla="*/ 1880 h 2086"/>
                <a:gd name="T10" fmla="*/ 1709 w 2373"/>
                <a:gd name="T11" fmla="*/ 1739 h 2086"/>
                <a:gd name="T12" fmla="*/ 1780 w 2373"/>
                <a:gd name="T13" fmla="*/ 1565 h 2086"/>
                <a:gd name="T14" fmla="*/ 1824 w 2373"/>
                <a:gd name="T15" fmla="*/ 1188 h 2086"/>
                <a:gd name="T16" fmla="*/ 1773 w 2373"/>
                <a:gd name="T17" fmla="*/ 800 h 2086"/>
                <a:gd name="T18" fmla="*/ 1656 w 2373"/>
                <a:gd name="T19" fmla="*/ 707 h 2086"/>
                <a:gd name="T20" fmla="*/ 1309 w 2373"/>
                <a:gd name="T21" fmla="*/ 1420 h 2086"/>
                <a:gd name="T22" fmla="*/ 1276 w 2373"/>
                <a:gd name="T23" fmla="*/ 1476 h 2086"/>
                <a:gd name="T24" fmla="*/ 952 w 2373"/>
                <a:gd name="T25" fmla="*/ 1794 h 2086"/>
                <a:gd name="T26" fmla="*/ 858 w 2373"/>
                <a:gd name="T27" fmla="*/ 1852 h 2086"/>
                <a:gd name="T28" fmla="*/ 420 w 2373"/>
                <a:gd name="T29" fmla="*/ 1883 h 2086"/>
                <a:gd name="T30" fmla="*/ 211 w 2373"/>
                <a:gd name="T31" fmla="*/ 1790 h 2086"/>
                <a:gd name="T32" fmla="*/ 101 w 2373"/>
                <a:gd name="T33" fmla="*/ 1650 h 2086"/>
                <a:gd name="T34" fmla="*/ 36 w 2373"/>
                <a:gd name="T35" fmla="*/ 1382 h 2086"/>
                <a:gd name="T36" fmla="*/ 1 w 2373"/>
                <a:gd name="T37" fmla="*/ 1250 h 2086"/>
                <a:gd name="T38" fmla="*/ 36 w 2373"/>
                <a:gd name="T39" fmla="*/ 1099 h 2086"/>
                <a:gd name="T40" fmla="*/ 111 w 2373"/>
                <a:gd name="T41" fmla="*/ 744 h 2086"/>
                <a:gd name="T42" fmla="*/ 188 w 2373"/>
                <a:gd name="T43" fmla="*/ 546 h 2086"/>
                <a:gd name="T44" fmla="*/ 253 w 2373"/>
                <a:gd name="T45" fmla="*/ 423 h 2086"/>
                <a:gd name="T46" fmla="*/ 603 w 2373"/>
                <a:gd name="T47" fmla="*/ 79 h 2086"/>
                <a:gd name="T48" fmla="*/ 642 w 2373"/>
                <a:gd name="T49" fmla="*/ 63 h 2086"/>
                <a:gd name="T50" fmla="*/ 988 w 2373"/>
                <a:gd name="T51" fmla="*/ 1 h 2086"/>
                <a:gd name="T52" fmla="*/ 1211 w 2373"/>
                <a:gd name="T53" fmla="*/ 181 h 2086"/>
                <a:gd name="T54" fmla="*/ 1231 w 2373"/>
                <a:gd name="T55" fmla="*/ 518 h 2086"/>
                <a:gd name="T56" fmla="*/ 1204 w 2373"/>
                <a:gd name="T57" fmla="*/ 593 h 2086"/>
                <a:gd name="T58" fmla="*/ 1123 w 2373"/>
                <a:gd name="T59" fmla="*/ 756 h 2086"/>
                <a:gd name="T60" fmla="*/ 1028 w 2373"/>
                <a:gd name="T61" fmla="*/ 906 h 2086"/>
                <a:gd name="T62" fmla="*/ 717 w 2373"/>
                <a:gd name="T63" fmla="*/ 1160 h 2086"/>
                <a:gd name="T64" fmla="*/ 449 w 2373"/>
                <a:gd name="T65" fmla="*/ 1224 h 2086"/>
                <a:gd name="T66" fmla="*/ 474 w 2373"/>
                <a:gd name="T67" fmla="*/ 1437 h 2086"/>
                <a:gd name="T68" fmla="*/ 484 w 2373"/>
                <a:gd name="T69" fmla="*/ 1503 h 2086"/>
                <a:gd name="T70" fmla="*/ 540 w 2373"/>
                <a:gd name="T71" fmla="*/ 1607 h 2086"/>
                <a:gd name="T72" fmla="*/ 710 w 2373"/>
                <a:gd name="T73" fmla="*/ 1672 h 2086"/>
                <a:gd name="T74" fmla="*/ 1001 w 2373"/>
                <a:gd name="T75" fmla="*/ 1374 h 2086"/>
                <a:gd name="T76" fmla="*/ 1063 w 2373"/>
                <a:gd name="T77" fmla="*/ 1286 h 2086"/>
                <a:gd name="T78" fmla="*/ 1341 w 2373"/>
                <a:gd name="T79" fmla="*/ 782 h 2086"/>
                <a:gd name="T80" fmla="*/ 1420 w 2373"/>
                <a:gd name="T81" fmla="*/ 669 h 2086"/>
                <a:gd name="T82" fmla="*/ 1493 w 2373"/>
                <a:gd name="T83" fmla="*/ 528 h 2086"/>
                <a:gd name="T84" fmla="*/ 1462 w 2373"/>
                <a:gd name="T85" fmla="*/ 440 h 2086"/>
                <a:gd name="T86" fmla="*/ 1462 w 2373"/>
                <a:gd name="T87" fmla="*/ 127 h 2086"/>
                <a:gd name="T88" fmla="*/ 1662 w 2373"/>
                <a:gd name="T89" fmla="*/ 23 h 2086"/>
                <a:gd name="T90" fmla="*/ 1889 w 2373"/>
                <a:gd name="T91" fmla="*/ 89 h 2086"/>
                <a:gd name="T92" fmla="*/ 1881 w 2373"/>
                <a:gd name="T93" fmla="*/ 249 h 2086"/>
                <a:gd name="T94" fmla="*/ 1924 w 2373"/>
                <a:gd name="T95" fmla="*/ 476 h 2086"/>
                <a:gd name="T96" fmla="*/ 2232 w 2373"/>
                <a:gd name="T97" fmla="*/ 847 h 2086"/>
                <a:gd name="T98" fmla="*/ 2323 w 2373"/>
                <a:gd name="T99" fmla="*/ 1044 h 2086"/>
                <a:gd name="T100" fmla="*/ 2373 w 2373"/>
                <a:gd name="T101" fmla="*/ 1345 h 2086"/>
                <a:gd name="T102" fmla="*/ 2316 w 2373"/>
                <a:gd name="T103" fmla="*/ 1654 h 2086"/>
                <a:gd name="T104" fmla="*/ 2183 w 2373"/>
                <a:gd name="T105" fmla="*/ 1830 h 2086"/>
                <a:gd name="T106" fmla="*/ 1947 w 2373"/>
                <a:gd name="T107" fmla="*/ 1981 h 2086"/>
                <a:gd name="T108" fmla="*/ 1732 w 2373"/>
                <a:gd name="T109" fmla="*/ 2059 h 2086"/>
                <a:gd name="T110" fmla="*/ 642 w 2373"/>
                <a:gd name="T111" fmla="*/ 926 h 2086"/>
                <a:gd name="T112" fmla="*/ 828 w 2373"/>
                <a:gd name="T113" fmla="*/ 704 h 2086"/>
                <a:gd name="T114" fmla="*/ 868 w 2373"/>
                <a:gd name="T115" fmla="*/ 649 h 2086"/>
                <a:gd name="T116" fmla="*/ 894 w 2373"/>
                <a:gd name="T117" fmla="*/ 259 h 2086"/>
                <a:gd name="T118" fmla="*/ 746 w 2373"/>
                <a:gd name="T119" fmla="*/ 399 h 2086"/>
                <a:gd name="T120" fmla="*/ 504 w 2373"/>
                <a:gd name="T121" fmla="*/ 959 h 2086"/>
                <a:gd name="T122" fmla="*/ 642 w 2373"/>
                <a:gd name="T123" fmla="*/ 926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3" h="2086">
                  <a:moveTo>
                    <a:pt x="1413" y="2079"/>
                  </a:moveTo>
                  <a:lnTo>
                    <a:pt x="1382" y="2069"/>
                  </a:lnTo>
                  <a:lnTo>
                    <a:pt x="1320" y="2053"/>
                  </a:lnTo>
                  <a:lnTo>
                    <a:pt x="1286" y="2042"/>
                  </a:lnTo>
                  <a:lnTo>
                    <a:pt x="1205" y="1988"/>
                  </a:lnTo>
                  <a:lnTo>
                    <a:pt x="1132" y="1918"/>
                  </a:lnTo>
                  <a:lnTo>
                    <a:pt x="1094" y="1867"/>
                  </a:lnTo>
                  <a:lnTo>
                    <a:pt x="1080" y="1839"/>
                  </a:lnTo>
                  <a:lnTo>
                    <a:pt x="1080" y="1827"/>
                  </a:lnTo>
                  <a:lnTo>
                    <a:pt x="1081" y="1808"/>
                  </a:lnTo>
                  <a:lnTo>
                    <a:pt x="1097" y="1775"/>
                  </a:lnTo>
                  <a:lnTo>
                    <a:pt x="1126" y="1746"/>
                  </a:lnTo>
                  <a:lnTo>
                    <a:pt x="1161" y="1729"/>
                  </a:lnTo>
                  <a:lnTo>
                    <a:pt x="1178" y="1728"/>
                  </a:lnTo>
                  <a:lnTo>
                    <a:pt x="1195" y="1732"/>
                  </a:lnTo>
                  <a:lnTo>
                    <a:pt x="1247" y="1771"/>
                  </a:lnTo>
                  <a:lnTo>
                    <a:pt x="1276" y="1798"/>
                  </a:lnTo>
                  <a:lnTo>
                    <a:pt x="1293" y="1817"/>
                  </a:lnTo>
                  <a:lnTo>
                    <a:pt x="1328" y="1847"/>
                  </a:lnTo>
                  <a:lnTo>
                    <a:pt x="1361" y="1866"/>
                  </a:lnTo>
                  <a:lnTo>
                    <a:pt x="1401" y="1878"/>
                  </a:lnTo>
                  <a:lnTo>
                    <a:pt x="1426" y="1880"/>
                  </a:lnTo>
                  <a:lnTo>
                    <a:pt x="1460" y="1885"/>
                  </a:lnTo>
                  <a:lnTo>
                    <a:pt x="1525" y="1885"/>
                  </a:lnTo>
                  <a:lnTo>
                    <a:pt x="1545" y="1880"/>
                  </a:lnTo>
                  <a:lnTo>
                    <a:pt x="1561" y="1875"/>
                  </a:lnTo>
                  <a:lnTo>
                    <a:pt x="1611" y="1837"/>
                  </a:lnTo>
                  <a:lnTo>
                    <a:pt x="1666" y="1790"/>
                  </a:lnTo>
                  <a:lnTo>
                    <a:pt x="1705" y="1749"/>
                  </a:lnTo>
                  <a:lnTo>
                    <a:pt x="1709" y="1739"/>
                  </a:lnTo>
                  <a:lnTo>
                    <a:pt x="1716" y="1718"/>
                  </a:lnTo>
                  <a:lnTo>
                    <a:pt x="1739" y="1663"/>
                  </a:lnTo>
                  <a:lnTo>
                    <a:pt x="1764" y="1607"/>
                  </a:lnTo>
                  <a:lnTo>
                    <a:pt x="1773" y="1584"/>
                  </a:lnTo>
                  <a:lnTo>
                    <a:pt x="1780" y="1565"/>
                  </a:lnTo>
                  <a:lnTo>
                    <a:pt x="1800" y="1520"/>
                  </a:lnTo>
                  <a:lnTo>
                    <a:pt x="1806" y="1505"/>
                  </a:lnTo>
                  <a:lnTo>
                    <a:pt x="1814" y="1451"/>
                  </a:lnTo>
                  <a:lnTo>
                    <a:pt x="1823" y="1320"/>
                  </a:lnTo>
                  <a:lnTo>
                    <a:pt x="1824" y="1188"/>
                  </a:lnTo>
                  <a:lnTo>
                    <a:pt x="1824" y="1093"/>
                  </a:lnTo>
                  <a:lnTo>
                    <a:pt x="1823" y="970"/>
                  </a:lnTo>
                  <a:lnTo>
                    <a:pt x="1813" y="897"/>
                  </a:lnTo>
                  <a:lnTo>
                    <a:pt x="1791" y="838"/>
                  </a:lnTo>
                  <a:lnTo>
                    <a:pt x="1773" y="800"/>
                  </a:lnTo>
                  <a:lnTo>
                    <a:pt x="1750" y="759"/>
                  </a:lnTo>
                  <a:lnTo>
                    <a:pt x="1711" y="704"/>
                  </a:lnTo>
                  <a:lnTo>
                    <a:pt x="1686" y="688"/>
                  </a:lnTo>
                  <a:lnTo>
                    <a:pt x="1672" y="690"/>
                  </a:lnTo>
                  <a:lnTo>
                    <a:pt x="1656" y="707"/>
                  </a:lnTo>
                  <a:lnTo>
                    <a:pt x="1649" y="733"/>
                  </a:lnTo>
                  <a:lnTo>
                    <a:pt x="1631" y="777"/>
                  </a:lnTo>
                  <a:lnTo>
                    <a:pt x="1534" y="986"/>
                  </a:lnTo>
                  <a:lnTo>
                    <a:pt x="1408" y="1238"/>
                  </a:lnTo>
                  <a:lnTo>
                    <a:pt x="1309" y="1420"/>
                  </a:lnTo>
                  <a:lnTo>
                    <a:pt x="1293" y="1440"/>
                  </a:lnTo>
                  <a:lnTo>
                    <a:pt x="1287" y="1441"/>
                  </a:lnTo>
                  <a:lnTo>
                    <a:pt x="1279" y="1456"/>
                  </a:lnTo>
                  <a:lnTo>
                    <a:pt x="1277" y="1467"/>
                  </a:lnTo>
                  <a:lnTo>
                    <a:pt x="1276" y="1476"/>
                  </a:lnTo>
                  <a:lnTo>
                    <a:pt x="1254" y="1510"/>
                  </a:lnTo>
                  <a:lnTo>
                    <a:pt x="1197" y="1579"/>
                  </a:lnTo>
                  <a:lnTo>
                    <a:pt x="1089" y="1687"/>
                  </a:lnTo>
                  <a:lnTo>
                    <a:pt x="986" y="1775"/>
                  </a:lnTo>
                  <a:lnTo>
                    <a:pt x="952" y="1794"/>
                  </a:lnTo>
                  <a:lnTo>
                    <a:pt x="924" y="1807"/>
                  </a:lnTo>
                  <a:lnTo>
                    <a:pt x="885" y="1830"/>
                  </a:lnTo>
                  <a:lnTo>
                    <a:pt x="881" y="1837"/>
                  </a:lnTo>
                  <a:lnTo>
                    <a:pt x="880" y="1843"/>
                  </a:lnTo>
                  <a:lnTo>
                    <a:pt x="858" y="1852"/>
                  </a:lnTo>
                  <a:lnTo>
                    <a:pt x="798" y="1866"/>
                  </a:lnTo>
                  <a:lnTo>
                    <a:pt x="680" y="1882"/>
                  </a:lnTo>
                  <a:lnTo>
                    <a:pt x="550" y="1889"/>
                  </a:lnTo>
                  <a:lnTo>
                    <a:pt x="492" y="1888"/>
                  </a:lnTo>
                  <a:lnTo>
                    <a:pt x="420" y="1883"/>
                  </a:lnTo>
                  <a:lnTo>
                    <a:pt x="347" y="1869"/>
                  </a:lnTo>
                  <a:lnTo>
                    <a:pt x="312" y="1854"/>
                  </a:lnTo>
                  <a:lnTo>
                    <a:pt x="298" y="1844"/>
                  </a:lnTo>
                  <a:lnTo>
                    <a:pt x="249" y="1813"/>
                  </a:lnTo>
                  <a:lnTo>
                    <a:pt x="211" y="1790"/>
                  </a:lnTo>
                  <a:lnTo>
                    <a:pt x="196" y="1778"/>
                  </a:lnTo>
                  <a:lnTo>
                    <a:pt x="165" y="1746"/>
                  </a:lnTo>
                  <a:lnTo>
                    <a:pt x="154" y="1732"/>
                  </a:lnTo>
                  <a:lnTo>
                    <a:pt x="131" y="1695"/>
                  </a:lnTo>
                  <a:lnTo>
                    <a:pt x="101" y="1650"/>
                  </a:lnTo>
                  <a:lnTo>
                    <a:pt x="86" y="1627"/>
                  </a:lnTo>
                  <a:lnTo>
                    <a:pt x="62" y="1571"/>
                  </a:lnTo>
                  <a:lnTo>
                    <a:pt x="46" y="1502"/>
                  </a:lnTo>
                  <a:lnTo>
                    <a:pt x="36" y="1424"/>
                  </a:lnTo>
                  <a:lnTo>
                    <a:pt x="36" y="1382"/>
                  </a:lnTo>
                  <a:lnTo>
                    <a:pt x="34" y="1348"/>
                  </a:lnTo>
                  <a:lnTo>
                    <a:pt x="24" y="1296"/>
                  </a:lnTo>
                  <a:lnTo>
                    <a:pt x="17" y="1287"/>
                  </a:lnTo>
                  <a:lnTo>
                    <a:pt x="10" y="1280"/>
                  </a:lnTo>
                  <a:lnTo>
                    <a:pt x="1" y="1250"/>
                  </a:lnTo>
                  <a:lnTo>
                    <a:pt x="0" y="1215"/>
                  </a:lnTo>
                  <a:lnTo>
                    <a:pt x="8" y="1188"/>
                  </a:lnTo>
                  <a:lnTo>
                    <a:pt x="16" y="1181"/>
                  </a:lnTo>
                  <a:lnTo>
                    <a:pt x="21" y="1171"/>
                  </a:lnTo>
                  <a:lnTo>
                    <a:pt x="36" y="1099"/>
                  </a:lnTo>
                  <a:lnTo>
                    <a:pt x="43" y="1050"/>
                  </a:lnTo>
                  <a:lnTo>
                    <a:pt x="47" y="995"/>
                  </a:lnTo>
                  <a:lnTo>
                    <a:pt x="63" y="901"/>
                  </a:lnTo>
                  <a:lnTo>
                    <a:pt x="83" y="821"/>
                  </a:lnTo>
                  <a:lnTo>
                    <a:pt x="111" y="744"/>
                  </a:lnTo>
                  <a:lnTo>
                    <a:pt x="127" y="707"/>
                  </a:lnTo>
                  <a:lnTo>
                    <a:pt x="152" y="642"/>
                  </a:lnTo>
                  <a:lnTo>
                    <a:pt x="161" y="606"/>
                  </a:lnTo>
                  <a:lnTo>
                    <a:pt x="164" y="593"/>
                  </a:lnTo>
                  <a:lnTo>
                    <a:pt x="188" y="546"/>
                  </a:lnTo>
                  <a:lnTo>
                    <a:pt x="206" y="518"/>
                  </a:lnTo>
                  <a:lnTo>
                    <a:pt x="224" y="491"/>
                  </a:lnTo>
                  <a:lnTo>
                    <a:pt x="249" y="443"/>
                  </a:lnTo>
                  <a:lnTo>
                    <a:pt x="252" y="432"/>
                  </a:lnTo>
                  <a:lnTo>
                    <a:pt x="253" y="423"/>
                  </a:lnTo>
                  <a:lnTo>
                    <a:pt x="282" y="387"/>
                  </a:lnTo>
                  <a:lnTo>
                    <a:pt x="358" y="304"/>
                  </a:lnTo>
                  <a:lnTo>
                    <a:pt x="488" y="176"/>
                  </a:lnTo>
                  <a:lnTo>
                    <a:pt x="570" y="104"/>
                  </a:lnTo>
                  <a:lnTo>
                    <a:pt x="603" y="79"/>
                  </a:lnTo>
                  <a:lnTo>
                    <a:pt x="609" y="79"/>
                  </a:lnTo>
                  <a:lnTo>
                    <a:pt x="616" y="83"/>
                  </a:lnTo>
                  <a:lnTo>
                    <a:pt x="629" y="79"/>
                  </a:lnTo>
                  <a:lnTo>
                    <a:pt x="633" y="73"/>
                  </a:lnTo>
                  <a:lnTo>
                    <a:pt x="642" y="63"/>
                  </a:lnTo>
                  <a:lnTo>
                    <a:pt x="707" y="39"/>
                  </a:lnTo>
                  <a:lnTo>
                    <a:pt x="803" y="16"/>
                  </a:lnTo>
                  <a:lnTo>
                    <a:pt x="904" y="1"/>
                  </a:lnTo>
                  <a:lnTo>
                    <a:pt x="946" y="0"/>
                  </a:lnTo>
                  <a:lnTo>
                    <a:pt x="988" y="1"/>
                  </a:lnTo>
                  <a:lnTo>
                    <a:pt x="1060" y="20"/>
                  </a:lnTo>
                  <a:lnTo>
                    <a:pt x="1123" y="59"/>
                  </a:lnTo>
                  <a:lnTo>
                    <a:pt x="1175" y="119"/>
                  </a:lnTo>
                  <a:lnTo>
                    <a:pt x="1198" y="158"/>
                  </a:lnTo>
                  <a:lnTo>
                    <a:pt x="1211" y="181"/>
                  </a:lnTo>
                  <a:lnTo>
                    <a:pt x="1228" y="225"/>
                  </a:lnTo>
                  <a:lnTo>
                    <a:pt x="1240" y="299"/>
                  </a:lnTo>
                  <a:lnTo>
                    <a:pt x="1241" y="379"/>
                  </a:lnTo>
                  <a:lnTo>
                    <a:pt x="1240" y="435"/>
                  </a:lnTo>
                  <a:lnTo>
                    <a:pt x="1231" y="518"/>
                  </a:lnTo>
                  <a:lnTo>
                    <a:pt x="1224" y="531"/>
                  </a:lnTo>
                  <a:lnTo>
                    <a:pt x="1217" y="537"/>
                  </a:lnTo>
                  <a:lnTo>
                    <a:pt x="1207" y="561"/>
                  </a:lnTo>
                  <a:lnTo>
                    <a:pt x="1205" y="576"/>
                  </a:lnTo>
                  <a:lnTo>
                    <a:pt x="1204" y="593"/>
                  </a:lnTo>
                  <a:lnTo>
                    <a:pt x="1186" y="646"/>
                  </a:lnTo>
                  <a:lnTo>
                    <a:pt x="1162" y="704"/>
                  </a:lnTo>
                  <a:lnTo>
                    <a:pt x="1137" y="746"/>
                  </a:lnTo>
                  <a:lnTo>
                    <a:pt x="1127" y="753"/>
                  </a:lnTo>
                  <a:lnTo>
                    <a:pt x="1123" y="756"/>
                  </a:lnTo>
                  <a:lnTo>
                    <a:pt x="1120" y="766"/>
                  </a:lnTo>
                  <a:lnTo>
                    <a:pt x="1123" y="772"/>
                  </a:lnTo>
                  <a:lnTo>
                    <a:pt x="1123" y="780"/>
                  </a:lnTo>
                  <a:lnTo>
                    <a:pt x="1100" y="818"/>
                  </a:lnTo>
                  <a:lnTo>
                    <a:pt x="1028" y="906"/>
                  </a:lnTo>
                  <a:lnTo>
                    <a:pt x="894" y="1041"/>
                  </a:lnTo>
                  <a:lnTo>
                    <a:pt x="802" y="1120"/>
                  </a:lnTo>
                  <a:lnTo>
                    <a:pt x="759" y="1149"/>
                  </a:lnTo>
                  <a:lnTo>
                    <a:pt x="746" y="1152"/>
                  </a:lnTo>
                  <a:lnTo>
                    <a:pt x="717" y="1160"/>
                  </a:lnTo>
                  <a:lnTo>
                    <a:pt x="656" y="1188"/>
                  </a:lnTo>
                  <a:lnTo>
                    <a:pt x="623" y="1202"/>
                  </a:lnTo>
                  <a:lnTo>
                    <a:pt x="548" y="1221"/>
                  </a:lnTo>
                  <a:lnTo>
                    <a:pt x="518" y="1224"/>
                  </a:lnTo>
                  <a:lnTo>
                    <a:pt x="449" y="1224"/>
                  </a:lnTo>
                  <a:lnTo>
                    <a:pt x="449" y="1322"/>
                  </a:lnTo>
                  <a:lnTo>
                    <a:pt x="451" y="1361"/>
                  </a:lnTo>
                  <a:lnTo>
                    <a:pt x="459" y="1420"/>
                  </a:lnTo>
                  <a:lnTo>
                    <a:pt x="468" y="1431"/>
                  </a:lnTo>
                  <a:lnTo>
                    <a:pt x="474" y="1437"/>
                  </a:lnTo>
                  <a:lnTo>
                    <a:pt x="478" y="1456"/>
                  </a:lnTo>
                  <a:lnTo>
                    <a:pt x="475" y="1466"/>
                  </a:lnTo>
                  <a:lnTo>
                    <a:pt x="471" y="1476"/>
                  </a:lnTo>
                  <a:lnTo>
                    <a:pt x="476" y="1496"/>
                  </a:lnTo>
                  <a:lnTo>
                    <a:pt x="484" y="1503"/>
                  </a:lnTo>
                  <a:lnTo>
                    <a:pt x="491" y="1509"/>
                  </a:lnTo>
                  <a:lnTo>
                    <a:pt x="502" y="1533"/>
                  </a:lnTo>
                  <a:lnTo>
                    <a:pt x="504" y="1548"/>
                  </a:lnTo>
                  <a:lnTo>
                    <a:pt x="507" y="1562"/>
                  </a:lnTo>
                  <a:lnTo>
                    <a:pt x="540" y="1607"/>
                  </a:lnTo>
                  <a:lnTo>
                    <a:pt x="587" y="1656"/>
                  </a:lnTo>
                  <a:lnTo>
                    <a:pt x="633" y="1689"/>
                  </a:lnTo>
                  <a:lnTo>
                    <a:pt x="649" y="1692"/>
                  </a:lnTo>
                  <a:lnTo>
                    <a:pt x="665" y="1690"/>
                  </a:lnTo>
                  <a:lnTo>
                    <a:pt x="710" y="1672"/>
                  </a:lnTo>
                  <a:lnTo>
                    <a:pt x="789" y="1618"/>
                  </a:lnTo>
                  <a:lnTo>
                    <a:pt x="901" y="1518"/>
                  </a:lnTo>
                  <a:lnTo>
                    <a:pt x="966" y="1440"/>
                  </a:lnTo>
                  <a:lnTo>
                    <a:pt x="993" y="1392"/>
                  </a:lnTo>
                  <a:lnTo>
                    <a:pt x="1001" y="1374"/>
                  </a:lnTo>
                  <a:lnTo>
                    <a:pt x="1006" y="1356"/>
                  </a:lnTo>
                  <a:lnTo>
                    <a:pt x="1019" y="1335"/>
                  </a:lnTo>
                  <a:lnTo>
                    <a:pt x="1027" y="1332"/>
                  </a:lnTo>
                  <a:lnTo>
                    <a:pt x="1034" y="1327"/>
                  </a:lnTo>
                  <a:lnTo>
                    <a:pt x="1063" y="1286"/>
                  </a:lnTo>
                  <a:lnTo>
                    <a:pt x="1080" y="1257"/>
                  </a:lnTo>
                  <a:lnTo>
                    <a:pt x="1120" y="1176"/>
                  </a:lnTo>
                  <a:lnTo>
                    <a:pt x="1169" y="1088"/>
                  </a:lnTo>
                  <a:lnTo>
                    <a:pt x="1282" y="893"/>
                  </a:lnTo>
                  <a:lnTo>
                    <a:pt x="1341" y="782"/>
                  </a:lnTo>
                  <a:lnTo>
                    <a:pt x="1356" y="753"/>
                  </a:lnTo>
                  <a:lnTo>
                    <a:pt x="1388" y="705"/>
                  </a:lnTo>
                  <a:lnTo>
                    <a:pt x="1400" y="697"/>
                  </a:lnTo>
                  <a:lnTo>
                    <a:pt x="1408" y="690"/>
                  </a:lnTo>
                  <a:lnTo>
                    <a:pt x="1420" y="669"/>
                  </a:lnTo>
                  <a:lnTo>
                    <a:pt x="1421" y="659"/>
                  </a:lnTo>
                  <a:lnTo>
                    <a:pt x="1424" y="645"/>
                  </a:lnTo>
                  <a:lnTo>
                    <a:pt x="1449" y="596"/>
                  </a:lnTo>
                  <a:lnTo>
                    <a:pt x="1466" y="567"/>
                  </a:lnTo>
                  <a:lnTo>
                    <a:pt x="1493" y="528"/>
                  </a:lnTo>
                  <a:lnTo>
                    <a:pt x="1502" y="498"/>
                  </a:lnTo>
                  <a:lnTo>
                    <a:pt x="1492" y="485"/>
                  </a:lnTo>
                  <a:lnTo>
                    <a:pt x="1483" y="476"/>
                  </a:lnTo>
                  <a:lnTo>
                    <a:pt x="1474" y="469"/>
                  </a:lnTo>
                  <a:lnTo>
                    <a:pt x="1462" y="440"/>
                  </a:lnTo>
                  <a:lnTo>
                    <a:pt x="1447" y="371"/>
                  </a:lnTo>
                  <a:lnTo>
                    <a:pt x="1441" y="258"/>
                  </a:lnTo>
                  <a:lnTo>
                    <a:pt x="1446" y="180"/>
                  </a:lnTo>
                  <a:lnTo>
                    <a:pt x="1454" y="140"/>
                  </a:lnTo>
                  <a:lnTo>
                    <a:pt x="1462" y="127"/>
                  </a:lnTo>
                  <a:lnTo>
                    <a:pt x="1473" y="106"/>
                  </a:lnTo>
                  <a:lnTo>
                    <a:pt x="1508" y="72"/>
                  </a:lnTo>
                  <a:lnTo>
                    <a:pt x="1552" y="47"/>
                  </a:lnTo>
                  <a:lnTo>
                    <a:pt x="1604" y="30"/>
                  </a:lnTo>
                  <a:lnTo>
                    <a:pt x="1662" y="23"/>
                  </a:lnTo>
                  <a:lnTo>
                    <a:pt x="1721" y="24"/>
                  </a:lnTo>
                  <a:lnTo>
                    <a:pt x="1780" y="34"/>
                  </a:lnTo>
                  <a:lnTo>
                    <a:pt x="1835" y="56"/>
                  </a:lnTo>
                  <a:lnTo>
                    <a:pt x="1860" y="70"/>
                  </a:lnTo>
                  <a:lnTo>
                    <a:pt x="1889" y="89"/>
                  </a:lnTo>
                  <a:lnTo>
                    <a:pt x="1924" y="122"/>
                  </a:lnTo>
                  <a:lnTo>
                    <a:pt x="1932" y="157"/>
                  </a:lnTo>
                  <a:lnTo>
                    <a:pt x="1917" y="199"/>
                  </a:lnTo>
                  <a:lnTo>
                    <a:pt x="1898" y="223"/>
                  </a:lnTo>
                  <a:lnTo>
                    <a:pt x="1881" y="249"/>
                  </a:lnTo>
                  <a:lnTo>
                    <a:pt x="1856" y="299"/>
                  </a:lnTo>
                  <a:lnTo>
                    <a:pt x="1853" y="317"/>
                  </a:lnTo>
                  <a:lnTo>
                    <a:pt x="1855" y="341"/>
                  </a:lnTo>
                  <a:lnTo>
                    <a:pt x="1879" y="403"/>
                  </a:lnTo>
                  <a:lnTo>
                    <a:pt x="1924" y="476"/>
                  </a:lnTo>
                  <a:lnTo>
                    <a:pt x="1986" y="556"/>
                  </a:lnTo>
                  <a:lnTo>
                    <a:pt x="2023" y="595"/>
                  </a:lnTo>
                  <a:lnTo>
                    <a:pt x="2076" y="651"/>
                  </a:lnTo>
                  <a:lnTo>
                    <a:pt x="2164" y="754"/>
                  </a:lnTo>
                  <a:lnTo>
                    <a:pt x="2232" y="847"/>
                  </a:lnTo>
                  <a:lnTo>
                    <a:pt x="2275" y="926"/>
                  </a:lnTo>
                  <a:lnTo>
                    <a:pt x="2287" y="962"/>
                  </a:lnTo>
                  <a:lnTo>
                    <a:pt x="2297" y="993"/>
                  </a:lnTo>
                  <a:lnTo>
                    <a:pt x="2317" y="1039"/>
                  </a:lnTo>
                  <a:lnTo>
                    <a:pt x="2323" y="1044"/>
                  </a:lnTo>
                  <a:lnTo>
                    <a:pt x="2328" y="1045"/>
                  </a:lnTo>
                  <a:lnTo>
                    <a:pt x="2339" y="1063"/>
                  </a:lnTo>
                  <a:lnTo>
                    <a:pt x="2353" y="1114"/>
                  </a:lnTo>
                  <a:lnTo>
                    <a:pt x="2367" y="1221"/>
                  </a:lnTo>
                  <a:lnTo>
                    <a:pt x="2373" y="1345"/>
                  </a:lnTo>
                  <a:lnTo>
                    <a:pt x="2372" y="1408"/>
                  </a:lnTo>
                  <a:lnTo>
                    <a:pt x="2367" y="1505"/>
                  </a:lnTo>
                  <a:lnTo>
                    <a:pt x="2352" y="1587"/>
                  </a:lnTo>
                  <a:lnTo>
                    <a:pt x="2331" y="1631"/>
                  </a:lnTo>
                  <a:lnTo>
                    <a:pt x="2316" y="1654"/>
                  </a:lnTo>
                  <a:lnTo>
                    <a:pt x="2278" y="1712"/>
                  </a:lnTo>
                  <a:lnTo>
                    <a:pt x="2268" y="1736"/>
                  </a:lnTo>
                  <a:lnTo>
                    <a:pt x="2265" y="1745"/>
                  </a:lnTo>
                  <a:lnTo>
                    <a:pt x="2244" y="1772"/>
                  </a:lnTo>
                  <a:lnTo>
                    <a:pt x="2183" y="1830"/>
                  </a:lnTo>
                  <a:lnTo>
                    <a:pt x="2075" y="1914"/>
                  </a:lnTo>
                  <a:lnTo>
                    <a:pt x="2003" y="1961"/>
                  </a:lnTo>
                  <a:lnTo>
                    <a:pt x="1968" y="1978"/>
                  </a:lnTo>
                  <a:lnTo>
                    <a:pt x="1958" y="1980"/>
                  </a:lnTo>
                  <a:lnTo>
                    <a:pt x="1947" y="1981"/>
                  </a:lnTo>
                  <a:lnTo>
                    <a:pt x="1911" y="1996"/>
                  </a:lnTo>
                  <a:lnTo>
                    <a:pt x="1894" y="2007"/>
                  </a:lnTo>
                  <a:lnTo>
                    <a:pt x="1878" y="2016"/>
                  </a:lnTo>
                  <a:lnTo>
                    <a:pt x="1830" y="2034"/>
                  </a:lnTo>
                  <a:lnTo>
                    <a:pt x="1732" y="2059"/>
                  </a:lnTo>
                  <a:lnTo>
                    <a:pt x="1578" y="2082"/>
                  </a:lnTo>
                  <a:lnTo>
                    <a:pt x="1479" y="2086"/>
                  </a:lnTo>
                  <a:lnTo>
                    <a:pt x="1428" y="2083"/>
                  </a:lnTo>
                  <a:lnTo>
                    <a:pt x="1413" y="2079"/>
                  </a:lnTo>
                  <a:close/>
                  <a:moveTo>
                    <a:pt x="642" y="926"/>
                  </a:moveTo>
                  <a:lnTo>
                    <a:pt x="668" y="903"/>
                  </a:lnTo>
                  <a:lnTo>
                    <a:pt x="730" y="841"/>
                  </a:lnTo>
                  <a:lnTo>
                    <a:pt x="788" y="773"/>
                  </a:lnTo>
                  <a:lnTo>
                    <a:pt x="824" y="718"/>
                  </a:lnTo>
                  <a:lnTo>
                    <a:pt x="828" y="704"/>
                  </a:lnTo>
                  <a:lnTo>
                    <a:pt x="828" y="695"/>
                  </a:lnTo>
                  <a:lnTo>
                    <a:pt x="836" y="685"/>
                  </a:lnTo>
                  <a:lnTo>
                    <a:pt x="844" y="684"/>
                  </a:lnTo>
                  <a:lnTo>
                    <a:pt x="851" y="681"/>
                  </a:lnTo>
                  <a:lnTo>
                    <a:pt x="868" y="649"/>
                  </a:lnTo>
                  <a:lnTo>
                    <a:pt x="890" y="561"/>
                  </a:lnTo>
                  <a:lnTo>
                    <a:pt x="907" y="410"/>
                  </a:lnTo>
                  <a:lnTo>
                    <a:pt x="907" y="312"/>
                  </a:lnTo>
                  <a:lnTo>
                    <a:pt x="900" y="269"/>
                  </a:lnTo>
                  <a:lnTo>
                    <a:pt x="894" y="259"/>
                  </a:lnTo>
                  <a:lnTo>
                    <a:pt x="884" y="258"/>
                  </a:lnTo>
                  <a:lnTo>
                    <a:pt x="839" y="286"/>
                  </a:lnTo>
                  <a:lnTo>
                    <a:pt x="813" y="314"/>
                  </a:lnTo>
                  <a:lnTo>
                    <a:pt x="793" y="334"/>
                  </a:lnTo>
                  <a:lnTo>
                    <a:pt x="746" y="399"/>
                  </a:lnTo>
                  <a:lnTo>
                    <a:pt x="669" y="528"/>
                  </a:lnTo>
                  <a:lnTo>
                    <a:pt x="573" y="730"/>
                  </a:lnTo>
                  <a:lnTo>
                    <a:pt x="523" y="865"/>
                  </a:lnTo>
                  <a:lnTo>
                    <a:pt x="505" y="934"/>
                  </a:lnTo>
                  <a:lnTo>
                    <a:pt x="504" y="959"/>
                  </a:lnTo>
                  <a:lnTo>
                    <a:pt x="505" y="973"/>
                  </a:lnTo>
                  <a:lnTo>
                    <a:pt x="524" y="983"/>
                  </a:lnTo>
                  <a:lnTo>
                    <a:pt x="561" y="975"/>
                  </a:lnTo>
                  <a:lnTo>
                    <a:pt x="612" y="946"/>
                  </a:lnTo>
                  <a:lnTo>
                    <a:pt x="642" y="92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38171" y="1706108"/>
              <a:ext cx="541338" cy="923925"/>
            </a:xfrm>
            <a:custGeom>
              <a:avLst/>
              <a:gdLst>
                <a:gd name="T0" fmla="*/ 648 w 1021"/>
                <a:gd name="T1" fmla="*/ 1689 h 1745"/>
                <a:gd name="T2" fmla="*/ 510 w 1021"/>
                <a:gd name="T3" fmla="*/ 1539 h 1745"/>
                <a:gd name="T4" fmla="*/ 448 w 1021"/>
                <a:gd name="T5" fmla="*/ 1279 h 1745"/>
                <a:gd name="T6" fmla="*/ 433 w 1021"/>
                <a:gd name="T7" fmla="*/ 1135 h 1745"/>
                <a:gd name="T8" fmla="*/ 415 w 1021"/>
                <a:gd name="T9" fmla="*/ 1064 h 1745"/>
                <a:gd name="T10" fmla="*/ 446 w 1021"/>
                <a:gd name="T11" fmla="*/ 944 h 1745"/>
                <a:gd name="T12" fmla="*/ 459 w 1021"/>
                <a:gd name="T13" fmla="*/ 720 h 1745"/>
                <a:gd name="T14" fmla="*/ 481 w 1021"/>
                <a:gd name="T15" fmla="*/ 538 h 1745"/>
                <a:gd name="T16" fmla="*/ 443 w 1021"/>
                <a:gd name="T17" fmla="*/ 531 h 1745"/>
                <a:gd name="T18" fmla="*/ 392 w 1021"/>
                <a:gd name="T19" fmla="*/ 561 h 1745"/>
                <a:gd name="T20" fmla="*/ 364 w 1021"/>
                <a:gd name="T21" fmla="*/ 811 h 1745"/>
                <a:gd name="T22" fmla="*/ 320 w 1021"/>
                <a:gd name="T23" fmla="*/ 986 h 1745"/>
                <a:gd name="T24" fmla="*/ 299 w 1021"/>
                <a:gd name="T25" fmla="*/ 1067 h 1745"/>
                <a:gd name="T26" fmla="*/ 150 w 1021"/>
                <a:gd name="T27" fmla="*/ 1207 h 1745"/>
                <a:gd name="T28" fmla="*/ 60 w 1021"/>
                <a:gd name="T29" fmla="*/ 1221 h 1745"/>
                <a:gd name="T30" fmla="*/ 0 w 1021"/>
                <a:gd name="T31" fmla="*/ 1179 h 1745"/>
                <a:gd name="T32" fmla="*/ 34 w 1021"/>
                <a:gd name="T33" fmla="*/ 1077 h 1745"/>
                <a:gd name="T34" fmla="*/ 102 w 1021"/>
                <a:gd name="T35" fmla="*/ 969 h 1745"/>
                <a:gd name="T36" fmla="*/ 122 w 1021"/>
                <a:gd name="T37" fmla="*/ 903 h 1745"/>
                <a:gd name="T38" fmla="*/ 152 w 1021"/>
                <a:gd name="T39" fmla="*/ 836 h 1745"/>
                <a:gd name="T40" fmla="*/ 150 w 1021"/>
                <a:gd name="T41" fmla="*/ 796 h 1745"/>
                <a:gd name="T42" fmla="*/ 180 w 1021"/>
                <a:gd name="T43" fmla="*/ 701 h 1745"/>
                <a:gd name="T44" fmla="*/ 109 w 1021"/>
                <a:gd name="T45" fmla="*/ 459 h 1745"/>
                <a:gd name="T46" fmla="*/ 11 w 1021"/>
                <a:gd name="T47" fmla="*/ 314 h 1745"/>
                <a:gd name="T48" fmla="*/ 6 w 1021"/>
                <a:gd name="T49" fmla="*/ 219 h 1745"/>
                <a:gd name="T50" fmla="*/ 57 w 1021"/>
                <a:gd name="T51" fmla="*/ 114 h 1745"/>
                <a:gd name="T52" fmla="*/ 176 w 1021"/>
                <a:gd name="T53" fmla="*/ 69 h 1745"/>
                <a:gd name="T54" fmla="*/ 294 w 1021"/>
                <a:gd name="T55" fmla="*/ 92 h 1745"/>
                <a:gd name="T56" fmla="*/ 357 w 1021"/>
                <a:gd name="T57" fmla="*/ 217 h 1745"/>
                <a:gd name="T58" fmla="*/ 340 w 1021"/>
                <a:gd name="T59" fmla="*/ 297 h 1745"/>
                <a:gd name="T60" fmla="*/ 322 w 1021"/>
                <a:gd name="T61" fmla="*/ 381 h 1745"/>
                <a:gd name="T62" fmla="*/ 345 w 1021"/>
                <a:gd name="T63" fmla="*/ 425 h 1745"/>
                <a:gd name="T64" fmla="*/ 481 w 1021"/>
                <a:gd name="T65" fmla="*/ 305 h 1745"/>
                <a:gd name="T66" fmla="*/ 572 w 1021"/>
                <a:gd name="T67" fmla="*/ 167 h 1745"/>
                <a:gd name="T68" fmla="*/ 747 w 1021"/>
                <a:gd name="T69" fmla="*/ 10 h 1745"/>
                <a:gd name="T70" fmla="*/ 816 w 1021"/>
                <a:gd name="T71" fmla="*/ 3 h 1745"/>
                <a:gd name="T72" fmla="*/ 959 w 1021"/>
                <a:gd name="T73" fmla="*/ 122 h 1745"/>
                <a:gd name="T74" fmla="*/ 970 w 1021"/>
                <a:gd name="T75" fmla="*/ 174 h 1745"/>
                <a:gd name="T76" fmla="*/ 995 w 1021"/>
                <a:gd name="T77" fmla="*/ 216 h 1745"/>
                <a:gd name="T78" fmla="*/ 996 w 1021"/>
                <a:gd name="T79" fmla="*/ 356 h 1745"/>
                <a:gd name="T80" fmla="*/ 955 w 1021"/>
                <a:gd name="T81" fmla="*/ 477 h 1745"/>
                <a:gd name="T82" fmla="*/ 904 w 1021"/>
                <a:gd name="T83" fmla="*/ 740 h 1745"/>
                <a:gd name="T84" fmla="*/ 880 w 1021"/>
                <a:gd name="T85" fmla="*/ 825 h 1745"/>
                <a:gd name="T86" fmla="*/ 860 w 1021"/>
                <a:gd name="T87" fmla="*/ 1035 h 1745"/>
                <a:gd name="T88" fmla="*/ 851 w 1021"/>
                <a:gd name="T89" fmla="*/ 1323 h 1745"/>
                <a:gd name="T90" fmla="*/ 884 w 1021"/>
                <a:gd name="T91" fmla="*/ 1450 h 1745"/>
                <a:gd name="T92" fmla="*/ 929 w 1021"/>
                <a:gd name="T93" fmla="*/ 1528 h 1745"/>
                <a:gd name="T94" fmla="*/ 1014 w 1021"/>
                <a:gd name="T95" fmla="*/ 1598 h 1745"/>
                <a:gd name="T96" fmla="*/ 985 w 1021"/>
                <a:gd name="T97" fmla="*/ 1699 h 1745"/>
                <a:gd name="T98" fmla="*/ 904 w 1021"/>
                <a:gd name="T99" fmla="*/ 1745 h 1745"/>
                <a:gd name="T100" fmla="*/ 726 w 1021"/>
                <a:gd name="T101" fmla="*/ 173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1" h="1745">
                  <a:moveTo>
                    <a:pt x="703" y="1728"/>
                  </a:moveTo>
                  <a:lnTo>
                    <a:pt x="688" y="1721"/>
                  </a:lnTo>
                  <a:lnTo>
                    <a:pt x="648" y="1689"/>
                  </a:lnTo>
                  <a:lnTo>
                    <a:pt x="573" y="1617"/>
                  </a:lnTo>
                  <a:lnTo>
                    <a:pt x="523" y="1559"/>
                  </a:lnTo>
                  <a:lnTo>
                    <a:pt x="510" y="1539"/>
                  </a:lnTo>
                  <a:lnTo>
                    <a:pt x="484" y="1466"/>
                  </a:lnTo>
                  <a:lnTo>
                    <a:pt x="462" y="1372"/>
                  </a:lnTo>
                  <a:lnTo>
                    <a:pt x="448" y="1279"/>
                  </a:lnTo>
                  <a:lnTo>
                    <a:pt x="448" y="1238"/>
                  </a:lnTo>
                  <a:lnTo>
                    <a:pt x="446" y="1201"/>
                  </a:lnTo>
                  <a:lnTo>
                    <a:pt x="433" y="1135"/>
                  </a:lnTo>
                  <a:lnTo>
                    <a:pt x="426" y="1116"/>
                  </a:lnTo>
                  <a:lnTo>
                    <a:pt x="415" y="1096"/>
                  </a:lnTo>
                  <a:lnTo>
                    <a:pt x="415" y="1064"/>
                  </a:lnTo>
                  <a:lnTo>
                    <a:pt x="426" y="1044"/>
                  </a:lnTo>
                  <a:lnTo>
                    <a:pt x="433" y="1024"/>
                  </a:lnTo>
                  <a:lnTo>
                    <a:pt x="446" y="944"/>
                  </a:lnTo>
                  <a:lnTo>
                    <a:pt x="448" y="900"/>
                  </a:lnTo>
                  <a:lnTo>
                    <a:pt x="448" y="848"/>
                  </a:lnTo>
                  <a:lnTo>
                    <a:pt x="459" y="720"/>
                  </a:lnTo>
                  <a:lnTo>
                    <a:pt x="466" y="664"/>
                  </a:lnTo>
                  <a:lnTo>
                    <a:pt x="474" y="612"/>
                  </a:lnTo>
                  <a:lnTo>
                    <a:pt x="481" y="538"/>
                  </a:lnTo>
                  <a:lnTo>
                    <a:pt x="478" y="530"/>
                  </a:lnTo>
                  <a:lnTo>
                    <a:pt x="472" y="527"/>
                  </a:lnTo>
                  <a:lnTo>
                    <a:pt x="443" y="531"/>
                  </a:lnTo>
                  <a:lnTo>
                    <a:pt x="426" y="538"/>
                  </a:lnTo>
                  <a:lnTo>
                    <a:pt x="410" y="544"/>
                  </a:lnTo>
                  <a:lnTo>
                    <a:pt x="392" y="561"/>
                  </a:lnTo>
                  <a:lnTo>
                    <a:pt x="377" y="626"/>
                  </a:lnTo>
                  <a:lnTo>
                    <a:pt x="370" y="733"/>
                  </a:lnTo>
                  <a:lnTo>
                    <a:pt x="364" y="811"/>
                  </a:lnTo>
                  <a:lnTo>
                    <a:pt x="345" y="932"/>
                  </a:lnTo>
                  <a:lnTo>
                    <a:pt x="332" y="963"/>
                  </a:lnTo>
                  <a:lnTo>
                    <a:pt x="320" y="986"/>
                  </a:lnTo>
                  <a:lnTo>
                    <a:pt x="305" y="1032"/>
                  </a:lnTo>
                  <a:lnTo>
                    <a:pt x="304" y="1048"/>
                  </a:lnTo>
                  <a:lnTo>
                    <a:pt x="299" y="1067"/>
                  </a:lnTo>
                  <a:lnTo>
                    <a:pt x="263" y="1116"/>
                  </a:lnTo>
                  <a:lnTo>
                    <a:pt x="209" y="1168"/>
                  </a:lnTo>
                  <a:lnTo>
                    <a:pt x="150" y="1207"/>
                  </a:lnTo>
                  <a:lnTo>
                    <a:pt x="125" y="1215"/>
                  </a:lnTo>
                  <a:lnTo>
                    <a:pt x="101" y="1219"/>
                  </a:lnTo>
                  <a:lnTo>
                    <a:pt x="60" y="1221"/>
                  </a:lnTo>
                  <a:lnTo>
                    <a:pt x="30" y="1215"/>
                  </a:lnTo>
                  <a:lnTo>
                    <a:pt x="10" y="1201"/>
                  </a:lnTo>
                  <a:lnTo>
                    <a:pt x="0" y="1179"/>
                  </a:lnTo>
                  <a:lnTo>
                    <a:pt x="1" y="1150"/>
                  </a:lnTo>
                  <a:lnTo>
                    <a:pt x="13" y="1116"/>
                  </a:lnTo>
                  <a:lnTo>
                    <a:pt x="34" y="1077"/>
                  </a:lnTo>
                  <a:lnTo>
                    <a:pt x="52" y="1055"/>
                  </a:lnTo>
                  <a:lnTo>
                    <a:pt x="73" y="1024"/>
                  </a:lnTo>
                  <a:lnTo>
                    <a:pt x="102" y="969"/>
                  </a:lnTo>
                  <a:lnTo>
                    <a:pt x="105" y="955"/>
                  </a:lnTo>
                  <a:lnTo>
                    <a:pt x="106" y="940"/>
                  </a:lnTo>
                  <a:lnTo>
                    <a:pt x="122" y="903"/>
                  </a:lnTo>
                  <a:lnTo>
                    <a:pt x="134" y="885"/>
                  </a:lnTo>
                  <a:lnTo>
                    <a:pt x="144" y="868"/>
                  </a:lnTo>
                  <a:lnTo>
                    <a:pt x="152" y="836"/>
                  </a:lnTo>
                  <a:lnTo>
                    <a:pt x="150" y="828"/>
                  </a:lnTo>
                  <a:lnTo>
                    <a:pt x="145" y="819"/>
                  </a:lnTo>
                  <a:lnTo>
                    <a:pt x="150" y="796"/>
                  </a:lnTo>
                  <a:lnTo>
                    <a:pt x="155" y="786"/>
                  </a:lnTo>
                  <a:lnTo>
                    <a:pt x="163" y="772"/>
                  </a:lnTo>
                  <a:lnTo>
                    <a:pt x="180" y="701"/>
                  </a:lnTo>
                  <a:lnTo>
                    <a:pt x="186" y="656"/>
                  </a:lnTo>
                  <a:lnTo>
                    <a:pt x="197" y="547"/>
                  </a:lnTo>
                  <a:lnTo>
                    <a:pt x="109" y="459"/>
                  </a:lnTo>
                  <a:lnTo>
                    <a:pt x="63" y="410"/>
                  </a:lnTo>
                  <a:lnTo>
                    <a:pt x="26" y="353"/>
                  </a:lnTo>
                  <a:lnTo>
                    <a:pt x="11" y="314"/>
                  </a:lnTo>
                  <a:lnTo>
                    <a:pt x="8" y="292"/>
                  </a:lnTo>
                  <a:lnTo>
                    <a:pt x="4" y="266"/>
                  </a:lnTo>
                  <a:lnTo>
                    <a:pt x="6" y="219"/>
                  </a:lnTo>
                  <a:lnTo>
                    <a:pt x="14" y="177"/>
                  </a:lnTo>
                  <a:lnTo>
                    <a:pt x="32" y="142"/>
                  </a:lnTo>
                  <a:lnTo>
                    <a:pt x="57" y="114"/>
                  </a:lnTo>
                  <a:lnTo>
                    <a:pt x="89" y="91"/>
                  </a:lnTo>
                  <a:lnTo>
                    <a:pt x="129" y="76"/>
                  </a:lnTo>
                  <a:lnTo>
                    <a:pt x="176" y="69"/>
                  </a:lnTo>
                  <a:lnTo>
                    <a:pt x="200" y="69"/>
                  </a:lnTo>
                  <a:lnTo>
                    <a:pt x="236" y="70"/>
                  </a:lnTo>
                  <a:lnTo>
                    <a:pt x="294" y="92"/>
                  </a:lnTo>
                  <a:lnTo>
                    <a:pt x="334" y="131"/>
                  </a:lnTo>
                  <a:lnTo>
                    <a:pt x="356" y="186"/>
                  </a:lnTo>
                  <a:lnTo>
                    <a:pt x="357" y="217"/>
                  </a:lnTo>
                  <a:lnTo>
                    <a:pt x="356" y="246"/>
                  </a:lnTo>
                  <a:lnTo>
                    <a:pt x="347" y="289"/>
                  </a:lnTo>
                  <a:lnTo>
                    <a:pt x="340" y="297"/>
                  </a:lnTo>
                  <a:lnTo>
                    <a:pt x="331" y="305"/>
                  </a:lnTo>
                  <a:lnTo>
                    <a:pt x="322" y="338"/>
                  </a:lnTo>
                  <a:lnTo>
                    <a:pt x="322" y="381"/>
                  </a:lnTo>
                  <a:lnTo>
                    <a:pt x="331" y="415"/>
                  </a:lnTo>
                  <a:lnTo>
                    <a:pt x="340" y="423"/>
                  </a:lnTo>
                  <a:lnTo>
                    <a:pt x="345" y="425"/>
                  </a:lnTo>
                  <a:lnTo>
                    <a:pt x="366" y="415"/>
                  </a:lnTo>
                  <a:lnTo>
                    <a:pt x="410" y="379"/>
                  </a:lnTo>
                  <a:lnTo>
                    <a:pt x="481" y="305"/>
                  </a:lnTo>
                  <a:lnTo>
                    <a:pt x="540" y="229"/>
                  </a:lnTo>
                  <a:lnTo>
                    <a:pt x="556" y="200"/>
                  </a:lnTo>
                  <a:lnTo>
                    <a:pt x="572" y="167"/>
                  </a:lnTo>
                  <a:lnTo>
                    <a:pt x="628" y="98"/>
                  </a:lnTo>
                  <a:lnTo>
                    <a:pt x="697" y="39"/>
                  </a:lnTo>
                  <a:lnTo>
                    <a:pt x="747" y="10"/>
                  </a:lnTo>
                  <a:lnTo>
                    <a:pt x="778" y="1"/>
                  </a:lnTo>
                  <a:lnTo>
                    <a:pt x="790" y="0"/>
                  </a:lnTo>
                  <a:lnTo>
                    <a:pt x="816" y="3"/>
                  </a:lnTo>
                  <a:lnTo>
                    <a:pt x="875" y="34"/>
                  </a:lnTo>
                  <a:lnTo>
                    <a:pt x="930" y="83"/>
                  </a:lnTo>
                  <a:lnTo>
                    <a:pt x="959" y="122"/>
                  </a:lnTo>
                  <a:lnTo>
                    <a:pt x="968" y="147"/>
                  </a:lnTo>
                  <a:lnTo>
                    <a:pt x="969" y="158"/>
                  </a:lnTo>
                  <a:lnTo>
                    <a:pt x="970" y="174"/>
                  </a:lnTo>
                  <a:lnTo>
                    <a:pt x="981" y="201"/>
                  </a:lnTo>
                  <a:lnTo>
                    <a:pt x="988" y="207"/>
                  </a:lnTo>
                  <a:lnTo>
                    <a:pt x="995" y="216"/>
                  </a:lnTo>
                  <a:lnTo>
                    <a:pt x="1004" y="261"/>
                  </a:lnTo>
                  <a:lnTo>
                    <a:pt x="1004" y="314"/>
                  </a:lnTo>
                  <a:lnTo>
                    <a:pt x="996" y="356"/>
                  </a:lnTo>
                  <a:lnTo>
                    <a:pt x="989" y="364"/>
                  </a:lnTo>
                  <a:lnTo>
                    <a:pt x="979" y="376"/>
                  </a:lnTo>
                  <a:lnTo>
                    <a:pt x="955" y="477"/>
                  </a:lnTo>
                  <a:lnTo>
                    <a:pt x="942" y="548"/>
                  </a:lnTo>
                  <a:lnTo>
                    <a:pt x="929" y="623"/>
                  </a:lnTo>
                  <a:lnTo>
                    <a:pt x="904" y="740"/>
                  </a:lnTo>
                  <a:lnTo>
                    <a:pt x="896" y="764"/>
                  </a:lnTo>
                  <a:lnTo>
                    <a:pt x="888" y="782"/>
                  </a:lnTo>
                  <a:lnTo>
                    <a:pt x="880" y="825"/>
                  </a:lnTo>
                  <a:lnTo>
                    <a:pt x="880" y="847"/>
                  </a:lnTo>
                  <a:lnTo>
                    <a:pt x="874" y="913"/>
                  </a:lnTo>
                  <a:lnTo>
                    <a:pt x="860" y="1035"/>
                  </a:lnTo>
                  <a:lnTo>
                    <a:pt x="852" y="1093"/>
                  </a:lnTo>
                  <a:lnTo>
                    <a:pt x="847" y="1214"/>
                  </a:lnTo>
                  <a:lnTo>
                    <a:pt x="851" y="1323"/>
                  </a:lnTo>
                  <a:lnTo>
                    <a:pt x="862" y="1404"/>
                  </a:lnTo>
                  <a:lnTo>
                    <a:pt x="873" y="1424"/>
                  </a:lnTo>
                  <a:lnTo>
                    <a:pt x="884" y="1450"/>
                  </a:lnTo>
                  <a:lnTo>
                    <a:pt x="888" y="1476"/>
                  </a:lnTo>
                  <a:lnTo>
                    <a:pt x="891" y="1489"/>
                  </a:lnTo>
                  <a:lnTo>
                    <a:pt x="929" y="1528"/>
                  </a:lnTo>
                  <a:lnTo>
                    <a:pt x="956" y="1546"/>
                  </a:lnTo>
                  <a:lnTo>
                    <a:pt x="982" y="1565"/>
                  </a:lnTo>
                  <a:lnTo>
                    <a:pt x="1014" y="1598"/>
                  </a:lnTo>
                  <a:lnTo>
                    <a:pt x="1021" y="1634"/>
                  </a:lnTo>
                  <a:lnTo>
                    <a:pt x="1004" y="1674"/>
                  </a:lnTo>
                  <a:lnTo>
                    <a:pt x="985" y="1699"/>
                  </a:lnTo>
                  <a:lnTo>
                    <a:pt x="973" y="1713"/>
                  </a:lnTo>
                  <a:lnTo>
                    <a:pt x="952" y="1732"/>
                  </a:lnTo>
                  <a:lnTo>
                    <a:pt x="904" y="1745"/>
                  </a:lnTo>
                  <a:lnTo>
                    <a:pt x="847" y="1744"/>
                  </a:lnTo>
                  <a:lnTo>
                    <a:pt x="803" y="1744"/>
                  </a:lnTo>
                  <a:lnTo>
                    <a:pt x="726" y="1735"/>
                  </a:lnTo>
                  <a:lnTo>
                    <a:pt x="703" y="172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4152221" y="1501320"/>
              <a:ext cx="731838" cy="1079500"/>
            </a:xfrm>
            <a:custGeom>
              <a:avLst/>
              <a:gdLst>
                <a:gd name="T0" fmla="*/ 287 w 1383"/>
                <a:gd name="T1" fmla="*/ 1981 h 2039"/>
                <a:gd name="T2" fmla="*/ 192 w 1383"/>
                <a:gd name="T3" fmla="*/ 1918 h 2039"/>
                <a:gd name="T4" fmla="*/ 161 w 1383"/>
                <a:gd name="T5" fmla="*/ 1902 h 2039"/>
                <a:gd name="T6" fmla="*/ 141 w 1383"/>
                <a:gd name="T7" fmla="*/ 1850 h 2039"/>
                <a:gd name="T8" fmla="*/ 78 w 1383"/>
                <a:gd name="T9" fmla="*/ 1742 h 2039"/>
                <a:gd name="T10" fmla="*/ 14 w 1383"/>
                <a:gd name="T11" fmla="*/ 1552 h 2039"/>
                <a:gd name="T12" fmla="*/ 0 w 1383"/>
                <a:gd name="T13" fmla="*/ 1284 h 2039"/>
                <a:gd name="T14" fmla="*/ 24 w 1383"/>
                <a:gd name="T15" fmla="*/ 1162 h 2039"/>
                <a:gd name="T16" fmla="*/ 36 w 1383"/>
                <a:gd name="T17" fmla="*/ 1081 h 2039"/>
                <a:gd name="T18" fmla="*/ 115 w 1383"/>
                <a:gd name="T19" fmla="*/ 788 h 2039"/>
                <a:gd name="T20" fmla="*/ 147 w 1383"/>
                <a:gd name="T21" fmla="*/ 697 h 2039"/>
                <a:gd name="T22" fmla="*/ 242 w 1383"/>
                <a:gd name="T23" fmla="*/ 505 h 2039"/>
                <a:gd name="T24" fmla="*/ 562 w 1383"/>
                <a:gd name="T25" fmla="*/ 150 h 2039"/>
                <a:gd name="T26" fmla="*/ 701 w 1383"/>
                <a:gd name="T27" fmla="*/ 69 h 2039"/>
                <a:gd name="T28" fmla="*/ 946 w 1383"/>
                <a:gd name="T29" fmla="*/ 1 h 2039"/>
                <a:gd name="T30" fmla="*/ 1116 w 1383"/>
                <a:gd name="T31" fmla="*/ 3 h 2039"/>
                <a:gd name="T32" fmla="*/ 1213 w 1383"/>
                <a:gd name="T33" fmla="*/ 60 h 2039"/>
                <a:gd name="T34" fmla="*/ 1277 w 1383"/>
                <a:gd name="T35" fmla="*/ 145 h 2039"/>
                <a:gd name="T36" fmla="*/ 1309 w 1383"/>
                <a:gd name="T37" fmla="*/ 199 h 2039"/>
                <a:gd name="T38" fmla="*/ 1339 w 1383"/>
                <a:gd name="T39" fmla="*/ 324 h 2039"/>
                <a:gd name="T40" fmla="*/ 1331 w 1383"/>
                <a:gd name="T41" fmla="*/ 619 h 2039"/>
                <a:gd name="T42" fmla="*/ 1309 w 1383"/>
                <a:gd name="T43" fmla="*/ 658 h 2039"/>
                <a:gd name="T44" fmla="*/ 1263 w 1383"/>
                <a:gd name="T45" fmla="*/ 773 h 2039"/>
                <a:gd name="T46" fmla="*/ 1218 w 1383"/>
                <a:gd name="T47" fmla="*/ 835 h 2039"/>
                <a:gd name="T48" fmla="*/ 1204 w 1383"/>
                <a:gd name="T49" fmla="*/ 873 h 2039"/>
                <a:gd name="T50" fmla="*/ 1066 w 1383"/>
                <a:gd name="T51" fmla="*/ 1050 h 2039"/>
                <a:gd name="T52" fmla="*/ 860 w 1383"/>
                <a:gd name="T53" fmla="*/ 1227 h 2039"/>
                <a:gd name="T54" fmla="*/ 637 w 1383"/>
                <a:gd name="T55" fmla="*/ 1326 h 2039"/>
                <a:gd name="T56" fmla="*/ 550 w 1383"/>
                <a:gd name="T57" fmla="*/ 1356 h 2039"/>
                <a:gd name="T58" fmla="*/ 481 w 1383"/>
                <a:gd name="T59" fmla="*/ 1362 h 2039"/>
                <a:gd name="T60" fmla="*/ 467 w 1383"/>
                <a:gd name="T61" fmla="*/ 1449 h 2039"/>
                <a:gd name="T62" fmla="*/ 482 w 1383"/>
                <a:gd name="T63" fmla="*/ 1571 h 2039"/>
                <a:gd name="T64" fmla="*/ 537 w 1383"/>
                <a:gd name="T65" fmla="*/ 1716 h 2039"/>
                <a:gd name="T66" fmla="*/ 655 w 1383"/>
                <a:gd name="T67" fmla="*/ 1834 h 2039"/>
                <a:gd name="T68" fmla="*/ 773 w 1383"/>
                <a:gd name="T69" fmla="*/ 1840 h 2039"/>
                <a:gd name="T70" fmla="*/ 988 w 1383"/>
                <a:gd name="T71" fmla="*/ 1653 h 2039"/>
                <a:gd name="T72" fmla="*/ 1008 w 1383"/>
                <a:gd name="T73" fmla="*/ 1610 h 2039"/>
                <a:gd name="T74" fmla="*/ 1046 w 1383"/>
                <a:gd name="T75" fmla="*/ 1578 h 2039"/>
                <a:gd name="T76" fmla="*/ 1095 w 1383"/>
                <a:gd name="T77" fmla="*/ 1492 h 2039"/>
                <a:gd name="T78" fmla="*/ 1216 w 1383"/>
                <a:gd name="T79" fmla="*/ 1322 h 2039"/>
                <a:gd name="T80" fmla="*/ 1296 w 1383"/>
                <a:gd name="T81" fmla="*/ 1312 h 2039"/>
                <a:gd name="T82" fmla="*/ 1365 w 1383"/>
                <a:gd name="T83" fmla="*/ 1379 h 2039"/>
                <a:gd name="T84" fmla="*/ 1383 w 1383"/>
                <a:gd name="T85" fmla="*/ 1513 h 2039"/>
                <a:gd name="T86" fmla="*/ 1352 w 1383"/>
                <a:gd name="T87" fmla="*/ 1607 h 2039"/>
                <a:gd name="T88" fmla="*/ 1080 w 1383"/>
                <a:gd name="T89" fmla="*/ 1878 h 2039"/>
                <a:gd name="T90" fmla="*/ 925 w 1383"/>
                <a:gd name="T91" fmla="*/ 1970 h 2039"/>
                <a:gd name="T92" fmla="*/ 853 w 1383"/>
                <a:gd name="T93" fmla="*/ 2000 h 2039"/>
                <a:gd name="T94" fmla="*/ 700 w 1383"/>
                <a:gd name="T95" fmla="*/ 2030 h 2039"/>
                <a:gd name="T96" fmla="*/ 372 w 1383"/>
                <a:gd name="T97" fmla="*/ 2024 h 2039"/>
                <a:gd name="T98" fmla="*/ 644 w 1383"/>
                <a:gd name="T99" fmla="*/ 1035 h 2039"/>
                <a:gd name="T100" fmla="*/ 688 w 1383"/>
                <a:gd name="T101" fmla="*/ 1017 h 2039"/>
                <a:gd name="T102" fmla="*/ 894 w 1383"/>
                <a:gd name="T103" fmla="*/ 775 h 2039"/>
                <a:gd name="T104" fmla="*/ 969 w 1383"/>
                <a:gd name="T105" fmla="*/ 592 h 2039"/>
                <a:gd name="T106" fmla="*/ 981 w 1383"/>
                <a:gd name="T107" fmla="*/ 357 h 2039"/>
                <a:gd name="T108" fmla="*/ 923 w 1383"/>
                <a:gd name="T109" fmla="*/ 298 h 2039"/>
                <a:gd name="T110" fmla="*/ 817 w 1383"/>
                <a:gd name="T111" fmla="*/ 405 h 2039"/>
                <a:gd name="T112" fmla="*/ 701 w 1383"/>
                <a:gd name="T113" fmla="*/ 608 h 2039"/>
                <a:gd name="T114" fmla="*/ 677 w 1383"/>
                <a:gd name="T115" fmla="*/ 651 h 2039"/>
                <a:gd name="T116" fmla="*/ 631 w 1383"/>
                <a:gd name="T117" fmla="*/ 746 h 2039"/>
                <a:gd name="T118" fmla="*/ 563 w 1383"/>
                <a:gd name="T119" fmla="*/ 930 h 2039"/>
                <a:gd name="T120" fmla="*/ 521 w 1383"/>
                <a:gd name="T121" fmla="*/ 1097 h 2039"/>
                <a:gd name="T122" fmla="*/ 579 w 1383"/>
                <a:gd name="T123" fmla="*/ 1089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83" h="2039">
                  <a:moveTo>
                    <a:pt x="372" y="2024"/>
                  </a:moveTo>
                  <a:lnTo>
                    <a:pt x="347" y="2014"/>
                  </a:lnTo>
                  <a:lnTo>
                    <a:pt x="287" y="1981"/>
                  </a:lnTo>
                  <a:lnTo>
                    <a:pt x="259" y="1963"/>
                  </a:lnTo>
                  <a:lnTo>
                    <a:pt x="233" y="1944"/>
                  </a:lnTo>
                  <a:lnTo>
                    <a:pt x="192" y="1918"/>
                  </a:lnTo>
                  <a:lnTo>
                    <a:pt x="180" y="1917"/>
                  </a:lnTo>
                  <a:lnTo>
                    <a:pt x="173" y="1915"/>
                  </a:lnTo>
                  <a:lnTo>
                    <a:pt x="161" y="1902"/>
                  </a:lnTo>
                  <a:lnTo>
                    <a:pt x="161" y="1892"/>
                  </a:lnTo>
                  <a:lnTo>
                    <a:pt x="158" y="1881"/>
                  </a:lnTo>
                  <a:lnTo>
                    <a:pt x="141" y="1850"/>
                  </a:lnTo>
                  <a:lnTo>
                    <a:pt x="128" y="1837"/>
                  </a:lnTo>
                  <a:lnTo>
                    <a:pt x="112" y="1819"/>
                  </a:lnTo>
                  <a:lnTo>
                    <a:pt x="78" y="1742"/>
                  </a:lnTo>
                  <a:lnTo>
                    <a:pt x="63" y="1695"/>
                  </a:lnTo>
                  <a:lnTo>
                    <a:pt x="35" y="1601"/>
                  </a:lnTo>
                  <a:lnTo>
                    <a:pt x="14" y="1552"/>
                  </a:lnTo>
                  <a:lnTo>
                    <a:pt x="7" y="1528"/>
                  </a:lnTo>
                  <a:lnTo>
                    <a:pt x="0" y="1417"/>
                  </a:lnTo>
                  <a:lnTo>
                    <a:pt x="0" y="1284"/>
                  </a:lnTo>
                  <a:lnTo>
                    <a:pt x="9" y="1184"/>
                  </a:lnTo>
                  <a:lnTo>
                    <a:pt x="17" y="1169"/>
                  </a:lnTo>
                  <a:lnTo>
                    <a:pt x="24" y="1162"/>
                  </a:lnTo>
                  <a:lnTo>
                    <a:pt x="33" y="1130"/>
                  </a:lnTo>
                  <a:lnTo>
                    <a:pt x="35" y="1110"/>
                  </a:lnTo>
                  <a:lnTo>
                    <a:pt x="36" y="1081"/>
                  </a:lnTo>
                  <a:lnTo>
                    <a:pt x="50" y="1001"/>
                  </a:lnTo>
                  <a:lnTo>
                    <a:pt x="88" y="858"/>
                  </a:lnTo>
                  <a:lnTo>
                    <a:pt x="115" y="788"/>
                  </a:lnTo>
                  <a:lnTo>
                    <a:pt x="137" y="740"/>
                  </a:lnTo>
                  <a:lnTo>
                    <a:pt x="143" y="711"/>
                  </a:lnTo>
                  <a:lnTo>
                    <a:pt x="147" y="697"/>
                  </a:lnTo>
                  <a:lnTo>
                    <a:pt x="183" y="613"/>
                  </a:lnTo>
                  <a:lnTo>
                    <a:pt x="212" y="560"/>
                  </a:lnTo>
                  <a:lnTo>
                    <a:pt x="242" y="505"/>
                  </a:lnTo>
                  <a:lnTo>
                    <a:pt x="347" y="369"/>
                  </a:lnTo>
                  <a:lnTo>
                    <a:pt x="474" y="230"/>
                  </a:lnTo>
                  <a:lnTo>
                    <a:pt x="562" y="150"/>
                  </a:lnTo>
                  <a:lnTo>
                    <a:pt x="609" y="114"/>
                  </a:lnTo>
                  <a:lnTo>
                    <a:pt x="629" y="104"/>
                  </a:lnTo>
                  <a:lnTo>
                    <a:pt x="701" y="69"/>
                  </a:lnTo>
                  <a:lnTo>
                    <a:pt x="801" y="27"/>
                  </a:lnTo>
                  <a:lnTo>
                    <a:pt x="871" y="7"/>
                  </a:lnTo>
                  <a:lnTo>
                    <a:pt x="946" y="1"/>
                  </a:lnTo>
                  <a:lnTo>
                    <a:pt x="998" y="1"/>
                  </a:lnTo>
                  <a:lnTo>
                    <a:pt x="1048" y="0"/>
                  </a:lnTo>
                  <a:lnTo>
                    <a:pt x="1116" y="3"/>
                  </a:lnTo>
                  <a:lnTo>
                    <a:pt x="1156" y="13"/>
                  </a:lnTo>
                  <a:lnTo>
                    <a:pt x="1190" y="39"/>
                  </a:lnTo>
                  <a:lnTo>
                    <a:pt x="1213" y="60"/>
                  </a:lnTo>
                  <a:lnTo>
                    <a:pt x="1239" y="86"/>
                  </a:lnTo>
                  <a:lnTo>
                    <a:pt x="1273" y="132"/>
                  </a:lnTo>
                  <a:lnTo>
                    <a:pt x="1277" y="145"/>
                  </a:lnTo>
                  <a:lnTo>
                    <a:pt x="1279" y="156"/>
                  </a:lnTo>
                  <a:lnTo>
                    <a:pt x="1296" y="184"/>
                  </a:lnTo>
                  <a:lnTo>
                    <a:pt x="1309" y="199"/>
                  </a:lnTo>
                  <a:lnTo>
                    <a:pt x="1318" y="209"/>
                  </a:lnTo>
                  <a:lnTo>
                    <a:pt x="1331" y="239"/>
                  </a:lnTo>
                  <a:lnTo>
                    <a:pt x="1339" y="324"/>
                  </a:lnTo>
                  <a:lnTo>
                    <a:pt x="1339" y="438"/>
                  </a:lnTo>
                  <a:lnTo>
                    <a:pt x="1339" y="534"/>
                  </a:lnTo>
                  <a:lnTo>
                    <a:pt x="1331" y="619"/>
                  </a:lnTo>
                  <a:lnTo>
                    <a:pt x="1324" y="647"/>
                  </a:lnTo>
                  <a:lnTo>
                    <a:pt x="1318" y="651"/>
                  </a:lnTo>
                  <a:lnTo>
                    <a:pt x="1309" y="658"/>
                  </a:lnTo>
                  <a:lnTo>
                    <a:pt x="1285" y="707"/>
                  </a:lnTo>
                  <a:lnTo>
                    <a:pt x="1273" y="740"/>
                  </a:lnTo>
                  <a:lnTo>
                    <a:pt x="1263" y="773"/>
                  </a:lnTo>
                  <a:lnTo>
                    <a:pt x="1237" y="824"/>
                  </a:lnTo>
                  <a:lnTo>
                    <a:pt x="1228" y="831"/>
                  </a:lnTo>
                  <a:lnTo>
                    <a:pt x="1218" y="835"/>
                  </a:lnTo>
                  <a:lnTo>
                    <a:pt x="1205" y="854"/>
                  </a:lnTo>
                  <a:lnTo>
                    <a:pt x="1205" y="863"/>
                  </a:lnTo>
                  <a:lnTo>
                    <a:pt x="1204" y="873"/>
                  </a:lnTo>
                  <a:lnTo>
                    <a:pt x="1190" y="900"/>
                  </a:lnTo>
                  <a:lnTo>
                    <a:pt x="1149" y="956"/>
                  </a:lnTo>
                  <a:lnTo>
                    <a:pt x="1066" y="1050"/>
                  </a:lnTo>
                  <a:lnTo>
                    <a:pt x="966" y="1143"/>
                  </a:lnTo>
                  <a:lnTo>
                    <a:pt x="919" y="1184"/>
                  </a:lnTo>
                  <a:lnTo>
                    <a:pt x="860" y="1227"/>
                  </a:lnTo>
                  <a:lnTo>
                    <a:pt x="750" y="1289"/>
                  </a:lnTo>
                  <a:lnTo>
                    <a:pt x="706" y="1305"/>
                  </a:lnTo>
                  <a:lnTo>
                    <a:pt x="637" y="1326"/>
                  </a:lnTo>
                  <a:lnTo>
                    <a:pt x="603" y="1342"/>
                  </a:lnTo>
                  <a:lnTo>
                    <a:pt x="592" y="1348"/>
                  </a:lnTo>
                  <a:lnTo>
                    <a:pt x="550" y="1356"/>
                  </a:lnTo>
                  <a:lnTo>
                    <a:pt x="526" y="1358"/>
                  </a:lnTo>
                  <a:lnTo>
                    <a:pt x="506" y="1358"/>
                  </a:lnTo>
                  <a:lnTo>
                    <a:pt x="481" y="1362"/>
                  </a:lnTo>
                  <a:lnTo>
                    <a:pt x="470" y="1379"/>
                  </a:lnTo>
                  <a:lnTo>
                    <a:pt x="467" y="1417"/>
                  </a:lnTo>
                  <a:lnTo>
                    <a:pt x="467" y="1449"/>
                  </a:lnTo>
                  <a:lnTo>
                    <a:pt x="468" y="1486"/>
                  </a:lnTo>
                  <a:lnTo>
                    <a:pt x="477" y="1552"/>
                  </a:lnTo>
                  <a:lnTo>
                    <a:pt x="482" y="1571"/>
                  </a:lnTo>
                  <a:lnTo>
                    <a:pt x="500" y="1610"/>
                  </a:lnTo>
                  <a:lnTo>
                    <a:pt x="521" y="1673"/>
                  </a:lnTo>
                  <a:lnTo>
                    <a:pt x="537" y="1716"/>
                  </a:lnTo>
                  <a:lnTo>
                    <a:pt x="580" y="1784"/>
                  </a:lnTo>
                  <a:lnTo>
                    <a:pt x="624" y="1819"/>
                  </a:lnTo>
                  <a:lnTo>
                    <a:pt x="655" y="1834"/>
                  </a:lnTo>
                  <a:lnTo>
                    <a:pt x="710" y="1847"/>
                  </a:lnTo>
                  <a:lnTo>
                    <a:pt x="752" y="1847"/>
                  </a:lnTo>
                  <a:lnTo>
                    <a:pt x="773" y="1840"/>
                  </a:lnTo>
                  <a:lnTo>
                    <a:pt x="851" y="1784"/>
                  </a:lnTo>
                  <a:lnTo>
                    <a:pt x="939" y="1706"/>
                  </a:lnTo>
                  <a:lnTo>
                    <a:pt x="988" y="1653"/>
                  </a:lnTo>
                  <a:lnTo>
                    <a:pt x="1005" y="1627"/>
                  </a:lnTo>
                  <a:lnTo>
                    <a:pt x="1007" y="1618"/>
                  </a:lnTo>
                  <a:lnTo>
                    <a:pt x="1008" y="1610"/>
                  </a:lnTo>
                  <a:lnTo>
                    <a:pt x="1023" y="1591"/>
                  </a:lnTo>
                  <a:lnTo>
                    <a:pt x="1034" y="1585"/>
                  </a:lnTo>
                  <a:lnTo>
                    <a:pt x="1046" y="1578"/>
                  </a:lnTo>
                  <a:lnTo>
                    <a:pt x="1071" y="1545"/>
                  </a:lnTo>
                  <a:lnTo>
                    <a:pt x="1080" y="1525"/>
                  </a:lnTo>
                  <a:lnTo>
                    <a:pt x="1095" y="1492"/>
                  </a:lnTo>
                  <a:lnTo>
                    <a:pt x="1132" y="1423"/>
                  </a:lnTo>
                  <a:lnTo>
                    <a:pt x="1177" y="1362"/>
                  </a:lnTo>
                  <a:lnTo>
                    <a:pt x="1216" y="1322"/>
                  </a:lnTo>
                  <a:lnTo>
                    <a:pt x="1231" y="1315"/>
                  </a:lnTo>
                  <a:lnTo>
                    <a:pt x="1254" y="1310"/>
                  </a:lnTo>
                  <a:lnTo>
                    <a:pt x="1296" y="1312"/>
                  </a:lnTo>
                  <a:lnTo>
                    <a:pt x="1331" y="1329"/>
                  </a:lnTo>
                  <a:lnTo>
                    <a:pt x="1357" y="1359"/>
                  </a:lnTo>
                  <a:lnTo>
                    <a:pt x="1365" y="1379"/>
                  </a:lnTo>
                  <a:lnTo>
                    <a:pt x="1374" y="1407"/>
                  </a:lnTo>
                  <a:lnTo>
                    <a:pt x="1383" y="1461"/>
                  </a:lnTo>
                  <a:lnTo>
                    <a:pt x="1383" y="1513"/>
                  </a:lnTo>
                  <a:lnTo>
                    <a:pt x="1372" y="1564"/>
                  </a:lnTo>
                  <a:lnTo>
                    <a:pt x="1364" y="1587"/>
                  </a:lnTo>
                  <a:lnTo>
                    <a:pt x="1352" y="1607"/>
                  </a:lnTo>
                  <a:lnTo>
                    <a:pt x="1312" y="1660"/>
                  </a:lnTo>
                  <a:lnTo>
                    <a:pt x="1223" y="1752"/>
                  </a:lnTo>
                  <a:lnTo>
                    <a:pt x="1080" y="1878"/>
                  </a:lnTo>
                  <a:lnTo>
                    <a:pt x="987" y="1944"/>
                  </a:lnTo>
                  <a:lnTo>
                    <a:pt x="939" y="1967"/>
                  </a:lnTo>
                  <a:lnTo>
                    <a:pt x="925" y="1970"/>
                  </a:lnTo>
                  <a:lnTo>
                    <a:pt x="910" y="1971"/>
                  </a:lnTo>
                  <a:lnTo>
                    <a:pt x="871" y="1988"/>
                  </a:lnTo>
                  <a:lnTo>
                    <a:pt x="853" y="2000"/>
                  </a:lnTo>
                  <a:lnTo>
                    <a:pt x="840" y="2007"/>
                  </a:lnTo>
                  <a:lnTo>
                    <a:pt x="795" y="2017"/>
                  </a:lnTo>
                  <a:lnTo>
                    <a:pt x="700" y="2030"/>
                  </a:lnTo>
                  <a:lnTo>
                    <a:pt x="546" y="2039"/>
                  </a:lnTo>
                  <a:lnTo>
                    <a:pt x="412" y="2033"/>
                  </a:lnTo>
                  <a:lnTo>
                    <a:pt x="372" y="2024"/>
                  </a:lnTo>
                  <a:close/>
                  <a:moveTo>
                    <a:pt x="616" y="1060"/>
                  </a:moveTo>
                  <a:lnTo>
                    <a:pt x="622" y="1048"/>
                  </a:lnTo>
                  <a:lnTo>
                    <a:pt x="644" y="1035"/>
                  </a:lnTo>
                  <a:lnTo>
                    <a:pt x="652" y="1034"/>
                  </a:lnTo>
                  <a:lnTo>
                    <a:pt x="661" y="1032"/>
                  </a:lnTo>
                  <a:lnTo>
                    <a:pt x="688" y="1017"/>
                  </a:lnTo>
                  <a:lnTo>
                    <a:pt x="740" y="969"/>
                  </a:lnTo>
                  <a:lnTo>
                    <a:pt x="822" y="875"/>
                  </a:lnTo>
                  <a:lnTo>
                    <a:pt x="894" y="775"/>
                  </a:lnTo>
                  <a:lnTo>
                    <a:pt x="919" y="730"/>
                  </a:lnTo>
                  <a:lnTo>
                    <a:pt x="939" y="684"/>
                  </a:lnTo>
                  <a:lnTo>
                    <a:pt x="969" y="592"/>
                  </a:lnTo>
                  <a:lnTo>
                    <a:pt x="985" y="503"/>
                  </a:lnTo>
                  <a:lnTo>
                    <a:pt x="989" y="422"/>
                  </a:lnTo>
                  <a:lnTo>
                    <a:pt x="981" y="357"/>
                  </a:lnTo>
                  <a:lnTo>
                    <a:pt x="962" y="312"/>
                  </a:lnTo>
                  <a:lnTo>
                    <a:pt x="940" y="298"/>
                  </a:lnTo>
                  <a:lnTo>
                    <a:pt x="923" y="298"/>
                  </a:lnTo>
                  <a:lnTo>
                    <a:pt x="893" y="312"/>
                  </a:lnTo>
                  <a:lnTo>
                    <a:pt x="870" y="337"/>
                  </a:lnTo>
                  <a:lnTo>
                    <a:pt x="817" y="405"/>
                  </a:lnTo>
                  <a:lnTo>
                    <a:pt x="736" y="528"/>
                  </a:lnTo>
                  <a:lnTo>
                    <a:pt x="704" y="592"/>
                  </a:lnTo>
                  <a:lnTo>
                    <a:pt x="701" y="608"/>
                  </a:lnTo>
                  <a:lnTo>
                    <a:pt x="700" y="621"/>
                  </a:lnTo>
                  <a:lnTo>
                    <a:pt x="687" y="644"/>
                  </a:lnTo>
                  <a:lnTo>
                    <a:pt x="677" y="651"/>
                  </a:lnTo>
                  <a:lnTo>
                    <a:pt x="667" y="661"/>
                  </a:lnTo>
                  <a:lnTo>
                    <a:pt x="641" y="713"/>
                  </a:lnTo>
                  <a:lnTo>
                    <a:pt x="631" y="746"/>
                  </a:lnTo>
                  <a:lnTo>
                    <a:pt x="608" y="822"/>
                  </a:lnTo>
                  <a:lnTo>
                    <a:pt x="583" y="881"/>
                  </a:lnTo>
                  <a:lnTo>
                    <a:pt x="563" y="930"/>
                  </a:lnTo>
                  <a:lnTo>
                    <a:pt x="526" y="1060"/>
                  </a:lnTo>
                  <a:lnTo>
                    <a:pt x="521" y="1093"/>
                  </a:lnTo>
                  <a:lnTo>
                    <a:pt x="521" y="1097"/>
                  </a:lnTo>
                  <a:lnTo>
                    <a:pt x="529" y="1102"/>
                  </a:lnTo>
                  <a:lnTo>
                    <a:pt x="546" y="1100"/>
                  </a:lnTo>
                  <a:lnTo>
                    <a:pt x="579" y="1089"/>
                  </a:lnTo>
                  <a:lnTo>
                    <a:pt x="608" y="1070"/>
                  </a:lnTo>
                  <a:lnTo>
                    <a:pt x="616" y="10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304746" y="1563233"/>
              <a:ext cx="679450" cy="971550"/>
            </a:xfrm>
            <a:custGeom>
              <a:avLst/>
              <a:gdLst>
                <a:gd name="T0" fmla="*/ 249 w 1285"/>
                <a:gd name="T1" fmla="*/ 1736 h 1836"/>
                <a:gd name="T2" fmla="*/ 147 w 1285"/>
                <a:gd name="T3" fmla="*/ 1620 h 1836"/>
                <a:gd name="T4" fmla="*/ 71 w 1285"/>
                <a:gd name="T5" fmla="*/ 1483 h 1836"/>
                <a:gd name="T6" fmla="*/ 53 w 1285"/>
                <a:gd name="T7" fmla="*/ 1457 h 1836"/>
                <a:gd name="T8" fmla="*/ 16 w 1285"/>
                <a:gd name="T9" fmla="*/ 1311 h 1836"/>
                <a:gd name="T10" fmla="*/ 11 w 1285"/>
                <a:gd name="T11" fmla="*/ 937 h 1836"/>
                <a:gd name="T12" fmla="*/ 71 w 1285"/>
                <a:gd name="T13" fmla="*/ 750 h 1836"/>
                <a:gd name="T14" fmla="*/ 102 w 1285"/>
                <a:gd name="T15" fmla="*/ 571 h 1836"/>
                <a:gd name="T16" fmla="*/ 131 w 1285"/>
                <a:gd name="T17" fmla="*/ 404 h 1836"/>
                <a:gd name="T18" fmla="*/ 151 w 1285"/>
                <a:gd name="T19" fmla="*/ 341 h 1836"/>
                <a:gd name="T20" fmla="*/ 220 w 1285"/>
                <a:gd name="T21" fmla="*/ 246 h 1836"/>
                <a:gd name="T22" fmla="*/ 418 w 1285"/>
                <a:gd name="T23" fmla="*/ 73 h 1836"/>
                <a:gd name="T24" fmla="*/ 481 w 1285"/>
                <a:gd name="T25" fmla="*/ 53 h 1836"/>
                <a:gd name="T26" fmla="*/ 619 w 1285"/>
                <a:gd name="T27" fmla="*/ 7 h 1836"/>
                <a:gd name="T28" fmla="*/ 789 w 1285"/>
                <a:gd name="T29" fmla="*/ 1 h 1836"/>
                <a:gd name="T30" fmla="*/ 937 w 1285"/>
                <a:gd name="T31" fmla="*/ 51 h 1836"/>
                <a:gd name="T32" fmla="*/ 1154 w 1285"/>
                <a:gd name="T33" fmla="*/ 221 h 1836"/>
                <a:gd name="T34" fmla="*/ 1243 w 1285"/>
                <a:gd name="T35" fmla="*/ 432 h 1836"/>
                <a:gd name="T36" fmla="*/ 1276 w 1285"/>
                <a:gd name="T37" fmla="*/ 551 h 1836"/>
                <a:gd name="T38" fmla="*/ 1276 w 1285"/>
                <a:gd name="T39" fmla="*/ 977 h 1836"/>
                <a:gd name="T40" fmla="*/ 1243 w 1285"/>
                <a:gd name="T41" fmla="*/ 1098 h 1836"/>
                <a:gd name="T42" fmla="*/ 1178 w 1285"/>
                <a:gd name="T43" fmla="*/ 1296 h 1836"/>
                <a:gd name="T44" fmla="*/ 1069 w 1285"/>
                <a:gd name="T45" fmla="*/ 1499 h 1836"/>
                <a:gd name="T46" fmla="*/ 903 w 1285"/>
                <a:gd name="T47" fmla="*/ 1676 h 1836"/>
                <a:gd name="T48" fmla="*/ 773 w 1285"/>
                <a:gd name="T49" fmla="*/ 1768 h 1836"/>
                <a:gd name="T50" fmla="*/ 690 w 1285"/>
                <a:gd name="T51" fmla="*/ 1808 h 1836"/>
                <a:gd name="T52" fmla="*/ 507 w 1285"/>
                <a:gd name="T53" fmla="*/ 1836 h 1836"/>
                <a:gd name="T54" fmla="*/ 320 w 1285"/>
                <a:gd name="T55" fmla="*/ 1782 h 1836"/>
                <a:gd name="T56" fmla="*/ 757 w 1285"/>
                <a:gd name="T57" fmla="*/ 1432 h 1836"/>
                <a:gd name="T58" fmla="*/ 783 w 1285"/>
                <a:gd name="T59" fmla="*/ 1369 h 1836"/>
                <a:gd name="T60" fmla="*/ 821 w 1285"/>
                <a:gd name="T61" fmla="*/ 1288 h 1836"/>
                <a:gd name="T62" fmla="*/ 874 w 1285"/>
                <a:gd name="T63" fmla="*/ 1080 h 1836"/>
                <a:gd name="T64" fmla="*/ 896 w 1285"/>
                <a:gd name="T65" fmla="*/ 964 h 1836"/>
                <a:gd name="T66" fmla="*/ 925 w 1285"/>
                <a:gd name="T67" fmla="*/ 774 h 1836"/>
                <a:gd name="T68" fmla="*/ 907 w 1285"/>
                <a:gd name="T69" fmla="*/ 508 h 1836"/>
                <a:gd name="T70" fmla="*/ 890 w 1285"/>
                <a:gd name="T71" fmla="*/ 466 h 1836"/>
                <a:gd name="T72" fmla="*/ 889 w 1285"/>
                <a:gd name="T73" fmla="*/ 432 h 1836"/>
                <a:gd name="T74" fmla="*/ 863 w 1285"/>
                <a:gd name="T75" fmla="*/ 413 h 1836"/>
                <a:gd name="T76" fmla="*/ 832 w 1285"/>
                <a:gd name="T77" fmla="*/ 341 h 1836"/>
                <a:gd name="T78" fmla="*/ 770 w 1285"/>
                <a:gd name="T79" fmla="*/ 283 h 1836"/>
                <a:gd name="T80" fmla="*/ 671 w 1285"/>
                <a:gd name="T81" fmla="*/ 269 h 1836"/>
                <a:gd name="T82" fmla="*/ 536 w 1285"/>
                <a:gd name="T83" fmla="*/ 302 h 1836"/>
                <a:gd name="T84" fmla="*/ 477 w 1285"/>
                <a:gd name="T85" fmla="*/ 367 h 1836"/>
                <a:gd name="T86" fmla="*/ 536 w 1285"/>
                <a:gd name="T87" fmla="*/ 409 h 1836"/>
                <a:gd name="T88" fmla="*/ 637 w 1285"/>
                <a:gd name="T89" fmla="*/ 466 h 1836"/>
                <a:gd name="T90" fmla="*/ 683 w 1285"/>
                <a:gd name="T91" fmla="*/ 616 h 1836"/>
                <a:gd name="T92" fmla="*/ 632 w 1285"/>
                <a:gd name="T93" fmla="*/ 727 h 1836"/>
                <a:gd name="T94" fmla="*/ 576 w 1285"/>
                <a:gd name="T95" fmla="*/ 756 h 1836"/>
                <a:gd name="T96" fmla="*/ 491 w 1285"/>
                <a:gd name="T97" fmla="*/ 902 h 1836"/>
                <a:gd name="T98" fmla="*/ 449 w 1285"/>
                <a:gd name="T99" fmla="*/ 1078 h 1836"/>
                <a:gd name="T100" fmla="*/ 420 w 1285"/>
                <a:gd name="T101" fmla="*/ 1153 h 1836"/>
                <a:gd name="T102" fmla="*/ 419 w 1285"/>
                <a:gd name="T103" fmla="*/ 1327 h 1836"/>
                <a:gd name="T104" fmla="*/ 449 w 1285"/>
                <a:gd name="T105" fmla="*/ 1406 h 1836"/>
                <a:gd name="T106" fmla="*/ 488 w 1285"/>
                <a:gd name="T107" fmla="*/ 1535 h 1836"/>
                <a:gd name="T108" fmla="*/ 546 w 1285"/>
                <a:gd name="T109" fmla="*/ 1572 h 1836"/>
                <a:gd name="T110" fmla="*/ 670 w 1285"/>
                <a:gd name="T111" fmla="*/ 154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5" h="1836">
                  <a:moveTo>
                    <a:pt x="320" y="1782"/>
                  </a:moveTo>
                  <a:lnTo>
                    <a:pt x="295" y="1768"/>
                  </a:lnTo>
                  <a:lnTo>
                    <a:pt x="249" y="1736"/>
                  </a:lnTo>
                  <a:lnTo>
                    <a:pt x="209" y="1699"/>
                  </a:lnTo>
                  <a:lnTo>
                    <a:pt x="168" y="1650"/>
                  </a:lnTo>
                  <a:lnTo>
                    <a:pt x="147" y="1620"/>
                  </a:lnTo>
                  <a:lnTo>
                    <a:pt x="117" y="1573"/>
                  </a:lnTo>
                  <a:lnTo>
                    <a:pt x="73" y="1499"/>
                  </a:lnTo>
                  <a:lnTo>
                    <a:pt x="71" y="1483"/>
                  </a:lnTo>
                  <a:lnTo>
                    <a:pt x="69" y="1471"/>
                  </a:lnTo>
                  <a:lnTo>
                    <a:pt x="60" y="1458"/>
                  </a:lnTo>
                  <a:lnTo>
                    <a:pt x="53" y="1457"/>
                  </a:lnTo>
                  <a:lnTo>
                    <a:pt x="46" y="1448"/>
                  </a:lnTo>
                  <a:lnTo>
                    <a:pt x="26" y="1370"/>
                  </a:lnTo>
                  <a:lnTo>
                    <a:pt x="16" y="1311"/>
                  </a:lnTo>
                  <a:lnTo>
                    <a:pt x="6" y="1235"/>
                  </a:lnTo>
                  <a:lnTo>
                    <a:pt x="0" y="1081"/>
                  </a:lnTo>
                  <a:lnTo>
                    <a:pt x="11" y="937"/>
                  </a:lnTo>
                  <a:lnTo>
                    <a:pt x="39" y="817"/>
                  </a:lnTo>
                  <a:lnTo>
                    <a:pt x="59" y="773"/>
                  </a:lnTo>
                  <a:lnTo>
                    <a:pt x="71" y="750"/>
                  </a:lnTo>
                  <a:lnTo>
                    <a:pt x="88" y="707"/>
                  </a:lnTo>
                  <a:lnTo>
                    <a:pt x="101" y="635"/>
                  </a:lnTo>
                  <a:lnTo>
                    <a:pt x="102" y="571"/>
                  </a:lnTo>
                  <a:lnTo>
                    <a:pt x="104" y="512"/>
                  </a:lnTo>
                  <a:lnTo>
                    <a:pt x="118" y="430"/>
                  </a:lnTo>
                  <a:lnTo>
                    <a:pt x="131" y="404"/>
                  </a:lnTo>
                  <a:lnTo>
                    <a:pt x="143" y="384"/>
                  </a:lnTo>
                  <a:lnTo>
                    <a:pt x="153" y="350"/>
                  </a:lnTo>
                  <a:lnTo>
                    <a:pt x="151" y="341"/>
                  </a:lnTo>
                  <a:lnTo>
                    <a:pt x="150" y="335"/>
                  </a:lnTo>
                  <a:lnTo>
                    <a:pt x="167" y="308"/>
                  </a:lnTo>
                  <a:lnTo>
                    <a:pt x="220" y="246"/>
                  </a:lnTo>
                  <a:lnTo>
                    <a:pt x="320" y="149"/>
                  </a:lnTo>
                  <a:lnTo>
                    <a:pt x="386" y="93"/>
                  </a:lnTo>
                  <a:lnTo>
                    <a:pt x="418" y="73"/>
                  </a:lnTo>
                  <a:lnTo>
                    <a:pt x="426" y="72"/>
                  </a:lnTo>
                  <a:lnTo>
                    <a:pt x="442" y="69"/>
                  </a:lnTo>
                  <a:lnTo>
                    <a:pt x="481" y="53"/>
                  </a:lnTo>
                  <a:lnTo>
                    <a:pt x="500" y="40"/>
                  </a:lnTo>
                  <a:lnTo>
                    <a:pt x="526" y="27"/>
                  </a:lnTo>
                  <a:lnTo>
                    <a:pt x="619" y="7"/>
                  </a:lnTo>
                  <a:lnTo>
                    <a:pt x="683" y="3"/>
                  </a:lnTo>
                  <a:lnTo>
                    <a:pt x="726" y="0"/>
                  </a:lnTo>
                  <a:lnTo>
                    <a:pt x="789" y="1"/>
                  </a:lnTo>
                  <a:lnTo>
                    <a:pt x="841" y="11"/>
                  </a:lnTo>
                  <a:lnTo>
                    <a:pt x="900" y="34"/>
                  </a:lnTo>
                  <a:lnTo>
                    <a:pt x="937" y="51"/>
                  </a:lnTo>
                  <a:lnTo>
                    <a:pt x="989" y="77"/>
                  </a:lnTo>
                  <a:lnTo>
                    <a:pt x="1082" y="144"/>
                  </a:lnTo>
                  <a:lnTo>
                    <a:pt x="1154" y="221"/>
                  </a:lnTo>
                  <a:lnTo>
                    <a:pt x="1205" y="309"/>
                  </a:lnTo>
                  <a:lnTo>
                    <a:pt x="1220" y="355"/>
                  </a:lnTo>
                  <a:lnTo>
                    <a:pt x="1243" y="432"/>
                  </a:lnTo>
                  <a:lnTo>
                    <a:pt x="1263" y="483"/>
                  </a:lnTo>
                  <a:lnTo>
                    <a:pt x="1269" y="496"/>
                  </a:lnTo>
                  <a:lnTo>
                    <a:pt x="1276" y="551"/>
                  </a:lnTo>
                  <a:lnTo>
                    <a:pt x="1285" y="669"/>
                  </a:lnTo>
                  <a:lnTo>
                    <a:pt x="1285" y="858"/>
                  </a:lnTo>
                  <a:lnTo>
                    <a:pt x="1276" y="977"/>
                  </a:lnTo>
                  <a:lnTo>
                    <a:pt x="1269" y="1031"/>
                  </a:lnTo>
                  <a:lnTo>
                    <a:pt x="1263" y="1045"/>
                  </a:lnTo>
                  <a:lnTo>
                    <a:pt x="1243" y="1098"/>
                  </a:lnTo>
                  <a:lnTo>
                    <a:pt x="1220" y="1177"/>
                  </a:lnTo>
                  <a:lnTo>
                    <a:pt x="1211" y="1212"/>
                  </a:lnTo>
                  <a:lnTo>
                    <a:pt x="1178" y="1296"/>
                  </a:lnTo>
                  <a:lnTo>
                    <a:pt x="1136" y="1383"/>
                  </a:lnTo>
                  <a:lnTo>
                    <a:pt x="1092" y="1465"/>
                  </a:lnTo>
                  <a:lnTo>
                    <a:pt x="1069" y="1499"/>
                  </a:lnTo>
                  <a:lnTo>
                    <a:pt x="1047" y="1527"/>
                  </a:lnTo>
                  <a:lnTo>
                    <a:pt x="981" y="1601"/>
                  </a:lnTo>
                  <a:lnTo>
                    <a:pt x="903" y="1676"/>
                  </a:lnTo>
                  <a:lnTo>
                    <a:pt x="835" y="1733"/>
                  </a:lnTo>
                  <a:lnTo>
                    <a:pt x="814" y="1746"/>
                  </a:lnTo>
                  <a:lnTo>
                    <a:pt x="773" y="1768"/>
                  </a:lnTo>
                  <a:lnTo>
                    <a:pt x="755" y="1781"/>
                  </a:lnTo>
                  <a:lnTo>
                    <a:pt x="743" y="1789"/>
                  </a:lnTo>
                  <a:lnTo>
                    <a:pt x="690" y="1808"/>
                  </a:lnTo>
                  <a:lnTo>
                    <a:pt x="616" y="1824"/>
                  </a:lnTo>
                  <a:lnTo>
                    <a:pt x="540" y="1834"/>
                  </a:lnTo>
                  <a:lnTo>
                    <a:pt x="507" y="1836"/>
                  </a:lnTo>
                  <a:lnTo>
                    <a:pt x="461" y="1833"/>
                  </a:lnTo>
                  <a:lnTo>
                    <a:pt x="370" y="1808"/>
                  </a:lnTo>
                  <a:lnTo>
                    <a:pt x="320" y="1782"/>
                  </a:lnTo>
                  <a:close/>
                  <a:moveTo>
                    <a:pt x="693" y="1519"/>
                  </a:moveTo>
                  <a:lnTo>
                    <a:pt x="719" y="1490"/>
                  </a:lnTo>
                  <a:lnTo>
                    <a:pt x="757" y="1432"/>
                  </a:lnTo>
                  <a:lnTo>
                    <a:pt x="765" y="1411"/>
                  </a:lnTo>
                  <a:lnTo>
                    <a:pt x="769" y="1393"/>
                  </a:lnTo>
                  <a:lnTo>
                    <a:pt x="783" y="1369"/>
                  </a:lnTo>
                  <a:lnTo>
                    <a:pt x="791" y="1368"/>
                  </a:lnTo>
                  <a:lnTo>
                    <a:pt x="796" y="1359"/>
                  </a:lnTo>
                  <a:lnTo>
                    <a:pt x="821" y="1288"/>
                  </a:lnTo>
                  <a:lnTo>
                    <a:pt x="834" y="1238"/>
                  </a:lnTo>
                  <a:lnTo>
                    <a:pt x="860" y="1130"/>
                  </a:lnTo>
                  <a:lnTo>
                    <a:pt x="874" y="1080"/>
                  </a:lnTo>
                  <a:lnTo>
                    <a:pt x="884" y="1048"/>
                  </a:lnTo>
                  <a:lnTo>
                    <a:pt x="889" y="1008"/>
                  </a:lnTo>
                  <a:lnTo>
                    <a:pt x="896" y="964"/>
                  </a:lnTo>
                  <a:lnTo>
                    <a:pt x="909" y="925"/>
                  </a:lnTo>
                  <a:lnTo>
                    <a:pt x="917" y="895"/>
                  </a:lnTo>
                  <a:lnTo>
                    <a:pt x="925" y="774"/>
                  </a:lnTo>
                  <a:lnTo>
                    <a:pt x="923" y="630"/>
                  </a:lnTo>
                  <a:lnTo>
                    <a:pt x="916" y="544"/>
                  </a:lnTo>
                  <a:lnTo>
                    <a:pt x="907" y="508"/>
                  </a:lnTo>
                  <a:lnTo>
                    <a:pt x="903" y="501"/>
                  </a:lnTo>
                  <a:lnTo>
                    <a:pt x="896" y="492"/>
                  </a:lnTo>
                  <a:lnTo>
                    <a:pt x="890" y="466"/>
                  </a:lnTo>
                  <a:lnTo>
                    <a:pt x="893" y="456"/>
                  </a:lnTo>
                  <a:lnTo>
                    <a:pt x="896" y="446"/>
                  </a:lnTo>
                  <a:lnTo>
                    <a:pt x="889" y="432"/>
                  </a:lnTo>
                  <a:lnTo>
                    <a:pt x="881" y="432"/>
                  </a:lnTo>
                  <a:lnTo>
                    <a:pt x="874" y="429"/>
                  </a:lnTo>
                  <a:lnTo>
                    <a:pt x="863" y="413"/>
                  </a:lnTo>
                  <a:lnTo>
                    <a:pt x="863" y="400"/>
                  </a:lnTo>
                  <a:lnTo>
                    <a:pt x="860" y="386"/>
                  </a:lnTo>
                  <a:lnTo>
                    <a:pt x="832" y="341"/>
                  </a:lnTo>
                  <a:lnTo>
                    <a:pt x="814" y="319"/>
                  </a:lnTo>
                  <a:lnTo>
                    <a:pt x="798" y="305"/>
                  </a:lnTo>
                  <a:lnTo>
                    <a:pt x="770" y="283"/>
                  </a:lnTo>
                  <a:lnTo>
                    <a:pt x="740" y="273"/>
                  </a:lnTo>
                  <a:lnTo>
                    <a:pt x="698" y="269"/>
                  </a:lnTo>
                  <a:lnTo>
                    <a:pt x="671" y="269"/>
                  </a:lnTo>
                  <a:lnTo>
                    <a:pt x="621" y="270"/>
                  </a:lnTo>
                  <a:lnTo>
                    <a:pt x="567" y="283"/>
                  </a:lnTo>
                  <a:lnTo>
                    <a:pt x="536" y="302"/>
                  </a:lnTo>
                  <a:lnTo>
                    <a:pt x="520" y="316"/>
                  </a:lnTo>
                  <a:lnTo>
                    <a:pt x="487" y="344"/>
                  </a:lnTo>
                  <a:lnTo>
                    <a:pt x="477" y="367"/>
                  </a:lnTo>
                  <a:lnTo>
                    <a:pt x="487" y="380"/>
                  </a:lnTo>
                  <a:lnTo>
                    <a:pt x="498" y="388"/>
                  </a:lnTo>
                  <a:lnTo>
                    <a:pt x="536" y="409"/>
                  </a:lnTo>
                  <a:lnTo>
                    <a:pt x="582" y="424"/>
                  </a:lnTo>
                  <a:lnTo>
                    <a:pt x="601" y="430"/>
                  </a:lnTo>
                  <a:lnTo>
                    <a:pt x="637" y="466"/>
                  </a:lnTo>
                  <a:lnTo>
                    <a:pt x="665" y="518"/>
                  </a:lnTo>
                  <a:lnTo>
                    <a:pt x="680" y="583"/>
                  </a:lnTo>
                  <a:lnTo>
                    <a:pt x="683" y="616"/>
                  </a:lnTo>
                  <a:lnTo>
                    <a:pt x="680" y="638"/>
                  </a:lnTo>
                  <a:lnTo>
                    <a:pt x="661" y="685"/>
                  </a:lnTo>
                  <a:lnTo>
                    <a:pt x="632" y="727"/>
                  </a:lnTo>
                  <a:lnTo>
                    <a:pt x="598" y="753"/>
                  </a:lnTo>
                  <a:lnTo>
                    <a:pt x="583" y="756"/>
                  </a:lnTo>
                  <a:lnTo>
                    <a:pt x="576" y="756"/>
                  </a:lnTo>
                  <a:lnTo>
                    <a:pt x="560" y="771"/>
                  </a:lnTo>
                  <a:lnTo>
                    <a:pt x="531" y="816"/>
                  </a:lnTo>
                  <a:lnTo>
                    <a:pt x="491" y="902"/>
                  </a:lnTo>
                  <a:lnTo>
                    <a:pt x="462" y="997"/>
                  </a:lnTo>
                  <a:lnTo>
                    <a:pt x="455" y="1039"/>
                  </a:lnTo>
                  <a:lnTo>
                    <a:pt x="449" y="1078"/>
                  </a:lnTo>
                  <a:lnTo>
                    <a:pt x="433" y="1134"/>
                  </a:lnTo>
                  <a:lnTo>
                    <a:pt x="428" y="1144"/>
                  </a:lnTo>
                  <a:lnTo>
                    <a:pt x="420" y="1153"/>
                  </a:lnTo>
                  <a:lnTo>
                    <a:pt x="413" y="1205"/>
                  </a:lnTo>
                  <a:lnTo>
                    <a:pt x="413" y="1273"/>
                  </a:lnTo>
                  <a:lnTo>
                    <a:pt x="419" y="1327"/>
                  </a:lnTo>
                  <a:lnTo>
                    <a:pt x="426" y="1339"/>
                  </a:lnTo>
                  <a:lnTo>
                    <a:pt x="432" y="1349"/>
                  </a:lnTo>
                  <a:lnTo>
                    <a:pt x="449" y="1406"/>
                  </a:lnTo>
                  <a:lnTo>
                    <a:pt x="456" y="1444"/>
                  </a:lnTo>
                  <a:lnTo>
                    <a:pt x="468" y="1491"/>
                  </a:lnTo>
                  <a:lnTo>
                    <a:pt x="488" y="1535"/>
                  </a:lnTo>
                  <a:lnTo>
                    <a:pt x="508" y="1553"/>
                  </a:lnTo>
                  <a:lnTo>
                    <a:pt x="520" y="1559"/>
                  </a:lnTo>
                  <a:lnTo>
                    <a:pt x="546" y="1572"/>
                  </a:lnTo>
                  <a:lnTo>
                    <a:pt x="589" y="1581"/>
                  </a:lnTo>
                  <a:lnTo>
                    <a:pt x="628" y="1572"/>
                  </a:lnTo>
                  <a:lnTo>
                    <a:pt x="670" y="1542"/>
                  </a:lnTo>
                  <a:lnTo>
                    <a:pt x="693" y="151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103134" y="1155245"/>
              <a:ext cx="219075" cy="312738"/>
            </a:xfrm>
            <a:custGeom>
              <a:avLst/>
              <a:gdLst>
                <a:gd name="T0" fmla="*/ 102 w 412"/>
                <a:gd name="T1" fmla="*/ 556 h 590"/>
                <a:gd name="T2" fmla="*/ 83 w 412"/>
                <a:gd name="T3" fmla="*/ 538 h 590"/>
                <a:gd name="T4" fmla="*/ 49 w 412"/>
                <a:gd name="T5" fmla="*/ 481 h 590"/>
                <a:gd name="T6" fmla="*/ 18 w 412"/>
                <a:gd name="T7" fmla="*/ 407 h 590"/>
                <a:gd name="T8" fmla="*/ 1 w 412"/>
                <a:gd name="T9" fmla="*/ 334 h 590"/>
                <a:gd name="T10" fmla="*/ 0 w 412"/>
                <a:gd name="T11" fmla="*/ 304 h 590"/>
                <a:gd name="T12" fmla="*/ 1 w 412"/>
                <a:gd name="T13" fmla="*/ 273 h 590"/>
                <a:gd name="T14" fmla="*/ 18 w 412"/>
                <a:gd name="T15" fmla="*/ 201 h 590"/>
                <a:gd name="T16" fmla="*/ 47 w 412"/>
                <a:gd name="T17" fmla="*/ 129 h 590"/>
                <a:gd name="T18" fmla="*/ 80 w 412"/>
                <a:gd name="T19" fmla="*/ 70 h 590"/>
                <a:gd name="T20" fmla="*/ 99 w 412"/>
                <a:gd name="T21" fmla="*/ 52 h 590"/>
                <a:gd name="T22" fmla="*/ 121 w 412"/>
                <a:gd name="T23" fmla="*/ 34 h 590"/>
                <a:gd name="T24" fmla="*/ 184 w 412"/>
                <a:gd name="T25" fmla="*/ 8 h 590"/>
                <a:gd name="T26" fmla="*/ 220 w 412"/>
                <a:gd name="T27" fmla="*/ 3 h 590"/>
                <a:gd name="T28" fmla="*/ 243 w 412"/>
                <a:gd name="T29" fmla="*/ 0 h 590"/>
                <a:gd name="T30" fmla="*/ 278 w 412"/>
                <a:gd name="T31" fmla="*/ 1 h 590"/>
                <a:gd name="T32" fmla="*/ 305 w 412"/>
                <a:gd name="T33" fmla="*/ 10 h 590"/>
                <a:gd name="T34" fmla="*/ 331 w 412"/>
                <a:gd name="T35" fmla="*/ 32 h 590"/>
                <a:gd name="T36" fmla="*/ 347 w 412"/>
                <a:gd name="T37" fmla="*/ 47 h 590"/>
                <a:gd name="T38" fmla="*/ 370 w 412"/>
                <a:gd name="T39" fmla="*/ 75 h 590"/>
                <a:gd name="T40" fmla="*/ 400 w 412"/>
                <a:gd name="T41" fmla="*/ 138 h 590"/>
                <a:gd name="T42" fmla="*/ 412 w 412"/>
                <a:gd name="T43" fmla="*/ 212 h 590"/>
                <a:gd name="T44" fmla="*/ 402 w 412"/>
                <a:gd name="T45" fmla="*/ 294 h 590"/>
                <a:gd name="T46" fmla="*/ 389 w 412"/>
                <a:gd name="T47" fmla="*/ 337 h 590"/>
                <a:gd name="T48" fmla="*/ 377 w 412"/>
                <a:gd name="T49" fmla="*/ 373 h 590"/>
                <a:gd name="T50" fmla="*/ 341 w 412"/>
                <a:gd name="T51" fmla="*/ 446 h 590"/>
                <a:gd name="T52" fmla="*/ 301 w 412"/>
                <a:gd name="T53" fmla="*/ 515 h 590"/>
                <a:gd name="T54" fmla="*/ 262 w 412"/>
                <a:gd name="T55" fmla="*/ 564 h 590"/>
                <a:gd name="T56" fmla="*/ 246 w 412"/>
                <a:gd name="T57" fmla="*/ 577 h 590"/>
                <a:gd name="T58" fmla="*/ 232 w 412"/>
                <a:gd name="T59" fmla="*/ 584 h 590"/>
                <a:gd name="T60" fmla="*/ 197 w 412"/>
                <a:gd name="T61" fmla="*/ 590 h 590"/>
                <a:gd name="T62" fmla="*/ 158 w 412"/>
                <a:gd name="T63" fmla="*/ 584 h 590"/>
                <a:gd name="T64" fmla="*/ 121 w 412"/>
                <a:gd name="T65" fmla="*/ 569 h 590"/>
                <a:gd name="T66" fmla="*/ 102 w 412"/>
                <a:gd name="T67" fmla="*/ 55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2" h="590">
                  <a:moveTo>
                    <a:pt x="102" y="556"/>
                  </a:moveTo>
                  <a:lnTo>
                    <a:pt x="83" y="538"/>
                  </a:lnTo>
                  <a:lnTo>
                    <a:pt x="49" y="481"/>
                  </a:lnTo>
                  <a:lnTo>
                    <a:pt x="18" y="407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3"/>
                  </a:lnTo>
                  <a:lnTo>
                    <a:pt x="18" y="201"/>
                  </a:lnTo>
                  <a:lnTo>
                    <a:pt x="47" y="129"/>
                  </a:lnTo>
                  <a:lnTo>
                    <a:pt x="80" y="70"/>
                  </a:lnTo>
                  <a:lnTo>
                    <a:pt x="99" y="52"/>
                  </a:lnTo>
                  <a:lnTo>
                    <a:pt x="121" y="34"/>
                  </a:lnTo>
                  <a:lnTo>
                    <a:pt x="184" y="8"/>
                  </a:lnTo>
                  <a:lnTo>
                    <a:pt x="220" y="3"/>
                  </a:lnTo>
                  <a:lnTo>
                    <a:pt x="243" y="0"/>
                  </a:lnTo>
                  <a:lnTo>
                    <a:pt x="278" y="1"/>
                  </a:lnTo>
                  <a:lnTo>
                    <a:pt x="305" y="10"/>
                  </a:lnTo>
                  <a:lnTo>
                    <a:pt x="331" y="32"/>
                  </a:lnTo>
                  <a:lnTo>
                    <a:pt x="347" y="47"/>
                  </a:lnTo>
                  <a:lnTo>
                    <a:pt x="370" y="75"/>
                  </a:lnTo>
                  <a:lnTo>
                    <a:pt x="400" y="138"/>
                  </a:lnTo>
                  <a:lnTo>
                    <a:pt x="412" y="212"/>
                  </a:lnTo>
                  <a:lnTo>
                    <a:pt x="402" y="294"/>
                  </a:lnTo>
                  <a:lnTo>
                    <a:pt x="389" y="337"/>
                  </a:lnTo>
                  <a:lnTo>
                    <a:pt x="377" y="373"/>
                  </a:lnTo>
                  <a:lnTo>
                    <a:pt x="341" y="446"/>
                  </a:lnTo>
                  <a:lnTo>
                    <a:pt x="301" y="515"/>
                  </a:lnTo>
                  <a:lnTo>
                    <a:pt x="262" y="564"/>
                  </a:lnTo>
                  <a:lnTo>
                    <a:pt x="246" y="577"/>
                  </a:lnTo>
                  <a:lnTo>
                    <a:pt x="232" y="584"/>
                  </a:lnTo>
                  <a:lnTo>
                    <a:pt x="197" y="590"/>
                  </a:lnTo>
                  <a:lnTo>
                    <a:pt x="158" y="584"/>
                  </a:lnTo>
                  <a:lnTo>
                    <a:pt x="121" y="569"/>
                  </a:lnTo>
                  <a:lnTo>
                    <a:pt x="102" y="5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498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riángulo isósceles"/>
          <p:cNvSpPr/>
          <p:nvPr userDrawn="1"/>
        </p:nvSpPr>
        <p:spPr>
          <a:xfrm>
            <a:off x="815413" y="1"/>
            <a:ext cx="11376587" cy="6869593"/>
          </a:xfrm>
          <a:custGeom>
            <a:avLst/>
            <a:gdLst>
              <a:gd name="connsiteX0" fmla="*/ 0 w 8532440"/>
              <a:gd name="connsiteY0" fmla="*/ 11577497 h 11577497"/>
              <a:gd name="connsiteX1" fmla="*/ 8532440 w 8532440"/>
              <a:gd name="connsiteY1" fmla="*/ 0 h 11577497"/>
              <a:gd name="connsiteX2" fmla="*/ 8532440 w 8532440"/>
              <a:gd name="connsiteY2" fmla="*/ 11577497 h 11577497"/>
              <a:gd name="connsiteX3" fmla="*/ 0 w 8532440"/>
              <a:gd name="connsiteY3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32440 w 8532440"/>
              <a:gd name="connsiteY3" fmla="*/ 11577497 h 11577497"/>
              <a:gd name="connsiteX4" fmla="*/ 0 w 8532440"/>
              <a:gd name="connsiteY4" fmla="*/ 11577497 h 11577497"/>
              <a:gd name="connsiteX0" fmla="*/ 0 w 8532440"/>
              <a:gd name="connsiteY0" fmla="*/ 11577497 h 11577497"/>
              <a:gd name="connsiteX1" fmla="*/ 5038613 w 8532440"/>
              <a:gd name="connsiteY1" fmla="*/ 4735200 h 11577497"/>
              <a:gd name="connsiteX2" fmla="*/ 8532440 w 8532440"/>
              <a:gd name="connsiteY2" fmla="*/ 0 h 11577497"/>
              <a:gd name="connsiteX3" fmla="*/ 8518792 w 8532440"/>
              <a:gd name="connsiteY3" fmla="*/ 4735200 h 11577497"/>
              <a:gd name="connsiteX4" fmla="*/ 8532440 w 8532440"/>
              <a:gd name="connsiteY4" fmla="*/ 11577497 h 11577497"/>
              <a:gd name="connsiteX5" fmla="*/ 0 w 8532440"/>
              <a:gd name="connsiteY5" fmla="*/ 11577497 h 11577497"/>
              <a:gd name="connsiteX0" fmla="*/ 0 w 8532440"/>
              <a:gd name="connsiteY0" fmla="*/ 7365058 h 7365058"/>
              <a:gd name="connsiteX1" fmla="*/ 5038613 w 8532440"/>
              <a:gd name="connsiteY1" fmla="*/ 522761 h 7365058"/>
              <a:gd name="connsiteX2" fmla="*/ 6744583 w 8532440"/>
              <a:gd name="connsiteY2" fmla="*/ 18367 h 7365058"/>
              <a:gd name="connsiteX3" fmla="*/ 8518792 w 8532440"/>
              <a:gd name="connsiteY3" fmla="*/ 522761 h 7365058"/>
              <a:gd name="connsiteX4" fmla="*/ 8532440 w 8532440"/>
              <a:gd name="connsiteY4" fmla="*/ 7365058 h 7365058"/>
              <a:gd name="connsiteX5" fmla="*/ 0 w 8532440"/>
              <a:gd name="connsiteY5" fmla="*/ 7365058 h 7365058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6744583 w 8532440"/>
              <a:gd name="connsiteY2" fmla="*/ 131078 h 7477769"/>
              <a:gd name="connsiteX3" fmla="*/ 7372380 w 8532440"/>
              <a:gd name="connsiteY3" fmla="*/ 253333 h 7477769"/>
              <a:gd name="connsiteX4" fmla="*/ 8518792 w 8532440"/>
              <a:gd name="connsiteY4" fmla="*/ 635472 h 7477769"/>
              <a:gd name="connsiteX5" fmla="*/ 8532440 w 8532440"/>
              <a:gd name="connsiteY5" fmla="*/ 7477769 h 7477769"/>
              <a:gd name="connsiteX6" fmla="*/ 0 w 8532440"/>
              <a:gd name="connsiteY6" fmla="*/ 7477769 h 7477769"/>
              <a:gd name="connsiteX0" fmla="*/ 0 w 8532440"/>
              <a:gd name="connsiteY0" fmla="*/ 7477769 h 7477769"/>
              <a:gd name="connsiteX1" fmla="*/ 5038613 w 8532440"/>
              <a:gd name="connsiteY1" fmla="*/ 635472 h 7477769"/>
              <a:gd name="connsiteX2" fmla="*/ 7372380 w 8532440"/>
              <a:gd name="connsiteY2" fmla="*/ 253333 h 7477769"/>
              <a:gd name="connsiteX3" fmla="*/ 8518792 w 8532440"/>
              <a:gd name="connsiteY3" fmla="*/ 635472 h 7477769"/>
              <a:gd name="connsiteX4" fmla="*/ 8532440 w 8532440"/>
              <a:gd name="connsiteY4" fmla="*/ 7477769 h 7477769"/>
              <a:gd name="connsiteX5" fmla="*/ 0 w 8532440"/>
              <a:gd name="connsiteY5" fmla="*/ 7477769 h 7477769"/>
              <a:gd name="connsiteX0" fmla="*/ 0 w 8532440"/>
              <a:gd name="connsiteY0" fmla="*/ 6842297 h 6842297"/>
              <a:gd name="connsiteX1" fmla="*/ 5038613 w 8532440"/>
              <a:gd name="connsiteY1" fmla="*/ 0 h 6842297"/>
              <a:gd name="connsiteX2" fmla="*/ 8518792 w 8532440"/>
              <a:gd name="connsiteY2" fmla="*/ 0 h 6842297"/>
              <a:gd name="connsiteX3" fmla="*/ 8532440 w 8532440"/>
              <a:gd name="connsiteY3" fmla="*/ 6842297 h 6842297"/>
              <a:gd name="connsiteX4" fmla="*/ 0 w 8532440"/>
              <a:gd name="connsiteY4" fmla="*/ 6842297 h 68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440" h="6842297">
                <a:moveTo>
                  <a:pt x="0" y="6842297"/>
                </a:moveTo>
                <a:lnTo>
                  <a:pt x="5038613" y="0"/>
                </a:lnTo>
                <a:lnTo>
                  <a:pt x="8518792" y="0"/>
                </a:lnTo>
                <a:cubicBezTo>
                  <a:pt x="8523341" y="2280766"/>
                  <a:pt x="8527891" y="4561531"/>
                  <a:pt x="8532440" y="6842297"/>
                </a:cubicBezTo>
                <a:lnTo>
                  <a:pt x="0" y="6842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239350" y="836712"/>
            <a:ext cx="11713301" cy="58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2500" baseline="0">
              <a:solidFill>
                <a:srgbClr val="DC0000"/>
              </a:solidFill>
              <a:latin typeface="Stag Book" pitchFamily="50" charset="0"/>
            </a:endParaRPr>
          </a:p>
          <a:p>
            <a:endParaRPr lang="es-PE" sz="1500"/>
          </a:p>
          <a:p>
            <a:endParaRPr lang="es-PE" sz="1500"/>
          </a:p>
          <a:p>
            <a:endParaRPr lang="es-PE" sz="15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  <a:p>
            <a:endParaRPr lang="es-PE" sz="1800"/>
          </a:p>
        </p:txBody>
      </p:sp>
      <p:pic>
        <p:nvPicPr>
          <p:cNvPr id="2052" name="Picture 4" descr="C:\Users\MED\Desktop\logo MINED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74" y="260648"/>
            <a:ext cx="3092015" cy="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rátula con 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-5374"/>
            <a:ext cx="12192000" cy="68633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/>
        </p:nvGrpSpPr>
        <p:grpSpPr>
          <a:xfrm>
            <a:off x="5257800" y="-5374"/>
            <a:ext cx="6934200" cy="6863374"/>
            <a:chOff x="5257800" y="-5374"/>
            <a:chExt cx="6934200" cy="6863374"/>
          </a:xfrm>
        </p:grpSpPr>
        <p:sp>
          <p:nvSpPr>
            <p:cNvPr id="4" name="Triángulo isósceles 3"/>
            <p:cNvSpPr/>
            <p:nvPr userDrawn="1"/>
          </p:nvSpPr>
          <p:spPr>
            <a:xfrm>
              <a:off x="5257800" y="3095625"/>
              <a:ext cx="6934200" cy="3762375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Triángulo isósceles 11"/>
            <p:cNvSpPr/>
            <p:nvPr userDrawn="1"/>
          </p:nvSpPr>
          <p:spPr>
            <a:xfrm flipV="1">
              <a:off x="5257800" y="-5374"/>
              <a:ext cx="6934200" cy="6063273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Triángulo isósceles 4"/>
            <p:cNvSpPr/>
            <p:nvPr userDrawn="1"/>
          </p:nvSpPr>
          <p:spPr>
            <a:xfrm rot="16200000">
              <a:off x="9666734" y="3532633"/>
              <a:ext cx="2962274" cy="2088258"/>
            </a:xfrm>
            <a:prstGeom prst="triangle">
              <a:avLst>
                <a:gd name="adj" fmla="val 61735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4" name="Lágrima 13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" y="301472"/>
            <a:ext cx="2598439" cy="566026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H="1">
            <a:off x="-11220" y="4218321"/>
            <a:ext cx="1015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025" y="2200493"/>
            <a:ext cx="7455243" cy="1862903"/>
          </a:xfrm>
        </p:spPr>
        <p:txBody>
          <a:bodyPr anchor="b">
            <a:normAutofit/>
          </a:bodyPr>
          <a:lstStyle>
            <a:lvl1pPr algn="l">
              <a:defRPr sz="4400" spc="-1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025" y="4415549"/>
            <a:ext cx="7455243" cy="85412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6" y="5986640"/>
            <a:ext cx="2599234" cy="565245"/>
          </a:xfrm>
          <a:prstGeom prst="rect">
            <a:avLst/>
          </a:prstGeom>
        </p:spPr>
      </p:pic>
      <p:sp>
        <p:nvSpPr>
          <p:cNvPr id="19" name="Triángulo isósceles 18"/>
          <p:cNvSpPr/>
          <p:nvPr/>
        </p:nvSpPr>
        <p:spPr>
          <a:xfrm rot="5400000" flipH="1">
            <a:off x="-71463" y="4101552"/>
            <a:ext cx="484413" cy="341487"/>
          </a:xfrm>
          <a:prstGeom prst="triangle">
            <a:avLst>
              <a:gd name="adj" fmla="val 61735"/>
            </a:avLst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2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s sin separacion 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183229"/>
            <a:ext cx="8916762" cy="735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4" y="1133475"/>
            <a:ext cx="11591925" cy="533717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4" y="6527800"/>
            <a:ext cx="2743200" cy="187325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05175" y="6519636"/>
            <a:ext cx="5581650" cy="187326"/>
          </a:xfrm>
        </p:spPr>
        <p:txBody>
          <a:bodyPr/>
          <a:lstStyle/>
          <a:p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Lágrima 11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820749" y="6577012"/>
            <a:ext cx="396000" cy="187326"/>
          </a:xfrm>
        </p:spPr>
        <p:txBody>
          <a:bodyPr/>
          <a:lstStyle/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1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atula o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-139700" y="-139700"/>
            <a:ext cx="12458699" cy="7137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-5463" y="-6907"/>
            <a:ext cx="12192000" cy="6864907"/>
            <a:chOff x="7237" y="-6907"/>
            <a:chExt cx="12192000" cy="6864907"/>
          </a:xfrm>
        </p:grpSpPr>
        <p:sp>
          <p:nvSpPr>
            <p:cNvPr id="8" name="Rectángulo 7"/>
            <p:cNvSpPr/>
            <p:nvPr userDrawn="1"/>
          </p:nvSpPr>
          <p:spPr>
            <a:xfrm>
              <a:off x="7237" y="4267200"/>
              <a:ext cx="12192000" cy="2590799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 6"/>
            <p:cNvSpPr/>
            <p:nvPr userDrawn="1"/>
          </p:nvSpPr>
          <p:spPr>
            <a:xfrm>
              <a:off x="7237" y="-6905"/>
              <a:ext cx="12192000" cy="4216400"/>
            </a:xfrm>
            <a:prstGeom prst="rect">
              <a:avLst/>
            </a:prstGeom>
            <a:solidFill>
              <a:srgbClr val="C8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/>
            <p:cNvSpPr/>
            <p:nvPr userDrawn="1"/>
          </p:nvSpPr>
          <p:spPr>
            <a:xfrm>
              <a:off x="5257417" y="3169920"/>
              <a:ext cx="6941820" cy="3688080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/>
            <p:cNvSpPr/>
            <p:nvPr userDrawn="1"/>
          </p:nvSpPr>
          <p:spPr>
            <a:xfrm flipV="1">
              <a:off x="5470777" y="-6907"/>
              <a:ext cx="6728460" cy="6064805"/>
            </a:xfrm>
            <a:prstGeom prst="triangle">
              <a:avLst>
                <a:gd name="adj" fmla="val 100000"/>
              </a:avLst>
            </a:prstGeom>
            <a:solidFill>
              <a:srgbClr val="AF0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Triángulo isósceles 22"/>
            <p:cNvSpPr/>
            <p:nvPr userDrawn="1"/>
          </p:nvSpPr>
          <p:spPr>
            <a:xfrm rot="16200000">
              <a:off x="9667969" y="3526631"/>
              <a:ext cx="2962274" cy="2100262"/>
            </a:xfrm>
            <a:prstGeom prst="triangle">
              <a:avLst>
                <a:gd name="adj" fmla="val 61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9147173" y="5828839"/>
            <a:ext cx="2304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-4763" y="652651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25" y="5886502"/>
            <a:ext cx="2190750" cy="49663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808190" y="5932336"/>
            <a:ext cx="1414593" cy="381000"/>
          </a:xfrm>
        </p:spPr>
        <p:txBody>
          <a:bodyPr anchor="ctr">
            <a:no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Ingrese fecha aquí</a:t>
            </a:r>
            <a:endParaRPr lang="es-PE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-4763" y="6583663"/>
            <a:ext cx="122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675" y="2095612"/>
            <a:ext cx="8115300" cy="196215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3675" y="4398145"/>
            <a:ext cx="8103573" cy="74284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337050" y="412750"/>
            <a:ext cx="3556000" cy="80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446956"/>
            <a:ext cx="3399364" cy="740494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3"/>
          </p:nvPr>
        </p:nvSpPr>
        <p:spPr>
          <a:xfrm>
            <a:off x="11782425" y="6614994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0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001" y="180022"/>
            <a:ext cx="8483600" cy="1001078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2353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3" name="Lágrima 2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806149" y="6595217"/>
            <a:ext cx="432000" cy="161977"/>
          </a:xfrm>
        </p:spPr>
        <p:txBody>
          <a:bodyPr/>
          <a:lstStyle/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5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ido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5600" y="199072"/>
            <a:ext cx="8831943" cy="721517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42354" y="6559498"/>
            <a:ext cx="27432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559498"/>
            <a:ext cx="4114800" cy="161977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08614" y="6559497"/>
            <a:ext cx="432000" cy="252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MINE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Lágrima 8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833562" y="6576894"/>
            <a:ext cx="396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260350"/>
            <a:ext cx="2436411" cy="5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27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927" y="1135019"/>
            <a:ext cx="3932237" cy="1437363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426857" y="1135018"/>
            <a:ext cx="7474857" cy="5248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8927" y="2732793"/>
            <a:ext cx="3932237" cy="36511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50511" y="6544383"/>
            <a:ext cx="27432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544383"/>
            <a:ext cx="4114800" cy="177092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96710" y="6562725"/>
            <a:ext cx="432000" cy="216000"/>
          </a:xfrm>
        </p:spPr>
        <p:txBody>
          <a:bodyPr/>
          <a:lstStyle>
            <a:lvl1pPr>
              <a:defRPr sz="1050"/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6" y="161729"/>
            <a:ext cx="8922159" cy="752672"/>
          </a:xfrm>
        </p:spPr>
        <p:txBody>
          <a:bodyPr anchor="ctr">
            <a:noAutofit/>
          </a:bodyPr>
          <a:lstStyle>
            <a:lvl1pPr marL="0" indent="0"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2095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pattFill prst="lgConfetti">
              <a:fgClr>
                <a:srgbClr val="EBECE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Triángulo isósceles 15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Triángulo isósceles 16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0" y="2343376"/>
            <a:ext cx="5865586" cy="2200275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0" y="827388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0" y="5961363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857" y="2343376"/>
            <a:ext cx="319314" cy="2200275"/>
          </a:xfrm>
          <a:prstGeom prst="rect">
            <a:avLst/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82865" y="2343376"/>
            <a:ext cx="319314" cy="220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820525" y="6586419"/>
            <a:ext cx="396000" cy="192206"/>
          </a:xfrm>
          <a:effectLst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-1246"/>
            <a:ext cx="12192000" cy="6859246"/>
            <a:chOff x="0" y="-1246"/>
            <a:chExt cx="12192000" cy="6859246"/>
          </a:xfrm>
        </p:grpSpPr>
        <p:sp>
          <p:nvSpPr>
            <p:cNvPr id="13" name="Rectángulo 12"/>
            <p:cNvSpPr/>
            <p:nvPr userDrawn="1"/>
          </p:nvSpPr>
          <p:spPr>
            <a:xfrm>
              <a:off x="0" y="-1246"/>
              <a:ext cx="12192000" cy="6859246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Triángulo isósceles 13"/>
            <p:cNvSpPr/>
            <p:nvPr userDrawn="1"/>
          </p:nvSpPr>
          <p:spPr>
            <a:xfrm flipV="1">
              <a:off x="6076950" y="-1246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Triángulo isósceles 14"/>
            <p:cNvSpPr/>
            <p:nvPr userDrawn="1"/>
          </p:nvSpPr>
          <p:spPr>
            <a:xfrm>
              <a:off x="6076950" y="1998931"/>
              <a:ext cx="6115050" cy="4859069"/>
            </a:xfrm>
            <a:prstGeom prst="triangle">
              <a:avLst>
                <a:gd name="adj" fmla="val 100000"/>
              </a:avLst>
            </a:prstGeom>
            <a:solidFill>
              <a:srgbClr val="CDC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Triángulo isósceles 15"/>
          <p:cNvSpPr/>
          <p:nvPr/>
        </p:nvSpPr>
        <p:spPr>
          <a:xfrm rot="16200000">
            <a:off x="9854851" y="2531228"/>
            <a:ext cx="2880000" cy="1794297"/>
          </a:xfrm>
          <a:prstGeom prst="triangle">
            <a:avLst>
              <a:gd name="adj" fmla="val 49991"/>
            </a:avLst>
          </a:prstGeom>
          <a:solidFill>
            <a:srgbClr val="AF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89" y="143228"/>
            <a:ext cx="2694811" cy="587019"/>
          </a:xfrm>
          <a:prstGeom prst="rect">
            <a:avLst/>
          </a:prstGeom>
        </p:spPr>
      </p:pic>
      <p:sp>
        <p:nvSpPr>
          <p:cNvPr id="17" name="Forma libre 16"/>
          <p:cNvSpPr/>
          <p:nvPr/>
        </p:nvSpPr>
        <p:spPr>
          <a:xfrm>
            <a:off x="138327" y="164307"/>
            <a:ext cx="11925300" cy="6557166"/>
          </a:xfrm>
          <a:custGeom>
            <a:avLst/>
            <a:gdLst>
              <a:gd name="connsiteX0" fmla="*/ 0 w 11925300"/>
              <a:gd name="connsiteY0" fmla="*/ 0 h 6557166"/>
              <a:gd name="connsiteX1" fmla="*/ 8436245 w 11925300"/>
              <a:gd name="connsiteY1" fmla="*/ 0 h 6557166"/>
              <a:gd name="connsiteX2" fmla="*/ 9420122 w 11925300"/>
              <a:gd name="connsiteY2" fmla="*/ 721517 h 6557166"/>
              <a:gd name="connsiteX3" fmla="*/ 11925300 w 11925300"/>
              <a:gd name="connsiteY3" fmla="*/ 721517 h 6557166"/>
              <a:gd name="connsiteX4" fmla="*/ 11925300 w 11925300"/>
              <a:gd name="connsiteY4" fmla="*/ 6557166 h 6557166"/>
              <a:gd name="connsiteX5" fmla="*/ 0 w 11925300"/>
              <a:gd name="connsiteY5" fmla="*/ 6557166 h 6557166"/>
              <a:gd name="connsiteX6" fmla="*/ 0 w 11925300"/>
              <a:gd name="connsiteY6" fmla="*/ 875271 h 6557166"/>
              <a:gd name="connsiteX7" fmla="*/ 0 w 11925300"/>
              <a:gd name="connsiteY7" fmla="*/ 721517 h 65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5300" h="6557166">
                <a:moveTo>
                  <a:pt x="0" y="0"/>
                </a:moveTo>
                <a:lnTo>
                  <a:pt x="8436245" y="0"/>
                </a:lnTo>
                <a:lnTo>
                  <a:pt x="9420122" y="721517"/>
                </a:lnTo>
                <a:lnTo>
                  <a:pt x="11925300" y="721517"/>
                </a:lnTo>
                <a:lnTo>
                  <a:pt x="11925300" y="6557166"/>
                </a:lnTo>
                <a:lnTo>
                  <a:pt x="0" y="6557166"/>
                </a:lnTo>
                <a:lnTo>
                  <a:pt x="0" y="875271"/>
                </a:lnTo>
                <a:lnTo>
                  <a:pt x="0" y="72151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14324" y="187894"/>
            <a:ext cx="8927494" cy="721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52400" y="951705"/>
            <a:ext cx="119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4324" y="1122703"/>
            <a:ext cx="11591925" cy="53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6450" y="6514755"/>
            <a:ext cx="27432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514755"/>
            <a:ext cx="4114800" cy="192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sp>
        <p:nvSpPr>
          <p:cNvPr id="18" name="Lágrima 17"/>
          <p:cNvSpPr/>
          <p:nvPr/>
        </p:nvSpPr>
        <p:spPr>
          <a:xfrm rot="5400000">
            <a:off x="11852300" y="6515100"/>
            <a:ext cx="339698" cy="339698"/>
          </a:xfrm>
          <a:prstGeom prst="teardrop">
            <a:avLst/>
          </a:prstGeom>
          <a:solidFill>
            <a:srgbClr val="CDCE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820525" y="6595944"/>
            <a:ext cx="396000" cy="19220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fld id="{DAF31D20-51B2-49A6-91FA-1FC48A60B4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4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spc="-100" baseline="0"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de.wikipedia.org/wiki/Datei:Icons8_flat_folder.sv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Icons8_flat_folder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2;p40">
            <a:extLst>
              <a:ext uri="{FF2B5EF4-FFF2-40B4-BE49-F238E27FC236}">
                <a16:creationId xmlns="" xmlns:a16="http://schemas.microsoft.com/office/drawing/2014/main" id="{6B2D2997-07CA-4904-B617-4D49470490AF}"/>
              </a:ext>
            </a:extLst>
          </p:cNvPr>
          <p:cNvSpPr txBox="1">
            <a:spLocks/>
          </p:cNvSpPr>
          <p:nvPr/>
        </p:nvSpPr>
        <p:spPr>
          <a:xfrm>
            <a:off x="1652971" y="2541977"/>
            <a:ext cx="8275431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00" baseline="0"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s-MX" sz="36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Administración de datos - UPP</a:t>
            </a:r>
            <a:r>
              <a:rPr kumimoji="0" lang="es-MX" sz="34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/>
            </a:r>
            <a:br>
              <a:rPr kumimoji="0" lang="es-MX" sz="34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</a:br>
            <a:r>
              <a:rPr kumimoji="0" lang="es-MX" sz="2800" b="1" i="0" u="none" strike="noStrike" kern="1200" cap="none" spc="-10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</a:rPr>
              <a:t>Ministerio de Educación</a:t>
            </a:r>
            <a:endParaRPr kumimoji="0" lang="es-MX" sz="3200" b="1" i="0" u="none" strike="noStrike" kern="1200" cap="none" spc="-1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7A5891-79BE-B74B-A619-13ED580E4425}"/>
              </a:ext>
            </a:extLst>
          </p:cNvPr>
          <p:cNvSpPr txBox="1"/>
          <p:nvPr/>
        </p:nvSpPr>
        <p:spPr>
          <a:xfrm>
            <a:off x="8351374" y="600075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Unidad de Planificación y Presupuesto</a:t>
            </a:r>
          </a:p>
          <a:p>
            <a:pPr algn="r"/>
            <a:r>
              <a:rPr lang="x-none" sz="1600" dirty="0">
                <a:solidFill>
                  <a:schemeClr val="bg2">
                    <a:lumMod val="50000"/>
                  </a:schemeClr>
                </a:solidFill>
              </a:rPr>
              <a:t>Julio 2021</a:t>
            </a:r>
          </a:p>
        </p:txBody>
      </p:sp>
    </p:spTree>
    <p:extLst>
      <p:ext uri="{BB962C8B-B14F-4D97-AF65-F5344CB8AC3E}">
        <p14:creationId xmlns:p14="http://schemas.microsoft.com/office/powerpoint/2010/main" val="133138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D5580-D7B4-894D-A0AF-67B57FF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Otras ideas/Extensiones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40CEC79-1C90-D24F-BEBE-CEB3C88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10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212485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Tener </a:t>
            </a:r>
            <a:r>
              <a:rPr lang="x-none" dirty="0" smtClean="0"/>
              <a:t>un </a:t>
            </a:r>
            <a:r>
              <a:rPr lang="x-none" b="1" dirty="0"/>
              <a:t>master dataset </a:t>
            </a:r>
            <a:r>
              <a:rPr lang="x-none" dirty="0"/>
              <a:t>para cada unidad de observación, Por ejemplo, una tabla que liste todos los servicios educativos (cod_mod) que el equipo de data encontrará</a:t>
            </a:r>
            <a:r>
              <a:rPr lang="x-none" dirty="0" smtClean="0"/>
              <a:t>.</a:t>
            </a:r>
            <a:r>
              <a:rPr lang="es-PE" dirty="0" smtClean="0"/>
              <a:t> </a:t>
            </a:r>
            <a:r>
              <a:rPr lang="es-PE" dirty="0" smtClean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2957165"/>
            <a:ext cx="918845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Incluir </a:t>
            </a:r>
            <a:r>
              <a:rPr lang="x-none" dirty="0" smtClean="0"/>
              <a:t>una </a:t>
            </a:r>
            <a:r>
              <a:rPr lang="x-none" b="1" dirty="0"/>
              <a:t>carpeta de data encriptada </a:t>
            </a:r>
            <a:r>
              <a:rPr lang="x-none" dirty="0"/>
              <a:t>para salvaguardar la privacidad de los usuarios. Ejemplo: La base de nexus muchas veces viene con información identificadora (DNI) (buenas prácticas</a:t>
            </a:r>
            <a:r>
              <a:rPr lang="x-none" dirty="0" smtClean="0"/>
              <a:t>)</a:t>
            </a:r>
            <a:r>
              <a:rPr lang="es-PE" dirty="0" smtClean="0"/>
              <a:t>. </a:t>
            </a:r>
            <a:r>
              <a:rPr lang="es-PE" dirty="0" smtClean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id="{92836A9F-71AA-E74E-9BC0-726311C31E41}"/>
              </a:ext>
            </a:extLst>
          </p:cNvPr>
          <p:cNvSpPr txBox="1"/>
          <p:nvPr/>
        </p:nvSpPr>
        <p:spPr>
          <a:xfrm>
            <a:off x="355600" y="1292545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Crear una </a:t>
            </a:r>
            <a:r>
              <a:rPr lang="es-PE" b="1" dirty="0" smtClean="0"/>
              <a:t>guía de estilo </a:t>
            </a:r>
            <a:r>
              <a:rPr lang="es-PE" dirty="0" smtClean="0"/>
              <a:t>para el código en </a:t>
            </a:r>
            <a:r>
              <a:rPr lang="es-PE" dirty="0" err="1" smtClean="0"/>
              <a:t>Stata</a:t>
            </a:r>
            <a:r>
              <a:rPr lang="es-PE" dirty="0" smtClean="0"/>
              <a:t>/R </a:t>
            </a:r>
            <a:r>
              <a:rPr lang="es-PE" dirty="0" smtClean="0"/>
              <a:t>e incluirlo en el repositorio en </a:t>
            </a:r>
            <a:r>
              <a:rPr lang="es-PE" dirty="0" err="1" smtClean="0"/>
              <a:t>GitHub</a:t>
            </a:r>
            <a:r>
              <a:rPr lang="es-PE" dirty="0" smtClean="0"/>
              <a:t>. </a:t>
            </a:r>
            <a:r>
              <a:rPr lang="es-PE" b="1" dirty="0" smtClean="0">
                <a:solidFill>
                  <a:schemeClr val="accent6"/>
                </a:solidFill>
              </a:rPr>
              <a:t>En construcción.</a:t>
            </a:r>
            <a:endParaRPr lang="x-none" b="1" dirty="0">
              <a:solidFill>
                <a:schemeClr val="accent6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06647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Tener </a:t>
            </a:r>
            <a:r>
              <a:rPr lang="x-none" dirty="0" smtClean="0"/>
              <a:t>un </a:t>
            </a:r>
            <a:r>
              <a:rPr lang="es-PE" b="1" dirty="0" smtClean="0"/>
              <a:t>data </a:t>
            </a:r>
            <a:r>
              <a:rPr lang="es-PE" b="1" dirty="0" err="1" smtClean="0"/>
              <a:t>linkage</a:t>
            </a:r>
            <a:r>
              <a:rPr lang="es-PE" b="1" dirty="0" smtClean="0"/>
              <a:t> </a:t>
            </a:r>
            <a:r>
              <a:rPr lang="es-PE" b="1" dirty="0" err="1" smtClean="0"/>
              <a:t>table</a:t>
            </a:r>
            <a:r>
              <a:rPr lang="es-PE" b="1" dirty="0" smtClean="0"/>
              <a:t> </a:t>
            </a:r>
            <a:r>
              <a:rPr lang="es-PE" dirty="0" smtClean="0"/>
              <a:t>que permita documentar la manera en la que se hace </a:t>
            </a:r>
            <a:r>
              <a:rPr lang="es-PE" dirty="0" err="1" smtClean="0"/>
              <a:t>merge</a:t>
            </a:r>
            <a:r>
              <a:rPr lang="es-PE" dirty="0" smtClean="0"/>
              <a:t> entre las diferentes bases de datos</a:t>
            </a:r>
            <a:r>
              <a:rPr lang="x-none" dirty="0" smtClean="0"/>
              <a:t>.</a:t>
            </a:r>
            <a:r>
              <a:rPr lang="es-PE" dirty="0" smtClean="0"/>
              <a:t> </a:t>
            </a:r>
            <a:r>
              <a:rPr lang="es-PE" dirty="0" smtClean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AB503312-8C0F-5346-9674-B728762956A1}"/>
              </a:ext>
            </a:extLst>
          </p:cNvPr>
          <p:cNvSpPr txBox="1"/>
          <p:nvPr/>
        </p:nvSpPr>
        <p:spPr>
          <a:xfrm>
            <a:off x="355600" y="4898784"/>
            <a:ext cx="918845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Tener</a:t>
            </a:r>
            <a:r>
              <a:rPr lang="x-none" dirty="0" smtClean="0"/>
              <a:t> </a:t>
            </a:r>
            <a:r>
              <a:rPr lang="es-PE" b="1" dirty="0" smtClean="0"/>
              <a:t>mapas de datos </a:t>
            </a:r>
            <a:r>
              <a:rPr lang="es-PE" dirty="0" smtClean="0"/>
              <a:t>que permitan visualizar las transformaciones realizadas a las bases de datos</a:t>
            </a:r>
            <a:r>
              <a:rPr lang="x-none" dirty="0" smtClean="0"/>
              <a:t>.</a:t>
            </a:r>
            <a:r>
              <a:rPr lang="es-PE" dirty="0" smtClean="0"/>
              <a:t> </a:t>
            </a:r>
            <a:r>
              <a:rPr lang="es-PE" dirty="0" smtClean="0">
                <a:solidFill>
                  <a:schemeClr val="accent2"/>
                </a:solidFill>
              </a:rPr>
              <a:t>Idea</a:t>
            </a:r>
            <a:endParaRPr 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33A63-70B2-7046-9F60-253DFE3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Unidad B - Minedu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0103274-9BCB-C749-B318-0FB5B73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89672"/>
            <a:ext cx="432000" cy="252000"/>
          </a:xfrm>
        </p:spPr>
        <p:txBody>
          <a:bodyPr/>
          <a:lstStyle/>
          <a:p>
            <a:fld id="{DAF31D20-51B2-49A6-91FA-1FC48A60B42D}" type="slidenum">
              <a:rPr lang="es-PE" smtClean="0"/>
              <a:t>2</a:t>
            </a:fld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90A5C8-A6CA-9E49-BA21-D733E9432C02}"/>
              </a:ext>
            </a:extLst>
          </p:cNvPr>
          <p:cNvSpPr txBox="1"/>
          <p:nvPr/>
        </p:nvSpPr>
        <p:spPr>
          <a:xfrm>
            <a:off x="841929" y="3871510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8519D5E-E470-6A49-AE6A-EDD0242E0A07}"/>
              </a:ext>
            </a:extLst>
          </p:cNvPr>
          <p:cNvSpPr txBox="1"/>
          <p:nvPr/>
        </p:nvSpPr>
        <p:spPr>
          <a:xfrm>
            <a:off x="5637078" y="204970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La Unidad B contiene la documentación interna del equipo de data. Actualmente está organizado según años.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1EFAF74-8C21-B649-AA6D-64B55FB3EC8C}"/>
              </a:ext>
            </a:extLst>
          </p:cNvPr>
          <p:cNvSpPr txBox="1"/>
          <p:nvPr/>
        </p:nvSpPr>
        <p:spPr>
          <a:xfrm>
            <a:off x="5637078" y="3640488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Se tiene acceso a la Unidad B a través del VPN a una computadora del </a:t>
            </a:r>
            <a:r>
              <a:rPr lang="es-ES_tradnl" dirty="0" err="1"/>
              <a:t>Minedu</a:t>
            </a:r>
            <a:r>
              <a:rPr lang="es-ES_tradnl" dirty="0"/>
              <a:t>. El equipo de data cuenta con 6 </a:t>
            </a:r>
            <a:r>
              <a:rPr lang="es-ES_tradnl" dirty="0" err="1"/>
              <a:t>PCs</a:t>
            </a:r>
            <a:r>
              <a:rPr lang="es-ES_tradnl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33B605-18C9-4147-BDFB-CC9F62EBF29F}"/>
              </a:ext>
            </a:extLst>
          </p:cNvPr>
          <p:cNvSpPr txBox="1"/>
          <p:nvPr/>
        </p:nvSpPr>
        <p:spPr>
          <a:xfrm>
            <a:off x="5637078" y="5231270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Se creó un folder “Data” para reorganizar la información que maneja el equipo. El folder data sería transversal a los años.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64DE48F-BA15-F341-949A-1034E1BA0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87DCA05-08B3-BB4B-90E6-ED641611940A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Unidad_B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9B1D8548-FEA3-954E-BCF1-319FAE996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DA80-4D1A-8C44-8ACC-A30AEA441600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9524619-002B-5744-8499-167FBB049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A6B3A2-F49D-7140-82D0-2C1D871F108C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2021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6EF7BB60-BA6E-7746-B4A5-0417058BF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01A57F8-33BB-EE42-BDE5-BC8FCC3AEB64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2022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170B1F5-BFF7-244E-9B04-914CA7265E1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4822BE5-7061-6444-A1F9-F846DA6645C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C6EC0A42-FFE0-5F4D-AE5C-D86CD49CB0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33A63-70B2-7046-9F60-253DFE3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0103274-9BCB-C749-B318-0FB5B73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89672"/>
            <a:ext cx="432000" cy="252000"/>
          </a:xfrm>
        </p:spPr>
        <p:txBody>
          <a:bodyPr/>
          <a:lstStyle/>
          <a:p>
            <a:fld id="{DAF31D20-51B2-49A6-91FA-1FC48A60B42D}" type="slidenum">
              <a:rPr lang="es-PE" smtClean="0"/>
              <a:t>3</a:t>
            </a:fld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90A5C8-A6CA-9E49-BA21-D733E9432C02}"/>
              </a:ext>
            </a:extLst>
          </p:cNvPr>
          <p:cNvSpPr txBox="1"/>
          <p:nvPr/>
        </p:nvSpPr>
        <p:spPr>
          <a:xfrm>
            <a:off x="841929" y="3871510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8519D5E-E470-6A49-AE6A-EDD0242E0A07}"/>
              </a:ext>
            </a:extLst>
          </p:cNvPr>
          <p:cNvSpPr txBox="1"/>
          <p:nvPr/>
        </p:nvSpPr>
        <p:spPr>
          <a:xfrm>
            <a:off x="5637078" y="204970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 dirty="0"/>
              <a:t>folder Raw </a:t>
            </a:r>
            <a:r>
              <a:rPr lang="x-none" dirty="0"/>
              <a:t>contiene tablas de datos crudas. Recibidas de las direcciones de Minedu y guardadas “as is”.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1EFAF74-8C21-B649-AA6D-64B55FB3EC8C}"/>
              </a:ext>
            </a:extLst>
          </p:cNvPr>
          <p:cNvSpPr txBox="1"/>
          <p:nvPr/>
        </p:nvSpPr>
        <p:spPr>
          <a:xfrm>
            <a:off x="5637078" y="3640488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 dirty="0"/>
              <a:t>folder Clean </a:t>
            </a:r>
            <a:r>
              <a:rPr lang="x-none" dirty="0"/>
              <a:t>contiene tablas de datos procesadas para estar en formato </a:t>
            </a:r>
            <a:r>
              <a:rPr lang="x-none" i="1" dirty="0"/>
              <a:t>tidy</a:t>
            </a:r>
            <a:r>
              <a:rPr lang="x-none" dirty="0"/>
              <a:t>. Cada fila identifica a una observación y cada columna a una variable.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33B605-18C9-4147-BDFB-CC9F62EBF29F}"/>
              </a:ext>
            </a:extLst>
          </p:cNvPr>
          <p:cNvSpPr txBox="1"/>
          <p:nvPr/>
        </p:nvSpPr>
        <p:spPr>
          <a:xfrm>
            <a:off x="5637078" y="5231270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El </a:t>
            </a:r>
            <a:r>
              <a:rPr lang="x-none" b="1" dirty="0"/>
              <a:t>folder Constructed </a:t>
            </a:r>
            <a:r>
              <a:rPr lang="x-none" dirty="0"/>
              <a:t>contiene tablas de datos combinadas (merge o append) según unidad de observación.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64DE48F-BA15-F341-949A-1034E1BA0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87DCA05-08B3-BB4B-90E6-ED641611940A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9B1D8548-FEA3-954E-BCF1-319FAE996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DA80-4D1A-8C44-8ACC-A30AEA441600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Raw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9524619-002B-5744-8499-167FBB049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A6B3A2-F49D-7140-82D0-2C1D871F108C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Clean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6EF7BB60-BA6E-7746-B4A5-0417058BF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01A57F8-33BB-EE42-BDE5-BC8FCC3AEB64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170B1F5-BFF7-244E-9B04-914CA7265E1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4822BE5-7061-6444-A1F9-F846DA6645C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C6EC0A42-FFE0-5F4D-AE5C-D86CD49CB0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3BE199-1820-334E-B3A3-AE7B360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Raw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E403A86-B30F-4342-B6CB-4D3B7228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4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6ABDFE-2701-444A-8CFC-5E01419F0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4B1BDB-F23A-5B44-B871-A7F5323CB255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7876AC-544E-BC4E-A61A-813E24440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6A50E6-D085-014D-B96A-EA76622F51A8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Raw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3D854-7B51-024A-A541-FCBE1A786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5F95F6-30B6-6E4C-8A2C-E9DA4C7804AB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Clean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1C0C59A-8168-9246-87B4-89BD987623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C6F52C-0DFA-084B-8008-4ECD605A3ED1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912CE85F-967C-124B-91FB-1F411B537E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8EF5043-C87B-B84F-A750-ADF24E3AEFB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10118EB-5492-F340-86B2-FB50E2FBD60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E82EC5-7169-3948-A6DB-2DF866695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1207569"/>
            <a:ext cx="990832" cy="990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F544BC1-FD6B-694D-9E5F-98D63492F09C}"/>
              </a:ext>
            </a:extLst>
          </p:cNvPr>
          <p:cNvSpPr txBox="1"/>
          <p:nvPr/>
        </p:nvSpPr>
        <p:spPr>
          <a:xfrm>
            <a:off x="4858561" y="170298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01_UMC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5DE4BC8-80D7-9A4A-876E-1C4316B76E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2405496"/>
            <a:ext cx="990832" cy="9908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1B4BFE-0503-7440-8046-00EEDBCAFCA4}"/>
              </a:ext>
            </a:extLst>
          </p:cNvPr>
          <p:cNvSpPr txBox="1"/>
          <p:nvPr/>
        </p:nvSpPr>
        <p:spPr>
          <a:xfrm>
            <a:off x="4858561" y="2900912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02_OSEE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A0EF9A8-1AFC-9648-B863-362F21C42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3578532"/>
            <a:ext cx="990832" cy="9908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FFC543C-7B42-ED44-9CFD-774EED2E1E00}"/>
              </a:ext>
            </a:extLst>
          </p:cNvPr>
          <p:cNvSpPr txBox="1"/>
          <p:nvPr/>
        </p:nvSpPr>
        <p:spPr>
          <a:xfrm>
            <a:off x="4858561" y="40739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03_MEF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138FEE3-DF4A-FC46-B52D-C1B5461944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4751568"/>
            <a:ext cx="990832" cy="9908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620C429-26E0-4D47-A74B-44112C65611D}"/>
              </a:ext>
            </a:extLst>
          </p:cNvPr>
          <p:cNvSpPr txBox="1"/>
          <p:nvPr/>
        </p:nvSpPr>
        <p:spPr>
          <a:xfrm>
            <a:off x="4858561" y="524698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04_INTE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9FD3169-49C8-AF49-A5E7-81D054B6A4E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980798" y="1702985"/>
            <a:ext cx="901541" cy="709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841F776-4541-BB47-956F-F2214788897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980798" y="2412641"/>
            <a:ext cx="901541" cy="488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BCBF3E3-6505-ED4E-9E3A-B84BC59625A6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980798" y="2412641"/>
            <a:ext cx="901541" cy="1661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99B343B-8C30-DF44-9BCD-2E3A5748D790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3980798" y="2412641"/>
            <a:ext cx="901541" cy="2834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95F5952E-BD5A-B44D-B2C5-1A9127F3A6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3341" y="1076900"/>
            <a:ext cx="799504" cy="7995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91D8670-C5DC-D64A-91E6-3630189874B5}"/>
              </a:ext>
            </a:extLst>
          </p:cNvPr>
          <p:cNvSpPr txBox="1"/>
          <p:nvPr/>
        </p:nvSpPr>
        <p:spPr>
          <a:xfrm>
            <a:off x="6583899" y="146015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ECE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F26F893A-4131-C14F-A9C8-86BDDAD214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7618" y="1875616"/>
            <a:ext cx="799504" cy="7995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AD728F0-72D8-0D47-8D7D-26DC9C488120}"/>
              </a:ext>
            </a:extLst>
          </p:cNvPr>
          <p:cNvSpPr txBox="1"/>
          <p:nvPr/>
        </p:nvSpPr>
        <p:spPr>
          <a:xfrm>
            <a:off x="6568176" y="22487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PISA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B8EAF68A-6397-8043-9D3E-066A41DF1F77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5873171" y="1476652"/>
            <a:ext cx="830170" cy="226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47190990-3E38-DF44-9CFC-65F651B7420F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5873171" y="1702985"/>
            <a:ext cx="814447" cy="572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BB3DD5-0AFF-C24B-85B9-F22DBA0518B1}"/>
              </a:ext>
            </a:extLst>
          </p:cNvPr>
          <p:cNvSpPr txBox="1"/>
          <p:nvPr/>
        </p:nvSpPr>
        <p:spPr>
          <a:xfrm>
            <a:off x="8386458" y="1849433"/>
            <a:ext cx="345557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El folder de datos crudo (Raw) se subdivide según la fuente de información (generalmente a nivel de dirección o institución)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C85E18-C8BF-EC43-9DFE-D0465A8FA08E}"/>
              </a:ext>
            </a:extLst>
          </p:cNvPr>
          <p:cNvSpPr txBox="1"/>
          <p:nvPr/>
        </p:nvSpPr>
        <p:spPr>
          <a:xfrm>
            <a:off x="8386458" y="3481836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Por ejemplo, el folder Raw contiene información de la UMC, OSEE, MEF, e Intervenciones.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9A9265A-C808-9846-AED8-30C400C1E28F}"/>
              </a:ext>
            </a:extLst>
          </p:cNvPr>
          <p:cNvSpPr txBox="1"/>
          <p:nvPr/>
        </p:nvSpPr>
        <p:spPr>
          <a:xfrm>
            <a:off x="8408309" y="4886613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Dentro del folder 01_UMC podemos encontrar datos de la ECE y de PISA.</a:t>
            </a:r>
          </a:p>
        </p:txBody>
      </p:sp>
    </p:spTree>
    <p:extLst>
      <p:ext uri="{BB962C8B-B14F-4D97-AF65-F5344CB8AC3E}">
        <p14:creationId xmlns:p14="http://schemas.microsoft.com/office/powerpoint/2010/main" val="2393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718EA-72BF-CC41-8FF9-31A830D2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Clean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4AC7826-E7CF-A949-9F84-66A65CCD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5</a:t>
            </a:fld>
            <a:endParaRPr lang="es-PE"/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A011F193-F27D-6340-8074-B7733EBBB837}"/>
              </a:ext>
            </a:extLst>
          </p:cNvPr>
          <p:cNvSpPr txBox="1">
            <a:spLocks/>
          </p:cNvSpPr>
          <p:nvPr/>
        </p:nvSpPr>
        <p:spPr>
          <a:xfrm>
            <a:off x="11808614" y="6559497"/>
            <a:ext cx="432000" cy="25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b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31D20-51B2-49A6-91FA-1FC48A60B42D}" type="slidenum">
              <a:rPr lang="es-PE" smtClean="0"/>
              <a:pPr/>
              <a:t>5</a:t>
            </a:fld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34D3B6-E1B9-AA44-AC82-0095682F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1E8B2A-7775-4746-AA69-F9E0320A195F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D51707-2BC1-B241-9548-BB61367D1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FFA31A-5102-B147-8745-B328DE6DCAD7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Raw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DF08A7-4CAC-514A-8F06-AD32019BEF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5EC823-5C8B-9146-9EFC-47A57F8922BA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Clean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ABC942D-732E-7347-AB44-5B59C95F3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CE6FAF-21AD-CE4F-A841-4E5B4B96E13D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C842D3C-ED46-614C-80FA-7E05D1FFDCD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5427FEC-7ED4-B04C-BDF1-E4D4F800CB0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252F0B1-1F1B-C34D-8A8D-8DB13D6BE09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9812FBE-6EBF-B44A-8D4A-8C7F773E3D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1207569"/>
            <a:ext cx="990832" cy="99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15236D8-8155-8844-B85D-82352E91B648}"/>
              </a:ext>
            </a:extLst>
          </p:cNvPr>
          <p:cNvSpPr txBox="1"/>
          <p:nvPr/>
        </p:nvSpPr>
        <p:spPr>
          <a:xfrm>
            <a:off x="4858561" y="170298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01_UMC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EDF5440-E584-9049-8C3B-5D8FC2EE4A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2405496"/>
            <a:ext cx="990832" cy="990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DE01E0-239F-A841-893A-BE0A62FC38DC}"/>
              </a:ext>
            </a:extLst>
          </p:cNvPr>
          <p:cNvSpPr txBox="1"/>
          <p:nvPr/>
        </p:nvSpPr>
        <p:spPr>
          <a:xfrm>
            <a:off x="4858561" y="2900912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02_OSEE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069A715-AAB7-5F48-B500-52813AE88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3578532"/>
            <a:ext cx="990832" cy="990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FF3E696-B8F3-5F4A-9A12-D681FB76A53B}"/>
              </a:ext>
            </a:extLst>
          </p:cNvPr>
          <p:cNvSpPr txBox="1"/>
          <p:nvPr/>
        </p:nvSpPr>
        <p:spPr>
          <a:xfrm>
            <a:off x="4858561" y="40739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03_MEF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D22DADC-D17C-8E46-BF29-DFD19E0B2B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339" y="4751568"/>
            <a:ext cx="990832" cy="990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84682B4-9F3B-DB4F-B984-809DEC7E344C}"/>
              </a:ext>
            </a:extLst>
          </p:cNvPr>
          <p:cNvSpPr txBox="1"/>
          <p:nvPr/>
        </p:nvSpPr>
        <p:spPr>
          <a:xfrm>
            <a:off x="4858561" y="5246984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04_INTE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31CE6B6-7C07-7A45-AF08-8C3F0C8386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980798" y="1702985"/>
            <a:ext cx="901541" cy="2360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7CD6041-791D-3348-A7DF-C7AC54ACDFFB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980798" y="2900912"/>
            <a:ext cx="901541" cy="116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B9034D9-06F5-E842-B8C7-F254AAC5EF3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980798" y="4063848"/>
            <a:ext cx="901541" cy="1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FD62EB63-A495-304D-A84B-0C24C73B6A12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980798" y="4063848"/>
            <a:ext cx="901541" cy="1183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B579A306-B1EB-784E-847F-AF23AABE65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0787" y="1085173"/>
            <a:ext cx="799504" cy="7995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33960C0-58EB-3E4D-A8F4-3078A2E4C782}"/>
              </a:ext>
            </a:extLst>
          </p:cNvPr>
          <p:cNvSpPr txBox="1"/>
          <p:nvPr/>
        </p:nvSpPr>
        <p:spPr>
          <a:xfrm>
            <a:off x="6561345" y="1468427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ECE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E0BFB4E-E589-AB41-9822-8B3037C8E9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5064" y="1883889"/>
            <a:ext cx="799504" cy="7995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C6EDC1D-EACE-1D4E-9EE7-05FBC626C16E}"/>
              </a:ext>
            </a:extLst>
          </p:cNvPr>
          <p:cNvSpPr txBox="1"/>
          <p:nvPr/>
        </p:nvSpPr>
        <p:spPr>
          <a:xfrm>
            <a:off x="6545622" y="2257048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PISA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5046B92-DA09-BF43-97FB-A24B812AF133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873171" y="1484925"/>
            <a:ext cx="807616" cy="21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7AC7D48-5C00-E247-B091-F6A731001EF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873171" y="1702985"/>
            <a:ext cx="791893" cy="580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B396FA3-747E-8141-BBE5-1CEDC5DFA637}"/>
              </a:ext>
            </a:extLst>
          </p:cNvPr>
          <p:cNvSpPr txBox="1"/>
          <p:nvPr/>
        </p:nvSpPr>
        <p:spPr>
          <a:xfrm>
            <a:off x="8386458" y="1849433"/>
            <a:ext cx="3455571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El folder de datos Clean replica la estructura del folder de datos Raw, pero contiene las tablas de datos procesadas y en formato tidy. Adecuadamente etiquetadas y con un diccionario de datos.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1FC6D6-E919-ED43-B586-0569AC11025B}"/>
              </a:ext>
            </a:extLst>
          </p:cNvPr>
          <p:cNvSpPr txBox="1"/>
          <p:nvPr/>
        </p:nvSpPr>
        <p:spPr>
          <a:xfrm>
            <a:off x="8386458" y="3690092"/>
            <a:ext cx="345557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Cada folder contiene un archivo con extensión .xlsx y .dta para su fácil manejo.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82656A2-5CA4-EC4E-8454-94960B503435}"/>
              </a:ext>
            </a:extLst>
          </p:cNvPr>
          <p:cNvSpPr txBox="1"/>
          <p:nvPr/>
        </p:nvSpPr>
        <p:spPr>
          <a:xfrm>
            <a:off x="8408309" y="4886613"/>
            <a:ext cx="345557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Por ejemplo, los folderes de la ECE y PISA contienen tablas de datos para cada nivel de observación en formato tidy.</a:t>
            </a:r>
          </a:p>
        </p:txBody>
      </p:sp>
    </p:spTree>
    <p:extLst>
      <p:ext uri="{BB962C8B-B14F-4D97-AF65-F5344CB8AC3E}">
        <p14:creationId xmlns:p14="http://schemas.microsoft.com/office/powerpoint/2010/main" val="485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718EA-72BF-CC41-8FF9-31A830D2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Folder de datos Constructed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4AC7826-E7CF-A949-9F84-66A65CCD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6</a:t>
            </a:fld>
            <a:endParaRPr lang="es-PE"/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A011F193-F27D-6340-8074-B7733EBBB837}"/>
              </a:ext>
            </a:extLst>
          </p:cNvPr>
          <p:cNvSpPr txBox="1">
            <a:spLocks/>
          </p:cNvSpPr>
          <p:nvPr/>
        </p:nvSpPr>
        <p:spPr>
          <a:xfrm>
            <a:off x="11808614" y="6559497"/>
            <a:ext cx="432000" cy="25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b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31D20-51B2-49A6-91FA-1FC48A60B42D}" type="slidenum">
              <a:rPr lang="es-PE" smtClean="0"/>
              <a:pPr/>
              <a:t>6</a:t>
            </a:fld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34D3B6-E1B9-AA44-AC82-0095682F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189" y="3368241"/>
            <a:ext cx="1391214" cy="139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1E8B2A-7775-4746-AA69-F9E0320A195F}"/>
              </a:ext>
            </a:extLst>
          </p:cNvPr>
          <p:cNvSpPr txBox="1"/>
          <p:nvPr/>
        </p:nvSpPr>
        <p:spPr>
          <a:xfrm>
            <a:off x="660397" y="4063848"/>
            <a:ext cx="100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D51707-2BC1-B241-9548-BB61367D1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FFA31A-5102-B147-8745-B328DE6DCAD7}"/>
              </a:ext>
            </a:extLst>
          </p:cNvPr>
          <p:cNvSpPr txBox="1"/>
          <p:nvPr/>
        </p:nvSpPr>
        <p:spPr>
          <a:xfrm>
            <a:off x="2837249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Raw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DF08A7-4CAC-514A-8F06-AD32019BEF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3440532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5EC823-5C8B-9146-9EFC-47A57F8922BA}"/>
              </a:ext>
            </a:extLst>
          </p:cNvPr>
          <p:cNvSpPr txBox="1"/>
          <p:nvPr/>
        </p:nvSpPr>
        <p:spPr>
          <a:xfrm>
            <a:off x="2837249" y="4105591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Clean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ABC942D-732E-7347-AB44-5B59C95F3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4166" y="509173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CE6FAF-21AD-CE4F-A841-4E5B4B96E13D}"/>
              </a:ext>
            </a:extLst>
          </p:cNvPr>
          <p:cNvSpPr txBox="1"/>
          <p:nvPr/>
        </p:nvSpPr>
        <p:spPr>
          <a:xfrm>
            <a:off x="2837249" y="5742400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C842D3C-ED46-614C-80FA-7E05D1FFDCD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6403" y="2412641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5427FEC-7ED4-B04C-BDF1-E4D4F800CB0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56403" y="4063848"/>
            <a:ext cx="8777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252F0B1-1F1B-C34D-8A8D-8DB13D6BE09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856403" y="4063848"/>
            <a:ext cx="877763" cy="1651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5046B92-DA09-BF43-97FB-A24B812AF133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 flipV="1">
            <a:off x="3980798" y="2482310"/>
            <a:ext cx="906765" cy="3232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B396FA3-747E-8141-BBE5-1CEDC5DFA637}"/>
              </a:ext>
            </a:extLst>
          </p:cNvPr>
          <p:cNvSpPr txBox="1"/>
          <p:nvPr/>
        </p:nvSpPr>
        <p:spPr>
          <a:xfrm>
            <a:off x="6447690" y="2066811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base_integrada_cod_mod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cod_mod</a:t>
            </a:r>
            <a:r>
              <a:rPr lang="es-ES_tradnl" sz="1600" dirty="0"/>
              <a:t>.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6B745D50-5486-B448-AEA8-218F21A4D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583" y="2166704"/>
            <a:ext cx="507741" cy="6312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740AD660-CC57-544D-A9E0-48A4CA653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563" y="2166704"/>
            <a:ext cx="568483" cy="6312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DC0E6AC4-FA1E-C042-A1AC-31A8711AB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583" y="3687516"/>
            <a:ext cx="507741" cy="6312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64AE6A8D-6B7D-C143-B91D-A26482A2D1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563" y="3687516"/>
            <a:ext cx="568483" cy="6312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BC910D27-392D-6146-872B-4D5263B94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1143" y="5211610"/>
            <a:ext cx="507741" cy="631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4857DF8-6F1F-004F-A090-4EC18145F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123" y="5211610"/>
            <a:ext cx="568483" cy="63121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E4C9FCE9-A620-B54F-855A-4EBCAECE6378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3980798" y="4003122"/>
            <a:ext cx="906765" cy="1711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B468F337-B14B-E74C-B6FB-640087B8829C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 flipV="1">
            <a:off x="3980798" y="5527216"/>
            <a:ext cx="902325" cy="187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A789ACC-4942-3846-872D-3C7A5EEE134A}"/>
              </a:ext>
            </a:extLst>
          </p:cNvPr>
          <p:cNvSpPr txBox="1"/>
          <p:nvPr/>
        </p:nvSpPr>
        <p:spPr>
          <a:xfrm>
            <a:off x="6447691" y="3587623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base_integrada_cod_local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cod_local</a:t>
            </a:r>
            <a:r>
              <a:rPr lang="es-ES_tradnl" sz="1600" dirty="0"/>
              <a:t>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C44E3B-BF0B-0540-903A-E673B7465DC2}"/>
              </a:ext>
            </a:extLst>
          </p:cNvPr>
          <p:cNvSpPr txBox="1"/>
          <p:nvPr/>
        </p:nvSpPr>
        <p:spPr>
          <a:xfrm>
            <a:off x="6447692" y="5111717"/>
            <a:ext cx="530057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 err="1">
                <a:solidFill>
                  <a:schemeClr val="accent1"/>
                </a:solidFill>
              </a:rPr>
              <a:t>base_integrada_cod_ugel</a:t>
            </a:r>
            <a:r>
              <a:rPr lang="es-ES_tradnl" sz="1600" dirty="0"/>
              <a:t>: Es una tabla de datos que contiene el </a:t>
            </a:r>
            <a:r>
              <a:rPr lang="es-ES_tradnl" sz="1600" dirty="0" err="1"/>
              <a:t>merge</a:t>
            </a:r>
            <a:r>
              <a:rPr lang="es-ES_tradnl" sz="1600" dirty="0"/>
              <a:t> o </a:t>
            </a:r>
            <a:r>
              <a:rPr lang="es-ES_tradnl" sz="1600" dirty="0" err="1"/>
              <a:t>append</a:t>
            </a:r>
            <a:r>
              <a:rPr lang="es-ES_tradnl" sz="1600" dirty="0"/>
              <a:t> de las tablas de la carpeta </a:t>
            </a:r>
            <a:r>
              <a:rPr lang="es-ES_tradnl" sz="1600" dirty="0" err="1"/>
              <a:t>clean</a:t>
            </a:r>
            <a:r>
              <a:rPr lang="es-ES_tradnl" sz="1600" dirty="0"/>
              <a:t> y que tengan el nivel de observación </a:t>
            </a:r>
            <a:r>
              <a:rPr lang="es-ES_tradnl" sz="1600" dirty="0" err="1"/>
              <a:t>codoii</a:t>
            </a:r>
            <a:r>
              <a:rPr lang="es-ES_tradnl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39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3A5D64-4C80-E140-9943-A72C4998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GitHub y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8811E9-E08D-0147-A8CD-9265478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7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3ACF881-A1AD-AB49-888C-ADB50F3FB701}"/>
              </a:ext>
            </a:extLst>
          </p:cNvPr>
          <p:cNvSpPr txBox="1"/>
          <p:nvPr/>
        </p:nvSpPr>
        <p:spPr>
          <a:xfrm>
            <a:off x="557313" y="4423273"/>
            <a:ext cx="119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GitHub</a:t>
            </a:r>
          </a:p>
          <a:p>
            <a:pPr algn="ctr"/>
            <a:r>
              <a:rPr lang="x-none" sz="1400" dirty="0"/>
              <a:t>data_upp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AA3E3D2-92AA-D64B-A88A-893CC27F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C55841-01F5-4248-9C13-A26E352C2CAC}"/>
              </a:ext>
            </a:extLst>
          </p:cNvPr>
          <p:cNvSpPr txBox="1"/>
          <p:nvPr/>
        </p:nvSpPr>
        <p:spPr>
          <a:xfrm>
            <a:off x="2531330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D3E43F4-F2BB-7144-A59E-DEFE20928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3281377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8CB1E8-7074-0C4D-8D37-D16EFE9E622F}"/>
              </a:ext>
            </a:extLst>
          </p:cNvPr>
          <p:cNvSpPr txBox="1"/>
          <p:nvPr/>
        </p:nvSpPr>
        <p:spPr>
          <a:xfrm>
            <a:off x="2473990" y="4023963"/>
            <a:ext cx="11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000" dirty="0"/>
              <a:t>Documentación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5A1ED2E-6D3D-7848-B3CD-BB702CB5A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477342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154E26-7B7E-2846-9F3A-75AB6ED472A1}"/>
              </a:ext>
            </a:extLst>
          </p:cNvPr>
          <p:cNvSpPr txBox="1"/>
          <p:nvPr/>
        </p:nvSpPr>
        <p:spPr>
          <a:xfrm>
            <a:off x="2531329" y="552497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Otros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AE5BEB0-1C22-E249-818E-C543238B52DC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753320" y="2412641"/>
            <a:ext cx="674927" cy="149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D89D513-5496-A34F-84A6-98A5141AC16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1753320" y="3904693"/>
            <a:ext cx="674927" cy="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7FCC160-7418-954D-B362-F78DC950A1B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1753320" y="3907557"/>
            <a:ext cx="674927" cy="148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45FFAE-F469-1D49-80FC-DB2BAD1EE273}"/>
              </a:ext>
            </a:extLst>
          </p:cNvPr>
          <p:cNvSpPr txBox="1"/>
          <p:nvPr/>
        </p:nvSpPr>
        <p:spPr>
          <a:xfrm>
            <a:off x="5596438" y="1950976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Para asegurar replicabilidad y almacenar versiones del código, se plantea tener una carpeta Scripts en un repositorio en GitHub.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9423D4-9911-8043-A8C6-28B7B0C9CCFB}"/>
              </a:ext>
            </a:extLst>
          </p:cNvPr>
          <p:cNvSpPr txBox="1"/>
          <p:nvPr/>
        </p:nvSpPr>
        <p:spPr>
          <a:xfrm>
            <a:off x="5596438" y="3367529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GitHub nos permite establecer un proceso de control de versiones. El control de versiones es una parte importante de la administración de datos del equipo.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160DEC-5FC2-A345-8E97-BD22613C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3" y="3354549"/>
            <a:ext cx="1196007" cy="1106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639BB55-0614-9445-A8E4-9DDFF32216BF}"/>
              </a:ext>
            </a:extLst>
          </p:cNvPr>
          <p:cNvSpPr txBox="1"/>
          <p:nvPr/>
        </p:nvSpPr>
        <p:spPr>
          <a:xfrm>
            <a:off x="5596438" y="4784082"/>
            <a:ext cx="58280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dirty="0"/>
              <a:t>Dentro del repositorio en GitHub, se tiene una carpeta de Scripts que contiene todo el código utilizado para transformar los datos. </a:t>
            </a:r>
          </a:p>
        </p:txBody>
      </p:sp>
    </p:spTree>
    <p:extLst>
      <p:ext uri="{BB962C8B-B14F-4D97-AF65-F5344CB8AC3E}">
        <p14:creationId xmlns:p14="http://schemas.microsoft.com/office/powerpoint/2010/main" val="22162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3A5D64-4C80-E140-9943-A72C4998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GitHub y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8811E9-E08D-0147-A8CD-9265478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8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3ACF881-A1AD-AB49-888C-ADB50F3FB701}"/>
              </a:ext>
            </a:extLst>
          </p:cNvPr>
          <p:cNvSpPr txBox="1"/>
          <p:nvPr/>
        </p:nvSpPr>
        <p:spPr>
          <a:xfrm>
            <a:off x="557313" y="4423273"/>
            <a:ext cx="119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GitHub</a:t>
            </a:r>
          </a:p>
          <a:p>
            <a:pPr algn="ctr"/>
            <a:r>
              <a:rPr lang="x-none" sz="1400" dirty="0"/>
              <a:t>data_upp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AA3E3D2-92AA-D64B-A88A-893CC27F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1789325"/>
            <a:ext cx="1246632" cy="12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C55841-01F5-4248-9C13-A26E352C2CAC}"/>
              </a:ext>
            </a:extLst>
          </p:cNvPr>
          <p:cNvSpPr txBox="1"/>
          <p:nvPr/>
        </p:nvSpPr>
        <p:spPr>
          <a:xfrm>
            <a:off x="2531330" y="2522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D3E43F4-F2BB-7144-A59E-DEFE20928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3281377"/>
            <a:ext cx="1246632" cy="124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8CB1E8-7074-0C4D-8D37-D16EFE9E622F}"/>
              </a:ext>
            </a:extLst>
          </p:cNvPr>
          <p:cNvSpPr txBox="1"/>
          <p:nvPr/>
        </p:nvSpPr>
        <p:spPr>
          <a:xfrm>
            <a:off x="2473990" y="4023963"/>
            <a:ext cx="11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000" dirty="0"/>
              <a:t>Documentación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5A1ED2E-6D3D-7848-B3CD-BB702CB5A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8247" y="4773429"/>
            <a:ext cx="1246632" cy="1246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154E26-7B7E-2846-9F3A-75AB6ED472A1}"/>
              </a:ext>
            </a:extLst>
          </p:cNvPr>
          <p:cNvSpPr txBox="1"/>
          <p:nvPr/>
        </p:nvSpPr>
        <p:spPr>
          <a:xfrm>
            <a:off x="2531329" y="552497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Otros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AE5BEB0-1C22-E249-818E-C543238B52DC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753320" y="2412641"/>
            <a:ext cx="674927" cy="149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D89D513-5496-A34F-84A6-98A5141AC16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1753320" y="3904693"/>
            <a:ext cx="674927" cy="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7FCC160-7418-954D-B362-F78DC950A1B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1753320" y="3907557"/>
            <a:ext cx="674927" cy="148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45FFAE-F469-1D49-80FC-DB2BAD1EE273}"/>
              </a:ext>
            </a:extLst>
          </p:cNvPr>
          <p:cNvSpPr txBox="1"/>
          <p:nvPr/>
        </p:nvSpPr>
        <p:spPr>
          <a:xfrm>
            <a:off x="6624314" y="1691378"/>
            <a:ext cx="480021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Scripts contiene tres subcarpetas: Clean, Constructed, y Análisis.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9423D4-9911-8043-A8C6-28B7B0C9CCFB}"/>
              </a:ext>
            </a:extLst>
          </p:cNvPr>
          <p:cNvSpPr txBox="1"/>
          <p:nvPr/>
        </p:nvSpPr>
        <p:spPr>
          <a:xfrm>
            <a:off x="6624314" y="2655926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Clean contiene el código que transforma las tablas crudas (raw) en tablas en formato tidy.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160DEC-5FC2-A345-8E97-BD22613C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3" y="3354549"/>
            <a:ext cx="1196007" cy="1106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639BB55-0614-9445-A8E4-9DDFF32216BF}"/>
              </a:ext>
            </a:extLst>
          </p:cNvPr>
          <p:cNvSpPr txBox="1"/>
          <p:nvPr/>
        </p:nvSpPr>
        <p:spPr>
          <a:xfrm>
            <a:off x="6624314" y="4970975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L</a:t>
            </a:r>
            <a:r>
              <a:rPr lang="x-none" sz="1600" dirty="0"/>
              <a:t>a carpeta Análisis contiene el código que transforma la información de las bases integradas en tablas/figuras que requiera el equipo de data.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2F1153C-DB8C-2C48-91F2-74A2B138E1F9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674879" y="1551009"/>
            <a:ext cx="869333" cy="861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31BBB4E-79C2-4047-8FAF-6926CE067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4212" y="1055593"/>
            <a:ext cx="990832" cy="990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FE2AB00-A859-3D43-8B17-7520AEF6D2BF}"/>
              </a:ext>
            </a:extLst>
          </p:cNvPr>
          <p:cNvSpPr txBox="1"/>
          <p:nvPr/>
        </p:nvSpPr>
        <p:spPr>
          <a:xfrm>
            <a:off x="4520434" y="1639533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82908F0D-A7E4-544F-A517-5F6EFAF039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3079" y="2412641"/>
            <a:ext cx="990832" cy="9908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07E5583-9725-ED4F-B029-525DB48B558C}"/>
              </a:ext>
            </a:extLst>
          </p:cNvPr>
          <p:cNvSpPr txBox="1"/>
          <p:nvPr/>
        </p:nvSpPr>
        <p:spPr>
          <a:xfrm>
            <a:off x="4529301" y="2996581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239F44A-DAA9-0C45-B5E6-B9C471E303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674879" y="2412641"/>
            <a:ext cx="878200" cy="495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932C71A-9409-8F49-80DF-C86979C9141A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3674879" y="2412641"/>
            <a:ext cx="869333" cy="1852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A10C0BC1-AB4B-AF41-BA61-CCA3D4709E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4212" y="3769689"/>
            <a:ext cx="990832" cy="9908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D4DF3BB-3D66-594F-872E-5420D12C1FD8}"/>
              </a:ext>
            </a:extLst>
          </p:cNvPr>
          <p:cNvSpPr txBox="1"/>
          <p:nvPr/>
        </p:nvSpPr>
        <p:spPr>
          <a:xfrm>
            <a:off x="4520434" y="4353629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 smtClean="0"/>
              <a:t>Análisis</a:t>
            </a:r>
            <a:r>
              <a:rPr lang="es-PE" sz="1200" dirty="0" smtClean="0"/>
              <a:t>/x</a:t>
            </a:r>
            <a:endParaRPr lang="x-none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74C1E98-D136-834C-9B61-C70D29F49587}"/>
              </a:ext>
            </a:extLst>
          </p:cNvPr>
          <p:cNvSpPr txBox="1"/>
          <p:nvPr/>
        </p:nvSpPr>
        <p:spPr>
          <a:xfrm>
            <a:off x="6578570" y="3769689"/>
            <a:ext cx="480021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x-none" sz="1600" dirty="0"/>
              <a:t>La carpeta Constructed contiene el código que transforma las tablas tidy en las bases integradas según nivel de observación.</a:t>
            </a:r>
          </a:p>
        </p:txBody>
      </p:sp>
    </p:spTree>
    <p:extLst>
      <p:ext uri="{BB962C8B-B14F-4D97-AF65-F5344CB8AC3E}">
        <p14:creationId xmlns:p14="http://schemas.microsoft.com/office/powerpoint/2010/main" val="157778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8D1B6-8AB9-FD41-9F20-63FC0695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Código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4F1AEA8-7680-D945-8104-17434A2F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1D20-51B2-49A6-91FA-1FC48A60B42D}" type="slidenum">
              <a:rPr lang="es-PE" smtClean="0"/>
              <a:t>9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2815C69-B824-0D4F-B84C-B798C728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600" y="2932325"/>
            <a:ext cx="1246632" cy="12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CCFB1A-69F4-8642-8354-083781E0AD17}"/>
              </a:ext>
            </a:extLst>
          </p:cNvPr>
          <p:cNvSpPr txBox="1"/>
          <p:nvPr/>
        </p:nvSpPr>
        <p:spPr>
          <a:xfrm>
            <a:off x="458683" y="366537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/>
              <a:t>Scripts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764920B-FCDF-884A-A618-F745958C9A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602232" y="1870745"/>
            <a:ext cx="878200" cy="168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3A3B22C-035A-4D40-B9B6-BA77C804D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0432" y="1375329"/>
            <a:ext cx="990832" cy="990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2A2444-A39A-CE42-B7A3-9CE837B24D22}"/>
              </a:ext>
            </a:extLst>
          </p:cNvPr>
          <p:cNvSpPr txBox="1"/>
          <p:nvPr/>
        </p:nvSpPr>
        <p:spPr>
          <a:xfrm>
            <a:off x="2456654" y="1959269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Clean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5DD3E6D-C4A0-3D49-AF63-A2A076420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5342" y="3050927"/>
            <a:ext cx="990832" cy="990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96AD55-22BC-2E47-9DA2-769CDB96C3CB}"/>
              </a:ext>
            </a:extLst>
          </p:cNvPr>
          <p:cNvSpPr txBox="1"/>
          <p:nvPr/>
        </p:nvSpPr>
        <p:spPr>
          <a:xfrm>
            <a:off x="2471564" y="3634867"/>
            <a:ext cx="103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200" dirty="0"/>
              <a:t>Constructed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9635656-6AE3-B945-97BD-84D079873A6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1602232" y="3546343"/>
            <a:ext cx="893110" cy="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B8CC83B-30E1-FB49-8120-B686F2DA10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02232" y="3555641"/>
            <a:ext cx="854422" cy="1927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EB4F73F-A6F9-8C43-B407-FA758A912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71571" y="1597483"/>
            <a:ext cx="401813" cy="4806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E6DDD657-0341-E94C-88E3-6A5CD9A57C5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71264" y="1870745"/>
            <a:ext cx="1300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3BBD84-B8A3-D343-AE16-6104B922E4EE}"/>
              </a:ext>
            </a:extLst>
          </p:cNvPr>
          <p:cNvSpPr txBox="1"/>
          <p:nvPr/>
        </p:nvSpPr>
        <p:spPr>
          <a:xfrm>
            <a:off x="6023569" y="1405271"/>
            <a:ext cx="53943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Cada carpeta contiene un </a:t>
            </a:r>
            <a:r>
              <a:rPr lang="es-ES_tradnl" sz="1600" b="1" dirty="0"/>
              <a:t>master do file </a:t>
            </a:r>
            <a:r>
              <a:rPr lang="es-ES_tradnl" sz="1600" dirty="0"/>
              <a:t>que corre todo el código y transforma las bases de datos recibidas por el equipo de data.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0196ECE-0F9C-E24B-8868-3F097512165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86174" y="3546343"/>
            <a:ext cx="1285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A68C45BB-29E2-5B4E-804C-6A0326BC08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1" t="21692" r="23839" b="11739"/>
          <a:stretch/>
        </p:blipFill>
        <p:spPr>
          <a:xfrm>
            <a:off x="4771570" y="3286525"/>
            <a:ext cx="401813" cy="4806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9A0CF50-C9D6-714D-B881-BF9756586242}"/>
              </a:ext>
            </a:extLst>
          </p:cNvPr>
          <p:cNvSpPr txBox="1"/>
          <p:nvPr/>
        </p:nvSpPr>
        <p:spPr>
          <a:xfrm>
            <a:off x="4187332" y="2041001"/>
            <a:ext cx="157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00_master_clean.do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CF7084-9405-D84B-8D92-14584E704B26}"/>
              </a:ext>
            </a:extLst>
          </p:cNvPr>
          <p:cNvSpPr txBox="1"/>
          <p:nvPr/>
        </p:nvSpPr>
        <p:spPr>
          <a:xfrm>
            <a:off x="4087057" y="3711542"/>
            <a:ext cx="177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100" dirty="0"/>
              <a:t>00_master_construct.do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95BE0D6-8364-AC42-8F5E-568D961246B8}"/>
              </a:ext>
            </a:extLst>
          </p:cNvPr>
          <p:cNvSpPr txBox="1"/>
          <p:nvPr/>
        </p:nvSpPr>
        <p:spPr>
          <a:xfrm>
            <a:off x="8631808" y="2366161"/>
            <a:ext cx="111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u="sng" dirty="0">
                <a:solidFill>
                  <a:srgbClr val="C00000"/>
                </a:solidFill>
              </a:rPr>
              <a:t>Ejemplo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B3A57BE7-C769-F143-9CCC-E70D7C10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571" y="2834607"/>
            <a:ext cx="4268134" cy="37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436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ido titulo separado">
  <a:themeElements>
    <a:clrScheme name="COLORR">
      <a:dk1>
        <a:srgbClr val="000000"/>
      </a:dk1>
      <a:lt1>
        <a:srgbClr val="FFFFFF"/>
      </a:lt1>
      <a:dk2>
        <a:srgbClr val="324B6E"/>
      </a:dk2>
      <a:lt2>
        <a:srgbClr val="EBECEE"/>
      </a:lt2>
      <a:accent1>
        <a:srgbClr val="AF0D15"/>
      </a:accent1>
      <a:accent2>
        <a:srgbClr val="E62949"/>
      </a:accent2>
      <a:accent3>
        <a:srgbClr val="F07624"/>
      </a:accent3>
      <a:accent4>
        <a:srgbClr val="F4BD2D"/>
      </a:accent4>
      <a:accent5>
        <a:srgbClr val="1ED4DE"/>
      </a:accent5>
      <a:accent6>
        <a:srgbClr val="1C7DE1"/>
      </a:accent6>
      <a:hlink>
        <a:srgbClr val="44546A"/>
      </a:hlink>
      <a:folHlink>
        <a:srgbClr val="8496B0"/>
      </a:folHlink>
    </a:clrScheme>
    <a:fontScheme name="Arial Mine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763</Words>
  <Application>Microsoft Office PowerPoint</Application>
  <PresentationFormat>Panorámica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Stag Book</vt:lpstr>
      <vt:lpstr>Contenido titulo separado</vt:lpstr>
      <vt:lpstr>Presentación de PowerPoint</vt:lpstr>
      <vt:lpstr>Unidad B - Minedu</vt:lpstr>
      <vt:lpstr>Folder de datos</vt:lpstr>
      <vt:lpstr>Folder de datos Raw</vt:lpstr>
      <vt:lpstr>Folder de datos Clean</vt:lpstr>
      <vt:lpstr>Folder de datos Constructed</vt:lpstr>
      <vt:lpstr>GitHub y Scripts</vt:lpstr>
      <vt:lpstr>GitHub y Scripts</vt:lpstr>
      <vt:lpstr>Código</vt:lpstr>
      <vt:lpstr>Otras ideas/Extensiones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Carrillo</dc:creator>
  <cp:lastModifiedBy>ANALISTA UP18</cp:lastModifiedBy>
  <cp:revision>120</cp:revision>
  <dcterms:created xsi:type="dcterms:W3CDTF">2021-07-08T01:40:07Z</dcterms:created>
  <dcterms:modified xsi:type="dcterms:W3CDTF">2021-07-19T18:12:38Z</dcterms:modified>
</cp:coreProperties>
</file>