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2" r:id="rId6"/>
    <p:sldId id="260" r:id="rId7"/>
    <p:sldId id="261" r:id="rId8"/>
    <p:sldId id="263" r:id="rId9"/>
    <p:sldId id="264" r:id="rId10"/>
  </p:sldIdLst>
  <p:sldSz cx="9144000" cy="5143500" type="screen16x9"/>
  <p:notesSz cx="6858000" cy="9144000"/>
  <p:embeddedFontLst>
    <p:embeddedFont>
      <p:font typeface="Lato" panose="020F0502020204030203" pitchFamily="34" charset="0"/>
      <p:regular r:id="rId12"/>
      <p:bold r:id="rId13"/>
      <p:italic r:id="rId14"/>
      <p:boldItalic r:id="rId15"/>
    </p:embeddedFont>
    <p:embeddedFont>
      <p:font typeface="Raleway" pitchFamily="2" charset="77"/>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p:cViewPr varScale="1">
        <p:scale>
          <a:sx n="139" d="100"/>
          <a:sy n="139" d="100"/>
        </p:scale>
        <p:origin x="84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60ccb7e376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60ccb7e376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valuable insights</a:t>
            </a:r>
          </a:p>
          <a:p>
            <a:pPr marL="0" lvl="0" indent="0" algn="l" rtl="0">
              <a:spcBef>
                <a:spcPts val="0"/>
              </a:spcBef>
              <a:spcAft>
                <a:spcPts val="0"/>
              </a:spcAft>
              <a:buNone/>
            </a:pPr>
            <a:r>
              <a:rPr lang="en-GB" dirty="0"/>
              <a:t>and potential issues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60ccb7e376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60ccb7e376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explain what will be discussed</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60ccb7e376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60ccb7e376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explain the steps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cancellation equally distributed</a:t>
            </a:r>
          </a:p>
          <a:p>
            <a:pPr marL="0" lvl="0" indent="0" algn="l" rtl="0">
              <a:spcBef>
                <a:spcPts val="0"/>
              </a:spcBef>
              <a:spcAft>
                <a:spcPts val="0"/>
              </a:spcAft>
              <a:buNone/>
            </a:pPr>
            <a:r>
              <a:rPr lang="en-GB" dirty="0"/>
              <a:t>no affect on destination</a:t>
            </a:r>
          </a:p>
          <a:p>
            <a:pPr marL="0" lvl="0" indent="0" algn="l" rtl="0">
              <a:spcBef>
                <a:spcPts val="0"/>
              </a:spcBef>
              <a:spcAft>
                <a:spcPts val="0"/>
              </a:spcAft>
              <a:buNone/>
            </a:pPr>
            <a:r>
              <a:rPr lang="en-GB" dirty="0"/>
              <a:t>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60ccb7e376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60ccb7e376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potential issue</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more data to investigate further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60ccb7e376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60ccb7e376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average spending across all trips is in the region of $20</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60ccb7e376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60ccb7e376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most spent on </a:t>
            </a:r>
            <a:r>
              <a:rPr lang="en-GB" dirty="0" err="1"/>
              <a:t>ios</a:t>
            </a:r>
            <a:endParaRPr lang="en-GB" dirty="0"/>
          </a:p>
          <a:p>
            <a:pPr marL="0" lvl="0" indent="0" algn="l" rtl="0">
              <a:spcBef>
                <a:spcPts val="0"/>
              </a:spcBef>
              <a:spcAft>
                <a:spcPts val="0"/>
              </a:spcAft>
              <a:buNone/>
            </a:pPr>
            <a:r>
              <a:rPr lang="en-GB" dirty="0"/>
              <a:t>because</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60ccb7e376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60ccb7e376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considerably users are</a:t>
            </a:r>
          </a:p>
          <a:p>
            <a:pPr marL="0" lvl="0" indent="0" algn="l" rtl="0">
              <a:spcBef>
                <a:spcPts val="0"/>
              </a:spcBef>
              <a:spcAft>
                <a:spcPts val="0"/>
              </a:spcAft>
              <a:buNone/>
            </a:pPr>
            <a:r>
              <a:rPr lang="en-GB" dirty="0"/>
              <a:t>in the age brackets of 35-45 and 25-34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60ccb7e376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60ccb7e376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repeating pattern across all age groups and stages of the funnel</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60ccb7e376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60ccb7e376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conversion rate</a:t>
            </a:r>
          </a:p>
          <a:p>
            <a:pPr marL="0" lvl="0" indent="0" algn="l" rtl="0">
              <a:spcBef>
                <a:spcPts val="0"/>
              </a:spcBef>
              <a:spcAft>
                <a:spcPts val="0"/>
              </a:spcAft>
              <a:buNone/>
            </a:pPr>
            <a:r>
              <a:rPr lang="en-GB" dirty="0"/>
              <a:t>accepting to completion </a:t>
            </a:r>
            <a:r>
              <a:rPr lang="en-GB"/>
              <a:t>is only </a:t>
            </a:r>
            <a:r>
              <a:rPr lang="en-GB" dirty="0"/>
              <a:t>50</a:t>
            </a:r>
          </a:p>
          <a:p>
            <a:pPr marL="0" lvl="0" indent="0" algn="l" rtl="0">
              <a:spcBef>
                <a:spcPts val="0"/>
              </a:spcBef>
              <a:spcAft>
                <a:spcPts val="0"/>
              </a:spcAft>
              <a:buNone/>
            </a:pPr>
            <a:r>
              <a:rPr lang="en-GB" dirty="0"/>
              <a:t>majority of users are 25-44</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95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r>
              <a:rPr lang="en" b="1"/>
              <a:t>Metrocar Analysis</a:t>
            </a:r>
            <a:endParaRPr b="1"/>
          </a:p>
        </p:txBody>
      </p:sp>
      <p:sp>
        <p:nvSpPr>
          <p:cNvPr id="87" name="Google Shape;87;p13"/>
          <p:cNvSpPr txBox="1"/>
          <p:nvPr/>
        </p:nvSpPr>
        <p:spPr>
          <a:xfrm>
            <a:off x="3303950" y="4260025"/>
            <a:ext cx="586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88" name="Google Shape;88;p13"/>
          <p:cNvPicPr preferRelativeResize="0"/>
          <p:nvPr/>
        </p:nvPicPr>
        <p:blipFill rotWithShape="1">
          <a:blip r:embed="rId3">
            <a:alphaModFix/>
          </a:blip>
          <a:srcRect/>
          <a:stretch/>
        </p:blipFill>
        <p:spPr>
          <a:xfrm>
            <a:off x="558125" y="1435275"/>
            <a:ext cx="644100" cy="6441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21901"/>
    </mc:Choice>
    <mc:Fallback xmlns="">
      <p:transition spd="slow" advTm="2190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ctrTitle"/>
          </p:nvPr>
        </p:nvSpPr>
        <p:spPr>
          <a:xfrm>
            <a:off x="729450" y="1322450"/>
            <a:ext cx="7688100" cy="95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r>
              <a:rPr lang="en" b="1"/>
              <a:t>Metrocar Analysis</a:t>
            </a:r>
            <a:endParaRPr b="1"/>
          </a:p>
        </p:txBody>
      </p:sp>
      <p:sp>
        <p:nvSpPr>
          <p:cNvPr id="94" name="Google Shape;94;p14"/>
          <p:cNvSpPr txBox="1">
            <a:spLocks noGrp="1"/>
          </p:cNvSpPr>
          <p:nvPr>
            <p:ph type="subTitle" idx="1"/>
          </p:nvPr>
        </p:nvSpPr>
        <p:spPr>
          <a:xfrm>
            <a:off x="729625" y="2207475"/>
            <a:ext cx="7688100" cy="2664300"/>
          </a:xfrm>
          <a:prstGeom prst="rect">
            <a:avLst/>
          </a:prstGeom>
        </p:spPr>
        <p:txBody>
          <a:bodyPr spcFirstLastPara="1" wrap="square" lIns="91425" tIns="91425" rIns="91425" bIns="91425" anchor="t" anchorCtr="0">
            <a:noAutofit/>
          </a:bodyPr>
          <a:lstStyle/>
          <a:p>
            <a:pPr marL="457200" lvl="0" indent="-335280" algn="l" rtl="0">
              <a:lnSpc>
                <a:spcPct val="150000"/>
              </a:lnSpc>
              <a:spcBef>
                <a:spcPts val="0"/>
              </a:spcBef>
              <a:spcAft>
                <a:spcPts val="0"/>
              </a:spcAft>
              <a:buSzPts val="1680"/>
              <a:buChar char="●"/>
            </a:pPr>
            <a:r>
              <a:rPr lang="en" sz="1679" dirty="0"/>
              <a:t>User Funnel</a:t>
            </a:r>
            <a:endParaRPr sz="1679" dirty="0"/>
          </a:p>
          <a:p>
            <a:pPr marL="914400" lvl="1" indent="-335280" algn="l" rtl="0">
              <a:lnSpc>
                <a:spcPct val="150000"/>
              </a:lnSpc>
              <a:spcBef>
                <a:spcPts val="0"/>
              </a:spcBef>
              <a:spcAft>
                <a:spcPts val="0"/>
              </a:spcAft>
              <a:buSzPts val="1680"/>
              <a:buChar char="○"/>
            </a:pPr>
            <a:r>
              <a:rPr lang="en" sz="1679" dirty="0"/>
              <a:t>Funnel stage with lowest conversion rate</a:t>
            </a:r>
            <a:endParaRPr sz="1679" dirty="0"/>
          </a:p>
          <a:p>
            <a:pPr marL="914400" lvl="1" indent="-335280" algn="l" rtl="0">
              <a:lnSpc>
                <a:spcPct val="150000"/>
              </a:lnSpc>
              <a:spcBef>
                <a:spcPts val="0"/>
              </a:spcBef>
              <a:spcAft>
                <a:spcPts val="0"/>
              </a:spcAft>
              <a:buSzPts val="1680"/>
              <a:buChar char="○"/>
            </a:pPr>
            <a:r>
              <a:rPr lang="en" sz="1679" dirty="0"/>
              <a:t>Possible reason</a:t>
            </a:r>
            <a:endParaRPr sz="1679" dirty="0"/>
          </a:p>
          <a:p>
            <a:pPr indent="-335280">
              <a:lnSpc>
                <a:spcPct val="150000"/>
              </a:lnSpc>
              <a:buSzPts val="1680"/>
              <a:buFont typeface="Lato"/>
              <a:buChar char="●"/>
            </a:pPr>
            <a:r>
              <a:rPr lang="en-GB" sz="1679" dirty="0"/>
              <a:t>Average spending</a:t>
            </a:r>
          </a:p>
          <a:p>
            <a:pPr indent="-335280">
              <a:lnSpc>
                <a:spcPct val="150000"/>
              </a:lnSpc>
              <a:buSzPts val="1680"/>
              <a:buFont typeface="Lato"/>
              <a:buChar char="●"/>
            </a:pPr>
            <a:r>
              <a:rPr lang="en" sz="1679" dirty="0"/>
              <a:t>Most engaged platform</a:t>
            </a:r>
            <a:endParaRPr sz="1679" dirty="0"/>
          </a:p>
          <a:p>
            <a:pPr marL="457200" lvl="0" indent="-335280" algn="l" rtl="0">
              <a:lnSpc>
                <a:spcPct val="150000"/>
              </a:lnSpc>
              <a:spcBef>
                <a:spcPts val="0"/>
              </a:spcBef>
              <a:spcAft>
                <a:spcPts val="0"/>
              </a:spcAft>
              <a:buSzPts val="1680"/>
              <a:buChar char="●"/>
            </a:pPr>
            <a:r>
              <a:rPr lang="en" sz="1679" dirty="0"/>
              <a:t>Age range most users</a:t>
            </a:r>
            <a:endParaRPr sz="1679" dirty="0"/>
          </a:p>
          <a:p>
            <a:pPr marL="457200" lvl="0" indent="-335280" algn="l" rtl="0">
              <a:lnSpc>
                <a:spcPct val="150000"/>
              </a:lnSpc>
              <a:spcBef>
                <a:spcPts val="0"/>
              </a:spcBef>
              <a:spcAft>
                <a:spcPts val="0"/>
              </a:spcAft>
              <a:buSzPts val="1680"/>
              <a:buChar char="●"/>
            </a:pPr>
            <a:r>
              <a:rPr lang="en" sz="1679" dirty="0"/>
              <a:t>User distribution</a:t>
            </a:r>
            <a:endParaRPr sz="1679" dirty="0"/>
          </a:p>
          <a:p>
            <a:pPr marL="0" lvl="0" indent="0" algn="l" rtl="0">
              <a:lnSpc>
                <a:spcPct val="150000"/>
              </a:lnSpc>
              <a:spcBef>
                <a:spcPts val="0"/>
              </a:spcBef>
              <a:spcAft>
                <a:spcPts val="0"/>
              </a:spcAft>
              <a:buSzPts val="1018"/>
              <a:buNone/>
            </a:pPr>
            <a:endParaRPr sz="1679" dirty="0"/>
          </a:p>
        </p:txBody>
      </p:sp>
      <p:pic>
        <p:nvPicPr>
          <p:cNvPr id="96" name="Google Shape;96;p14"/>
          <p:cNvPicPr preferRelativeResize="0"/>
          <p:nvPr/>
        </p:nvPicPr>
        <p:blipFill rotWithShape="1">
          <a:blip r:embed="rId3">
            <a:alphaModFix/>
          </a:blip>
          <a:srcRect/>
          <a:stretch/>
        </p:blipFill>
        <p:spPr>
          <a:xfrm>
            <a:off x="558125" y="1435275"/>
            <a:ext cx="644100" cy="6441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23496"/>
    </mc:Choice>
    <mc:Fallback xmlns="">
      <p:transition spd="slow" advTm="2349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5"/>
          <p:cNvPicPr preferRelativeResize="0"/>
          <p:nvPr/>
        </p:nvPicPr>
        <p:blipFill>
          <a:blip r:embed="rId3">
            <a:alphaModFix/>
          </a:blip>
          <a:stretch>
            <a:fillRect/>
          </a:stretch>
        </p:blipFill>
        <p:spPr>
          <a:xfrm>
            <a:off x="1403037" y="548775"/>
            <a:ext cx="6337926" cy="4442326"/>
          </a:xfrm>
          <a:prstGeom prst="rect">
            <a:avLst/>
          </a:prstGeom>
          <a:noFill/>
          <a:ln>
            <a:noFill/>
          </a:ln>
        </p:spPr>
      </p:pic>
      <p:sp>
        <p:nvSpPr>
          <p:cNvPr id="102" name="Google Shape;102;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mc:AlternateContent xmlns:mc="http://schemas.openxmlformats.org/markup-compatibility/2006" xmlns:p14="http://schemas.microsoft.com/office/powerpoint/2010/main">
    <mc:Choice Requires="p14">
      <p:transition spd="slow" p14:dur="2000" advTm="48023"/>
    </mc:Choice>
    <mc:Fallback xmlns="">
      <p:transition spd="slow" advTm="48023"/>
    </mc:Fallback>
  </mc:AlternateContent>
  <p:extLst>
    <p:ext uri="{3A86A75C-4F4B-4683-9AE1-C65F6400EC91}">
      <p14:laserTraceLst xmlns:p14="http://schemas.microsoft.com/office/powerpoint/2010/main">
        <p14:tracePtLst>
          <p14:tracePt t="2301" x="6546850" y="927100"/>
          <p14:tracePt t="2353" x="6343650" y="977900"/>
          <p14:tracePt t="2355" x="6261100" y="1009650"/>
          <p14:tracePt t="2388" x="6216650" y="1028700"/>
          <p14:tracePt t="5187" x="6064250" y="1041400"/>
          <p14:tracePt t="5204" x="5962650" y="1066800"/>
          <p14:tracePt t="5225" x="5873750" y="1073150"/>
          <p14:tracePt t="5227" x="5835650" y="1085850"/>
          <p14:tracePt t="5252" x="5791200" y="1085850"/>
          <p14:tracePt t="5254" x="5784850" y="1085850"/>
          <p14:tracePt t="5286" x="5759450" y="1085850"/>
          <p14:tracePt t="7005" x="5683250" y="1085850"/>
          <p14:tracePt t="7044" x="5511800" y="1085850"/>
          <p14:tracePt t="7047" x="5480050" y="1085850"/>
          <p14:tracePt t="7080" x="5391150" y="1085850"/>
          <p14:tracePt t="7121" x="5276850" y="1085850"/>
          <p14:tracePt t="7190" x="5232400" y="1098550"/>
          <p14:tracePt t="7194" x="5200650" y="1130300"/>
          <p14:tracePt t="7204" x="5175250" y="1143000"/>
          <p14:tracePt t="7284" x="5168900" y="1155700"/>
          <p14:tracePt t="7286" x="5067300" y="1187450"/>
          <p14:tracePt t="7376" x="4984750" y="1187450"/>
          <p14:tracePt t="7378" x="4927600" y="1200150"/>
          <p14:tracePt t="7381" x="4921250" y="1200150"/>
          <p14:tracePt t="7410" x="4908550" y="1200150"/>
          <p14:tracePt t="7440" x="4895850" y="1200150"/>
          <p14:tracePt t="7937" x="4876800" y="1200150"/>
          <p14:tracePt t="7940" x="4838700" y="1212850"/>
          <p14:tracePt t="7942" x="4832350" y="1212850"/>
          <p14:tracePt t="7963" x="4806950" y="1219200"/>
          <p14:tracePt t="7968" x="4794250" y="1231900"/>
          <p14:tracePt t="7996" x="4749800" y="1263650"/>
          <p14:tracePt t="8001" x="4737100" y="1263650"/>
          <p14:tracePt t="8023" x="4730750" y="1289050"/>
          <p14:tracePt t="8079" x="4705350" y="1320800"/>
          <p14:tracePt t="8082" x="4705350" y="1333500"/>
          <p14:tracePt t="8085" x="4705350" y="1358900"/>
          <p14:tracePt t="8087" x="4705350" y="1365250"/>
          <p14:tracePt t="8119" x="4787900" y="1403350"/>
          <p14:tracePt t="8229" x="4819650" y="1409700"/>
          <p14:tracePt t="8234" x="5073650" y="1422400"/>
          <p14:tracePt t="8239" x="5086350" y="1409700"/>
          <p14:tracePt t="8272" x="5111750" y="1377950"/>
          <p14:tracePt t="8302" x="5118100" y="1346200"/>
          <p14:tracePt t="8304" x="5118100" y="1333500"/>
          <p14:tracePt t="8327" x="5111750" y="1301750"/>
          <p14:tracePt t="8353" x="5067300" y="1263650"/>
          <p14:tracePt t="8384" x="5010150" y="1231900"/>
          <p14:tracePt t="8472" x="4921250" y="1212850"/>
          <p14:tracePt t="8474" x="4838700" y="1231900"/>
          <p14:tracePt t="8498" x="4819650" y="1257300"/>
          <p14:tracePt t="8501" x="4794250" y="1263650"/>
          <p14:tracePt t="8503" x="4787900" y="1289050"/>
          <p14:tracePt t="8526" x="4749800" y="1320800"/>
          <p14:tracePt t="8529" x="4737100" y="1346200"/>
          <p14:tracePt t="8570" x="4692650" y="1422400"/>
          <p14:tracePt t="8572" x="4673600" y="1479550"/>
          <p14:tracePt t="8575" x="4660900" y="1511300"/>
          <p14:tracePt t="8618" x="4629150" y="1682750"/>
          <p14:tracePt t="8628" x="4629150" y="1714500"/>
          <p14:tracePt t="8651" x="4629150" y="1758950"/>
          <p14:tracePt t="8656" x="4629150" y="1816100"/>
          <p14:tracePt t="8659" x="4629150" y="1860550"/>
          <p14:tracePt t="8663" x="4629150" y="1892300"/>
          <p14:tracePt t="8688" x="4629150" y="1949450"/>
          <p14:tracePt t="8689" x="4641850" y="1981200"/>
          <p14:tracePt t="8718" x="4660900" y="2063750"/>
          <p14:tracePt t="8722" x="4673600" y="2082800"/>
          <p14:tracePt t="8752" x="4705350" y="2171700"/>
          <p14:tracePt t="8777" x="4737100" y="2209800"/>
          <p14:tracePt t="8801" x="4762500" y="2228850"/>
          <p14:tracePt t="10210" x="4737100" y="2330450"/>
          <p14:tracePt t="10239" x="4692650" y="2781300"/>
          <p14:tracePt t="10243" x="4692650" y="2870200"/>
          <p14:tracePt t="10261" x="4692650" y="3441700"/>
          <p14:tracePt t="10281" x="4692650" y="3740150"/>
          <p14:tracePt t="10285" x="4692650" y="3822700"/>
          <p14:tracePt t="10304" x="4718050" y="4076700"/>
          <p14:tracePt t="10306" x="4730750" y="4178300"/>
          <p14:tracePt t="10329" x="4749800" y="4279900"/>
          <p14:tracePt t="10333" x="4762500" y="4337050"/>
          <p14:tracePt t="10365" x="4794250" y="4406900"/>
          <p14:tracePt t="10607" x="4794250" y="4413250"/>
          <p14:tracePt t="10683" x="4794250" y="4451350"/>
          <p14:tracePt t="10686" x="4775200" y="4749800"/>
          <p14:tracePt t="10790" x="4775200" y="4775200"/>
          <p14:tracePt t="10795" x="4775200" y="4832350"/>
          <p14:tracePt t="10830" x="4787900" y="4832350"/>
          <p14:tracePt t="10859" x="4806950" y="4819650"/>
          <p14:tracePt t="10884" x="4819650" y="4819650"/>
          <p14:tracePt t="10889" x="4832350" y="4819650"/>
          <p14:tracePt t="10904" x="4838700" y="4806950"/>
          <p14:tracePt t="10908" x="4851400" y="4806950"/>
          <p14:tracePt t="10938" x="4876800" y="4806950"/>
          <p14:tracePt t="10956" x="4883150" y="4806950"/>
          <p14:tracePt t="10975" x="4895850" y="4806950"/>
          <p14:tracePt t="10979" x="4908550" y="4806950"/>
          <p14:tracePt t="11003" x="4927600" y="4806950"/>
          <p14:tracePt t="11025" x="4940300" y="4806950"/>
          <p14:tracePt t="11028" x="4953000" y="4806950"/>
          <p14:tracePt t="11109" x="4953000" y="4819650"/>
          <p14:tracePt t="11113" x="4978400" y="4851400"/>
          <p14:tracePt t="11189" x="4953000" y="4851400"/>
          <p14:tracePt t="11213" x="4921250" y="4832350"/>
          <p14:tracePt t="11229" x="4908550" y="4832350"/>
          <p14:tracePt t="11233" x="4883150" y="4819650"/>
          <p14:tracePt t="11259" x="4876800" y="4806950"/>
          <p14:tracePt t="11264" x="4851400" y="4794250"/>
          <p14:tracePt t="11267" x="4838700" y="4787900"/>
          <p14:tracePt t="11269" x="4832350" y="4775200"/>
          <p14:tracePt t="11301" x="4806950" y="4762500"/>
          <p14:tracePt t="11324" x="4806950" y="4749800"/>
          <p14:tracePt t="11533" x="4794250" y="4749800"/>
          <p14:tracePt t="11564" x="4787900" y="4737100"/>
          <p14:tracePt t="11616" x="4749800" y="4737100"/>
          <p14:tracePt t="11645" x="4718050" y="4737100"/>
          <p14:tracePt t="11680" x="4673600" y="4737100"/>
          <p14:tracePt t="11705" x="4648200" y="4737100"/>
          <p14:tracePt t="11707" x="4641850" y="4737100"/>
          <p14:tracePt t="11735" x="4629150" y="4749800"/>
          <p14:tracePt t="11761" x="4616450" y="4762500"/>
          <p14:tracePt t="11788" x="4616450" y="4794250"/>
          <p14:tracePt t="11813" x="4648200" y="4851400"/>
          <p14:tracePt t="11876" x="4864100" y="4940300"/>
          <p14:tracePt t="11891" x="4876800" y="4940300"/>
          <p14:tracePt t="11893" x="4895850" y="4940300"/>
          <p14:tracePt t="11942" x="4978400" y="4940300"/>
          <p14:tracePt t="11944" x="5022850" y="4927600"/>
          <p14:tracePt t="11969" x="5029200" y="4895850"/>
          <p14:tracePt t="11973" x="5029200" y="4883150"/>
          <p14:tracePt t="11995" x="5029200" y="4851400"/>
          <p14:tracePt t="11998" x="5029200" y="4832350"/>
          <p14:tracePt t="12019" x="5010150" y="4787900"/>
          <p14:tracePt t="12021" x="4997450" y="4775200"/>
          <p14:tracePt t="12056" x="4927600" y="4730750"/>
          <p14:tracePt t="12058" x="4921250" y="4718050"/>
          <p14:tracePt t="12061" x="4895850" y="4705350"/>
          <p14:tracePt t="12088" x="4851400" y="4692650"/>
          <p14:tracePt t="12110" x="4819650" y="4686300"/>
          <p14:tracePt t="13135" x="4819650" y="4660900"/>
          <p14:tracePt t="13152" x="4819650" y="4527550"/>
          <p14:tracePt t="13181" x="4819650" y="4203700"/>
          <p14:tracePt t="13184" x="4819650" y="4044950"/>
          <p14:tracePt t="13205" x="4806950" y="3740150"/>
          <p14:tracePt t="13207" x="4806950" y="3594100"/>
          <p14:tracePt t="13234" x="4775200" y="3213100"/>
          <p14:tracePt t="13238" x="4775200" y="3092450"/>
          <p14:tracePt t="13270" x="4737100" y="2800350"/>
          <p14:tracePt t="13273" x="4730750" y="2724150"/>
          <p14:tracePt t="13339" x="4673600" y="2489200"/>
          <p14:tracePt t="13345" x="4673600" y="2476500"/>
          <p14:tracePt t="13756" x="3867150" y="2095500"/>
          <p14:tracePt t="13795" x="3752850" y="2025650"/>
          <p14:tracePt t="13798" x="3486150" y="1847850"/>
          <p14:tracePt t="13801" x="3416300" y="1803400"/>
          <p14:tracePt t="13842" x="3282950" y="1689100"/>
          <p14:tracePt t="13847" x="3263900" y="1670050"/>
          <p14:tracePt t="13870" x="3225800" y="1644650"/>
          <p14:tracePt t="13873" x="3206750" y="1638300"/>
          <p14:tracePt t="13898" x="3168650" y="1612900"/>
          <p14:tracePt t="13934" x="3162300" y="1612900"/>
          <p14:tracePt t="13936" x="3105150" y="1593850"/>
          <p14:tracePt t="13971" x="3105150" y="1581150"/>
          <p14:tracePt t="13976" x="3060700" y="1568450"/>
          <p14:tracePt t="14040" x="3048000" y="1568450"/>
          <p14:tracePt t="14063" x="2959100" y="1524000"/>
          <p14:tracePt t="14065" x="2959100" y="1511300"/>
          <p14:tracePt t="14092" x="2933700" y="1498600"/>
          <p14:tracePt t="14096" x="2927350" y="1492250"/>
          <p14:tracePt t="14135" x="2901950" y="1479550"/>
          <p14:tracePt t="14169" x="2889250" y="1479550"/>
          <p14:tracePt t="14634" x="2844800" y="1479550"/>
          <p14:tracePt t="14654" x="2825750" y="1479550"/>
          <p14:tracePt t="14656" x="2787650" y="1492250"/>
          <p14:tracePt t="14679" x="2755900" y="1492250"/>
          <p14:tracePt t="14681" x="2736850" y="1498600"/>
          <p14:tracePt t="14706" x="2679700" y="1511300"/>
          <p14:tracePt t="14735" x="2635250" y="1524000"/>
          <p14:tracePt t="14737" x="2622550" y="1524000"/>
          <p14:tracePt t="14765" x="2578100" y="1536700"/>
          <p14:tracePt t="14769" x="2552700" y="1536700"/>
          <p14:tracePt t="14801" x="2508250" y="1549400"/>
          <p14:tracePt t="14862" x="2444750" y="1549400"/>
          <p14:tracePt t="14865" x="2432050" y="1549400"/>
          <p14:tracePt t="14893" x="2419350" y="1549400"/>
          <p14:tracePt t="14941" x="2406650" y="1549400"/>
          <p14:tracePt t="14948" x="2400300" y="1549400"/>
          <p14:tracePt t="15162" x="2406650" y="1549400"/>
          <p14:tracePt t="15185" x="2432050" y="1549400"/>
          <p14:tracePt t="15187" x="2444750" y="1549400"/>
          <p14:tracePt t="15210" x="2463800" y="1549400"/>
          <p14:tracePt t="15235" x="2501900" y="1568450"/>
          <p14:tracePt t="15290" x="2533650" y="1581150"/>
          <p14:tracePt t="15294" x="2552700" y="1593850"/>
          <p14:tracePt t="15296" x="2565400" y="1593850"/>
          <p14:tracePt t="15329" x="2590800" y="1600200"/>
          <p14:tracePt t="15371" x="2609850" y="1612900"/>
          <p14:tracePt t="15398" x="2622550" y="1625600"/>
          <p14:tracePt t="15449" x="2641600" y="1638300"/>
          <p14:tracePt t="15468" x="2654300" y="1638300"/>
          <p14:tracePt t="15516" x="2667000" y="1644650"/>
          <p14:tracePt t="15540" x="2679700" y="1644650"/>
          <p14:tracePt t="15565" x="2692400" y="1657350"/>
          <p14:tracePt t="15570" x="2698750" y="1657350"/>
          <p14:tracePt t="15602" x="2698750" y="1670050"/>
          <p14:tracePt t="15605" x="2724150" y="1670050"/>
          <p14:tracePt t="15610" x="2724150" y="1682750"/>
          <p14:tracePt t="15634" x="2743200" y="1689100"/>
          <p14:tracePt t="15660" x="2768600" y="1714500"/>
          <p14:tracePt t="15709" x="2800350" y="1727200"/>
          <p14:tracePt t="15714" x="2832100" y="1746250"/>
          <p14:tracePt t="15717" x="2844800" y="1758950"/>
          <p14:tracePt t="15745" x="2882900" y="1790700"/>
          <p14:tracePt t="15750" x="2889250" y="1803400"/>
          <p14:tracePt t="15753" x="2901950" y="1816100"/>
          <p14:tracePt t="15780" x="2933700" y="1847850"/>
          <p14:tracePt t="15804" x="3003550" y="1892300"/>
          <p14:tracePt t="15838" x="3092450" y="1981200"/>
          <p14:tracePt t="15861" x="3149600" y="2063750"/>
          <p14:tracePt t="15868" x="3168650" y="2095500"/>
          <p14:tracePt t="15909" x="3213100" y="2152650"/>
          <p14:tracePt t="15911" x="3270250" y="2241550"/>
          <p14:tracePt t="15913" x="3295650" y="2273300"/>
          <p14:tracePt t="15952" x="3384550" y="2406650"/>
          <p14:tracePt t="15954" x="3416300" y="2451100"/>
          <p14:tracePt t="15976" x="3473450" y="2533650"/>
          <p14:tracePt t="15979" x="3505200" y="2578100"/>
          <p14:tracePt t="16003" x="3594100" y="2724150"/>
          <p14:tracePt t="16030" x="3695700" y="2870200"/>
          <p14:tracePt t="16035" x="3721100" y="2927350"/>
          <p14:tracePt t="16077" x="3835400" y="3092450"/>
          <p14:tracePt t="16079" x="4013200" y="3384550"/>
          <p14:tracePt t="16082" x="4070350" y="3473450"/>
          <p14:tracePt t="16104" x="4178300" y="3695700"/>
          <p14:tracePt t="16108" x="4216400" y="3740150"/>
          <p14:tracePt t="16158" x="4311650" y="3956050"/>
          <p14:tracePt t="16160" x="4368800" y="4076700"/>
          <p14:tracePt t="16163" x="4381500" y="4102100"/>
          <p14:tracePt t="16202" x="4406900" y="4133850"/>
          <p14:tracePt t="16693" x="4413250" y="4165600"/>
          <p14:tracePt t="16718" x="4457700" y="4248150"/>
          <p14:tracePt t="16743" x="4546600" y="4413250"/>
          <p14:tracePt t="16746" x="4572000" y="4483100"/>
          <p14:tracePt t="16770" x="4603750" y="4559300"/>
          <p14:tracePt t="16775" x="4629150" y="4597400"/>
          <p14:tracePt t="16797" x="4641850" y="4629150"/>
          <p14:tracePt t="16826" x="4660900" y="4686300"/>
          <p14:tracePt t="16829" x="4686300" y="4730750"/>
          <p14:tracePt t="16870" x="4692650" y="4749800"/>
          <p14:tracePt t="17443" x="4692650" y="4762500"/>
          <p14:tracePt t="17460" x="4692650" y="4775200"/>
          <p14:tracePt t="17482" x="4705350" y="4787900"/>
          <p14:tracePt t="17504" x="4718050" y="4794250"/>
          <p14:tracePt t="17644" x="4718050" y="4787900"/>
          <p14:tracePt t="17677" x="4718050" y="4737100"/>
          <p14:tracePt t="17680" x="4718050" y="4718050"/>
          <p14:tracePt t="17684" x="4718050" y="4692650"/>
          <p14:tracePt t="17735" x="4718050" y="4629150"/>
          <p14:tracePt t="17740" x="4718050" y="4413250"/>
          <p14:tracePt t="17742" x="4718050" y="4356100"/>
          <p14:tracePt t="17761" x="4718050" y="4248150"/>
          <p14:tracePt t="17765" x="4718050" y="4191000"/>
          <p14:tracePt t="17795" x="4718050" y="4089400"/>
          <p14:tracePt t="17805" x="4718050" y="4057650"/>
          <p14:tracePt t="17816" x="4718050" y="4025900"/>
          <p14:tracePt t="17819" x="4718050" y="4000500"/>
          <p14:tracePt t="17820" x="4718050" y="3975100"/>
          <p14:tracePt t="17846" x="4730750" y="3911600"/>
          <p14:tracePt t="17873" x="4749800" y="3841750"/>
          <p14:tracePt t="17896" x="4762500" y="3797300"/>
          <p14:tracePt t="17920" x="4775200" y="3752850"/>
          <p14:tracePt t="17946" x="4794250" y="3695700"/>
          <p14:tracePt t="17988" x="4794250" y="3689350"/>
          <p14:tracePt t="17990" x="4838700" y="3632200"/>
          <p14:tracePt t="18017" x="4864100" y="3587750"/>
          <p14:tracePt t="18047" x="4883150" y="3549650"/>
          <p14:tracePt t="18071" x="4908550" y="3517900"/>
          <p14:tracePt t="18095" x="4927600" y="3473450"/>
          <p14:tracePt t="18162" x="4984750" y="3397250"/>
          <p14:tracePt t="18173" x="5029200" y="3327400"/>
          <p14:tracePt t="18177" x="5041900" y="3308350"/>
          <p14:tracePt t="18204" x="5054600" y="3295650"/>
          <p14:tracePt t="18206" x="5067300" y="3270250"/>
          <p14:tracePt t="18208" x="5073650" y="3263900"/>
          <p14:tracePt t="18238" x="5099050" y="3225800"/>
          <p14:tracePt t="18240" x="5099050" y="3213100"/>
          <p14:tracePt t="18265" x="5118100" y="3206750"/>
          <p14:tracePt t="18287" x="5118100" y="3194050"/>
          <p14:tracePt t="18534" x="5118100" y="3162300"/>
          <p14:tracePt t="18541" x="5118100" y="3149600"/>
          <p14:tracePt t="18584" x="5118100" y="3105150"/>
          <p14:tracePt t="18586" x="5118100" y="3060700"/>
          <p14:tracePt t="18590" x="5111750" y="3048000"/>
          <p14:tracePt t="18625" x="5099050" y="3003550"/>
          <p14:tracePt t="18697" x="5073650" y="2946400"/>
          <p14:tracePt t="18710" x="5073650" y="2933700"/>
          <p14:tracePt t="18746" x="5067300" y="2927350"/>
          <p14:tracePt t="18777" x="5054600" y="2901950"/>
          <p14:tracePt t="18810" x="5041900" y="2882900"/>
          <p14:tracePt t="18854" x="5029200" y="2844800"/>
          <p14:tracePt t="18944" x="5010150" y="2825750"/>
          <p14:tracePt t="18951" x="4984750" y="2813050"/>
          <p14:tracePt t="18954" x="4978400" y="2800350"/>
          <p14:tracePt t="18985" x="4965700" y="2800350"/>
          <p14:tracePt t="19018" x="4940300" y="2787650"/>
          <p14:tracePt t="19045" x="4921250" y="2781300"/>
          <p14:tracePt t="19047" x="4908550" y="2781300"/>
          <p14:tracePt t="19071" x="4883150" y="2781300"/>
          <p14:tracePt t="19094" x="4851400" y="2781300"/>
          <p14:tracePt t="19139" x="4806950" y="2768600"/>
          <p14:tracePt t="19142" x="4787900" y="2768600"/>
          <p14:tracePt t="19144" x="4775200" y="2768600"/>
          <p14:tracePt t="19169" x="4737100" y="2768600"/>
          <p14:tracePt t="19191" x="4730750" y="2768600"/>
          <p14:tracePt t="19233" x="4718050" y="2768600"/>
          <p14:tracePt t="19235" x="4692650" y="2768600"/>
          <p14:tracePt t="19250" x="4686300" y="2768600"/>
          <p14:tracePt t="19281" x="4673600" y="2781300"/>
          <p14:tracePt t="19313" x="4673600" y="2787650"/>
          <p14:tracePt t="19353" x="4673600" y="2800350"/>
          <p14:tracePt t="19402" x="4673600" y="2813050"/>
          <p14:tracePt t="19445" x="4673600" y="2825750"/>
          <p14:tracePt t="19474" x="4673600" y="2832100"/>
          <p14:tracePt t="19479" x="4673600" y="2844800"/>
          <p14:tracePt t="19506" x="4673600" y="2857500"/>
          <p14:tracePt t="19537" x="4673600" y="2870200"/>
          <p14:tracePt t="19543" x="4673600" y="2882900"/>
          <p14:tracePt t="19568" x="4686300" y="2889250"/>
          <p14:tracePt t="19594" x="4686300" y="2901950"/>
          <p14:tracePt t="19636" x="4692650" y="2933700"/>
          <p14:tracePt t="19639" x="4705350" y="2946400"/>
          <p14:tracePt t="19661" x="4718050" y="2959100"/>
          <p14:tracePt t="19689" x="4737100" y="2978150"/>
          <p14:tracePt t="19719" x="4775200" y="2990850"/>
          <p14:tracePt t="19745" x="4832350" y="3003550"/>
          <p14:tracePt t="19769" x="4895850" y="3016250"/>
          <p14:tracePt t="19819" x="4953000" y="3022600"/>
          <p14:tracePt t="19821" x="5010150" y="3022600"/>
          <p14:tracePt t="19840" x="5029200" y="3022600"/>
          <p14:tracePt t="19843" x="5067300" y="3022600"/>
          <p14:tracePt t="19847" x="5073650" y="3022600"/>
          <p14:tracePt t="19871" x="5099050" y="3022600"/>
          <p14:tracePt t="19872" x="5111750" y="3022600"/>
          <p14:tracePt t="19891" x="5118100" y="3022600"/>
          <p14:tracePt t="19914" x="5143500" y="3016250"/>
          <p14:tracePt t="19940" x="5156200" y="3016250"/>
          <p14:tracePt t="19942" x="5168900" y="3003550"/>
          <p14:tracePt t="19982" x="5187950" y="2990850"/>
          <p14:tracePt t="19986" x="5200650" y="2978150"/>
          <p14:tracePt t="20013" x="5213350" y="2971800"/>
          <p14:tracePt t="20017" x="5213350" y="2959100"/>
          <p14:tracePt t="20035" x="5219700" y="2959100"/>
          <p14:tracePt t="20056" x="5219700" y="2946400"/>
          <p14:tracePt t="20076" x="5219700" y="2933700"/>
          <p14:tracePt t="20084" x="5219700" y="2927350"/>
          <p14:tracePt t="20088" x="5219700" y="2914650"/>
          <p14:tracePt t="20114" x="5219700" y="2889250"/>
          <p14:tracePt t="20120" x="5219700" y="2882900"/>
          <p14:tracePt t="20157" x="5219700" y="2832100"/>
          <p14:tracePt t="20185" x="5219700" y="2825750"/>
          <p14:tracePt t="20187" x="5213350" y="2787650"/>
          <p14:tracePt t="20222" x="5175250" y="2743200"/>
          <p14:tracePt t="20250" x="5168900" y="2743200"/>
          <p14:tracePt t="20252" x="5156200" y="2736850"/>
          <p14:tracePt t="20257" x="5143500" y="2724150"/>
          <p14:tracePt t="20384" x="5130800" y="2711450"/>
          <p14:tracePt t="20386" x="4978400" y="2654300"/>
          <p14:tracePt t="20392" x="4965700" y="2654300"/>
          <p14:tracePt t="20438" x="4940300" y="2654300"/>
          <p14:tracePt t="20440" x="4895850" y="2654300"/>
          <p14:tracePt t="20442" x="4883150" y="2654300"/>
          <p14:tracePt t="20475" x="4832350" y="2667000"/>
          <p14:tracePt t="20502" x="4794250" y="2679700"/>
          <p14:tracePt t="20506" x="4787900" y="2679700"/>
          <p14:tracePt t="20572" x="4718050" y="2698750"/>
          <p14:tracePt t="20575" x="4673600" y="2711450"/>
          <p14:tracePt t="20619" x="4641850" y="2711450"/>
          <p14:tracePt t="20688" x="4603750" y="2711450"/>
          <p14:tracePt t="20691" x="4597400" y="2711450"/>
          <p14:tracePt t="20705" x="4584700" y="2711450"/>
          <p14:tracePt t="20762" x="4572000" y="2711450"/>
          <p14:tracePt t="20816" x="4559300" y="2724150"/>
          <p14:tracePt t="20860" x="4559300" y="2736850"/>
          <p14:tracePt t="20894" x="4559300" y="2743200"/>
          <p14:tracePt t="20947" x="4559300" y="2768600"/>
          <p14:tracePt t="20948" x="4559300" y="2781300"/>
          <p14:tracePt t="20972" x="4559300" y="2800350"/>
          <p14:tracePt t="20995" x="4559300" y="2813050"/>
          <p14:tracePt t="20998" x="4559300" y="2832100"/>
          <p14:tracePt t="21002" x="4559300" y="2844800"/>
          <p14:tracePt t="21021" x="4572000" y="2870200"/>
          <p14:tracePt t="21027" x="4584700" y="2882900"/>
          <p14:tracePt t="21084" x="4616450" y="2946400"/>
          <p14:tracePt t="21087" x="4673600" y="2978150"/>
          <p14:tracePt t="21090" x="4692650" y="2990850"/>
          <p14:tracePt t="21104" x="4705350" y="3003550"/>
          <p14:tracePt t="21171" x="4794250" y="3035300"/>
          <p14:tracePt t="21173" x="4876800" y="3048000"/>
          <p14:tracePt t="21202" x="4921250" y="3048000"/>
          <p14:tracePt t="21206" x="4927600" y="3060700"/>
          <p14:tracePt t="21209" x="4940300" y="3060700"/>
          <p14:tracePt t="21235" x="4984750" y="3060700"/>
          <p14:tracePt t="21252" x="5022850" y="3060700"/>
          <p14:tracePt t="21275" x="5067300" y="3060700"/>
          <p14:tracePt t="21301" x="5099050" y="3060700"/>
          <p14:tracePt t="21322" x="5111750" y="3060700"/>
          <p14:tracePt t="21325" x="5130800" y="3060700"/>
          <p14:tracePt t="21352" x="5143500" y="3060700"/>
          <p14:tracePt t="21371" x="5156200" y="3060700"/>
          <p14:tracePt t="21396" x="5168900" y="3060700"/>
          <p14:tracePt t="21420" x="5168900" y="3073400"/>
          <p14:tracePt t="21441" x="5168900" y="3079750"/>
          <p14:tracePt t="21485" x="5168900" y="3136900"/>
          <p14:tracePt t="21578" x="5168900" y="3225800"/>
          <p14:tracePt t="21582" x="5168900" y="3238500"/>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16"/>
          <p:cNvPicPr preferRelativeResize="0"/>
          <p:nvPr/>
        </p:nvPicPr>
        <p:blipFill>
          <a:blip r:embed="rId3">
            <a:alphaModFix/>
          </a:blip>
          <a:stretch>
            <a:fillRect/>
          </a:stretch>
        </p:blipFill>
        <p:spPr>
          <a:xfrm>
            <a:off x="1403037" y="548775"/>
            <a:ext cx="6337926" cy="4442326"/>
          </a:xfrm>
          <a:prstGeom prst="rect">
            <a:avLst/>
          </a:prstGeom>
          <a:noFill/>
          <a:ln>
            <a:noFill/>
          </a:ln>
        </p:spPr>
      </p:pic>
      <p:pic>
        <p:nvPicPr>
          <p:cNvPr id="108" name="Google Shape;108;p16"/>
          <p:cNvPicPr preferRelativeResize="0"/>
          <p:nvPr/>
        </p:nvPicPr>
        <p:blipFill>
          <a:blip r:embed="rId4">
            <a:alphaModFix/>
          </a:blip>
          <a:stretch>
            <a:fillRect/>
          </a:stretch>
        </p:blipFill>
        <p:spPr>
          <a:xfrm>
            <a:off x="105875" y="3742400"/>
            <a:ext cx="3649500" cy="988625"/>
          </a:xfrm>
          <a:prstGeom prst="rect">
            <a:avLst/>
          </a:prstGeom>
          <a:noFill/>
          <a:ln>
            <a:noFill/>
          </a:ln>
        </p:spPr>
      </p:pic>
      <p:sp>
        <p:nvSpPr>
          <p:cNvPr id="109" name="Google Shape;109;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mc:AlternateContent xmlns:mc="http://schemas.openxmlformats.org/markup-compatibility/2006" xmlns:p14="http://schemas.microsoft.com/office/powerpoint/2010/main">
    <mc:Choice Requires="p14">
      <p:transition spd="slow" p14:dur="2000" advTm="57264"/>
    </mc:Choice>
    <mc:Fallback xmlns="">
      <p:transition spd="slow" advTm="57264"/>
    </mc:Fallback>
  </mc:AlternateContent>
  <p:extLst>
    <p:ext uri="{3A86A75C-4F4B-4683-9AE1-C65F6400EC91}">
      <p14:laserTraceLst xmlns:p14="http://schemas.microsoft.com/office/powerpoint/2010/main">
        <p14:tracePtLst>
          <p14:tracePt t="219" x="6553200" y="3606800"/>
          <p14:tracePt t="228" x="6521450" y="3606800"/>
          <p14:tracePt t="247" x="6477000" y="3619500"/>
          <p14:tracePt t="261" x="6419850" y="3632200"/>
          <p14:tracePt t="263" x="6362700" y="3632200"/>
          <p14:tracePt t="265" x="6330950" y="3644900"/>
          <p14:tracePt t="292" x="6254750" y="3651250"/>
          <p14:tracePt t="295" x="6242050" y="3651250"/>
          <p14:tracePt t="297" x="6210300" y="3663950"/>
          <p14:tracePt t="322" x="6121400" y="3676650"/>
          <p14:tracePt t="343" x="6064250" y="3695700"/>
          <p14:tracePt t="345" x="6026150" y="3695700"/>
          <p14:tracePt t="392" x="5873750" y="3752850"/>
          <p14:tracePt t="415" x="5829300" y="3765550"/>
          <p14:tracePt t="418" x="5784850" y="3778250"/>
          <p14:tracePt t="457" x="5715000" y="3797300"/>
          <p14:tracePt t="459" x="5657850" y="3810000"/>
          <p14:tracePt t="486" x="5638800" y="3822700"/>
          <p14:tracePt t="496" x="5613400" y="3835400"/>
          <p14:tracePt t="499" x="5600700" y="3835400"/>
          <p14:tracePt t="521" x="5594350" y="3835400"/>
          <p14:tracePt t="2748" x="5581650" y="3835400"/>
          <p14:tracePt t="2767" x="5524500" y="3835400"/>
          <p14:tracePt t="2788" x="5422900" y="3822700"/>
          <p14:tracePt t="2840" x="5245100" y="3778250"/>
          <p14:tracePt t="2847" x="5219700" y="3778250"/>
          <p14:tracePt t="2886" x="5175250" y="3765550"/>
          <p14:tracePt t="2888" x="5118100" y="3740150"/>
          <p14:tracePt t="2892" x="5099050" y="3740150"/>
          <p14:tracePt t="2941" x="5054600" y="3733800"/>
          <p14:tracePt t="2947" x="5010150" y="3721100"/>
          <p14:tracePt t="2954" x="4997450" y="3721100"/>
          <p14:tracePt t="2956" x="4978400" y="3708400"/>
          <p14:tracePt t="2983" x="4927600" y="3695700"/>
          <p14:tracePt t="2991" x="4921250" y="3695700"/>
          <p14:tracePt t="3033" x="4864100" y="3689350"/>
          <p14:tracePt t="3036" x="4838700" y="3676650"/>
          <p14:tracePt t="3037" x="4819650" y="3676650"/>
          <p14:tracePt t="3082" x="4737100" y="3663950"/>
          <p14:tracePt t="3108" x="4686300" y="3663950"/>
          <p14:tracePt t="3113" x="4660900" y="3651250"/>
          <p14:tracePt t="3131" x="4629150" y="3651250"/>
          <p14:tracePt t="3133" x="4603750" y="3651250"/>
          <p14:tracePt t="3155" x="4572000" y="3651250"/>
          <p14:tracePt t="3157" x="4559300" y="3651250"/>
          <p14:tracePt t="3186" x="4514850" y="3651250"/>
          <p14:tracePt t="3191" x="4502150" y="3651250"/>
          <p14:tracePt t="3194" x="4470400" y="3651250"/>
          <p14:tracePt t="3214" x="4451350" y="3651250"/>
          <p14:tracePt t="3217" x="4425950" y="3651250"/>
          <p14:tracePt t="3220" x="4406900" y="3651250"/>
          <p14:tracePt t="3222" x="4381500" y="3651250"/>
          <p14:tracePt t="3268" x="4349750" y="3651250"/>
          <p14:tracePt t="3271" x="4305300" y="3651250"/>
          <p14:tracePt t="3335" x="4260850" y="3663950"/>
          <p14:tracePt t="3362" x="4248150" y="3663950"/>
          <p14:tracePt t="3367" x="4248150" y="3676650"/>
          <p14:tracePt t="3396" x="4235450" y="3676650"/>
          <p14:tracePt t="3425" x="4216400" y="3689350"/>
          <p14:tracePt t="3455" x="4203700" y="3695700"/>
          <p14:tracePt t="3483" x="4191000" y="3695700"/>
          <p14:tracePt t="3486" x="4191000" y="3708400"/>
          <p14:tracePt t="3531" x="4178300" y="3721100"/>
          <p14:tracePt t="3559" x="4178300" y="3733800"/>
          <p14:tracePt t="3662" x="4178300" y="3740150"/>
          <p14:tracePt t="3686" x="4222750" y="3778250"/>
          <p14:tracePt t="3718" x="4349750" y="3822700"/>
          <p14:tracePt t="3720" x="4451350" y="3841750"/>
          <p14:tracePt t="3769" x="4660900" y="3879850"/>
          <p14:tracePt t="3772" x="4883150" y="3911600"/>
          <p14:tracePt t="3783" x="4953000" y="3924300"/>
          <p14:tracePt t="3789" x="5010150" y="3930650"/>
          <p14:tracePt t="3791" x="5073650" y="3943350"/>
          <p14:tracePt t="3824" x="5302250" y="3968750"/>
          <p14:tracePt t="3849" x="5448300" y="3975100"/>
          <p14:tracePt t="3853" x="5492750" y="3975100"/>
          <p14:tracePt t="3876" x="5549900" y="3975100"/>
          <p14:tracePt t="3881" x="5581650" y="3968750"/>
          <p14:tracePt t="3884" x="5600700" y="3956050"/>
          <p14:tracePt t="3926" x="5638800" y="3943350"/>
          <p14:tracePt t="3928" x="5657850" y="3924300"/>
          <p14:tracePt t="3951" x="5670550" y="3911600"/>
          <p14:tracePt t="3954" x="5670550" y="3898900"/>
          <p14:tracePt t="3982" x="5670550" y="3879850"/>
          <p14:tracePt t="3983" x="5670550" y="3867150"/>
          <p14:tracePt t="4000" x="5657850" y="3835400"/>
          <p14:tracePt t="4026" x="5600700" y="3752850"/>
          <p14:tracePt t="4088" x="5594350" y="3733800"/>
          <p14:tracePt t="4091" x="5454650" y="3549650"/>
          <p14:tracePt t="4095" x="5435600" y="3530600"/>
          <p14:tracePt t="4126" x="5365750" y="3498850"/>
          <p14:tracePt t="4128" x="5334000" y="3486150"/>
          <p14:tracePt t="4160" x="5213350" y="3460750"/>
          <p14:tracePt t="4208" x="5054600" y="3454400"/>
          <p14:tracePt t="4233" x="5022850" y="3454400"/>
          <p14:tracePt t="4296" x="4984750" y="3454400"/>
          <p14:tracePt t="4307" x="4730750" y="3454400"/>
          <p14:tracePt t="4310" x="4705350" y="3454400"/>
          <p14:tracePt t="4313" x="4692650" y="3454400"/>
          <p14:tracePt t="4320" x="4686300" y="3454400"/>
          <p14:tracePt t="4353" x="4648200" y="3454400"/>
          <p14:tracePt t="4357" x="4616450" y="3460750"/>
          <p14:tracePt t="4360" x="4603750" y="3460750"/>
          <p14:tracePt t="4385" x="4572000" y="3473450"/>
          <p14:tracePt t="4428" x="4540250" y="3498850"/>
          <p14:tracePt t="4432" x="4514850" y="3505200"/>
          <p14:tracePt t="4458" x="4495800" y="3517900"/>
          <p14:tracePt t="4497" x="4470400" y="3530600"/>
          <p14:tracePt t="4523" x="4470400" y="3543300"/>
          <p14:tracePt t="4552" x="4457700" y="3543300"/>
          <p14:tracePt t="4900" x="4438650" y="3543300"/>
          <p14:tracePt t="4918" x="4413250" y="3543300"/>
          <p14:tracePt t="4921" x="4368800" y="3549650"/>
          <p14:tracePt t="4950" x="4121150" y="3619500"/>
          <p14:tracePt t="4994" x="3879850" y="3695700"/>
          <p14:tracePt t="5043" x="3708400" y="3752850"/>
          <p14:tracePt t="5049" x="3676650" y="3765550"/>
          <p14:tracePt t="5051" x="3651250" y="3778250"/>
          <p14:tracePt t="5055" x="3632200" y="3778250"/>
          <p14:tracePt t="5077" x="3606800" y="3797300"/>
          <p14:tracePt t="5079" x="3594100" y="3810000"/>
          <p14:tracePt t="5114" x="3562350" y="3822700"/>
          <p14:tracePt t="5121" x="3562350" y="3835400"/>
          <p14:tracePt t="5124" x="3549650" y="3841750"/>
          <p14:tracePt t="5168" x="3498850" y="3911600"/>
          <p14:tracePt t="5224" x="3454400" y="3975100"/>
          <p14:tracePt t="5226" x="3403600" y="4025900"/>
          <p14:tracePt t="5252" x="3359150" y="4076700"/>
          <p14:tracePt t="5256" x="3340100" y="4089400"/>
          <p14:tracePt t="5282" x="3295650" y="4121150"/>
          <p14:tracePt t="5303" x="3251200" y="4146550"/>
          <p14:tracePt t="5327" x="3225800" y="4165600"/>
          <p14:tracePt t="5351" x="3206750" y="4165600"/>
          <p14:tracePt t="5371" x="3194050" y="4165600"/>
          <p14:tracePt t="5395" x="3181350" y="4165600"/>
          <p14:tracePt t="5421" x="3168650" y="4165600"/>
          <p14:tracePt t="5423" x="3162300" y="4165600"/>
          <p14:tracePt t="5462" x="3124200" y="4165600"/>
          <p14:tracePt t="5511" x="3105150" y="4165600"/>
          <p14:tracePt t="5834" x="3079750" y="4165600"/>
          <p14:tracePt t="5857" x="2990850" y="4165600"/>
          <p14:tracePt t="5881" x="2901950" y="4159250"/>
          <p14:tracePt t="5921" x="2844800" y="4146550"/>
          <p14:tracePt t="5923" x="2768600" y="4121150"/>
          <p14:tracePt t="5927" x="2736850" y="4114800"/>
          <p14:tracePt t="5953" x="2679700" y="4102100"/>
          <p14:tracePt t="5977" x="2635250" y="4089400"/>
          <p14:tracePt t="5978" x="2609850" y="4089400"/>
          <p14:tracePt t="5998" x="2578100" y="4076700"/>
          <p14:tracePt t="6001" x="2552700" y="4076700"/>
          <p14:tracePt t="6011" x="2533650" y="4076700"/>
          <p14:tracePt t="6032" x="2501900" y="4070350"/>
          <p14:tracePt t="6035" x="2476500" y="4070350"/>
          <p14:tracePt t="6175" x="2286000" y="4044950"/>
          <p14:tracePt t="6182" x="2070100" y="4025900"/>
          <p14:tracePt t="6190" x="2051050" y="4025900"/>
          <p14:tracePt t="6194" x="2019300" y="4025900"/>
          <p14:tracePt t="6314" x="1758950" y="4025900"/>
          <p14:tracePt t="6377" x="1689100" y="4025900"/>
          <p14:tracePt t="6379" x="1625600" y="4025900"/>
          <p14:tracePt t="6398" x="1568450" y="4025900"/>
          <p14:tracePt t="6422" x="1536700" y="4025900"/>
          <p14:tracePt t="6425" x="1479550" y="4025900"/>
          <p14:tracePt t="6428" x="1447800" y="4025900"/>
          <p14:tracePt t="6445" x="1390650" y="4025900"/>
          <p14:tracePt t="6464" x="1333500" y="4025900"/>
          <p14:tracePt t="6466" x="1308100" y="4025900"/>
          <p14:tracePt t="6489" x="1257300" y="4025900"/>
          <p14:tracePt t="6491" x="1219200" y="4025900"/>
          <p14:tracePt t="6517" x="1155700" y="4025900"/>
          <p14:tracePt t="6535" x="1111250" y="4025900"/>
          <p14:tracePt t="6542" x="1085850" y="4025900"/>
          <p14:tracePt t="6561" x="1041400" y="4025900"/>
          <p14:tracePt t="6563" x="1009650" y="4025900"/>
          <p14:tracePt t="6593" x="952500" y="4025900"/>
          <p14:tracePt t="6595" x="939800" y="4025900"/>
          <p14:tracePt t="6622" x="895350" y="4032250"/>
          <p14:tracePt t="6645" x="882650" y="4032250"/>
          <p14:tracePt t="6648" x="876300" y="4032250"/>
          <p14:tracePt t="6651" x="863600" y="4032250"/>
          <p14:tracePt t="6899" x="850900" y="4032250"/>
          <p14:tracePt t="6901" x="831850" y="4032250"/>
          <p14:tracePt t="6922" x="806450" y="4032250"/>
          <p14:tracePt t="6924" x="749300" y="4044950"/>
          <p14:tracePt t="6989" x="527050" y="4076700"/>
          <p14:tracePt t="7010" x="450850" y="4089400"/>
          <p14:tracePt t="7035" x="393700" y="4102100"/>
          <p14:tracePt t="7039" x="381000" y="4102100"/>
          <p14:tracePt t="7043" x="355600" y="4102100"/>
          <p14:tracePt t="7061" x="323850" y="4114800"/>
          <p14:tracePt t="7084" x="266700" y="4121150"/>
          <p14:tracePt t="7108" x="247650" y="4133850"/>
          <p14:tracePt t="7131" x="222250" y="4146550"/>
          <p14:tracePt t="7156" x="203200" y="4159250"/>
          <p14:tracePt t="7216" x="177800" y="4191000"/>
          <p14:tracePt t="7218" x="165100" y="4203700"/>
          <p14:tracePt t="7245" x="146050" y="4222750"/>
          <p14:tracePt t="7280" x="133350" y="4235450"/>
          <p14:tracePt t="7282" x="133350" y="4248150"/>
          <p14:tracePt t="7302" x="133350" y="4260850"/>
          <p14:tracePt t="7326" x="133350" y="4267200"/>
          <p14:tracePt t="7347" x="133350" y="4279900"/>
          <p14:tracePt t="7369" x="133350" y="4292600"/>
          <p14:tracePt t="7373" x="133350" y="4305300"/>
          <p14:tracePt t="7392" x="146050" y="4311650"/>
          <p14:tracePt t="7396" x="158750" y="4324350"/>
          <p14:tracePt t="7458" x="222250" y="4381500"/>
          <p14:tracePt t="7461" x="304800" y="4406900"/>
          <p14:tracePt t="7490" x="393700" y="4425950"/>
          <p14:tracePt t="7494" x="425450" y="4425950"/>
          <p14:tracePt t="7516" x="539750" y="4438650"/>
          <p14:tracePt t="7539" x="603250" y="4438650"/>
          <p14:tracePt t="7541" x="647700" y="4438650"/>
          <p14:tracePt t="7558" x="704850" y="4438650"/>
          <p14:tracePt t="7578" x="762000" y="4438650"/>
          <p14:tracePt t="7580" x="793750" y="4438650"/>
          <p14:tracePt t="7608" x="876300" y="4438650"/>
          <p14:tracePt t="7611" x="895350" y="4438650"/>
          <p14:tracePt t="7629" x="939800" y="4451350"/>
          <p14:tracePt t="7692" x="1098550" y="4470400"/>
          <p14:tracePt t="7695" x="1155700" y="4483100"/>
          <p14:tracePt t="7702" x="1174750" y="4483100"/>
          <p14:tracePt t="7722" x="1257300" y="4495800"/>
          <p14:tracePt t="7796" x="1346200" y="4502150"/>
          <p14:tracePt t="7801" x="1524000" y="4502150"/>
          <p14:tracePt t="7805" x="1536700" y="4502150"/>
          <p14:tracePt t="7826" x="1657350" y="4502150"/>
          <p14:tracePt t="7873" x="1835150" y="4502150"/>
          <p14:tracePt t="7875" x="1873250" y="4502150"/>
          <p14:tracePt t="7896" x="1962150" y="4502150"/>
          <p14:tracePt t="7900" x="1993900" y="4502150"/>
          <p14:tracePt t="7909" x="2019300" y="4502150"/>
          <p14:tracePt t="7930" x="2120900" y="4502150"/>
          <p14:tracePt t="7933" x="2152650" y="4502150"/>
          <p14:tracePt t="7939" x="2184400" y="4502150"/>
          <p14:tracePt t="7960" x="2241550" y="4502150"/>
          <p14:tracePt t="7963" x="2298700" y="4502150"/>
          <p14:tracePt t="7996" x="2400300" y="4502150"/>
          <p14:tracePt t="8041" x="2501900" y="4502150"/>
          <p14:tracePt t="8044" x="2533650" y="4502150"/>
          <p14:tracePt t="8072" x="2635250" y="4502150"/>
          <p14:tracePt t="8091" x="2654300" y="4502150"/>
          <p14:tracePt t="8094" x="2711450" y="4495800"/>
          <p14:tracePt t="8125" x="2844800" y="4483100"/>
          <p14:tracePt t="8158" x="2959100" y="4457700"/>
          <p14:tracePt t="8310" x="3251200" y="4349750"/>
          <p14:tracePt t="8314" x="3295650" y="4324350"/>
          <p14:tracePt t="8316" x="3308350" y="4311650"/>
          <p14:tracePt t="8341" x="3352800" y="4305300"/>
          <p14:tracePt t="8368" x="3371850" y="4292600"/>
          <p14:tracePt t="8381" x="3384550" y="4279900"/>
          <p14:tracePt t="8383" x="3397250" y="4279900"/>
          <p14:tracePt t="8403" x="3397250" y="4267200"/>
          <p14:tracePt t="8406" x="3416300" y="4267200"/>
          <p14:tracePt t="8423" x="3429000" y="4260850"/>
          <p14:tracePt t="8443" x="3429000" y="4248150"/>
          <p14:tracePt t="8446" x="3454400" y="4235450"/>
          <p14:tracePt t="8468" x="3460750" y="4222750"/>
          <p14:tracePt t="8485" x="3486150" y="4203700"/>
          <p14:tracePt t="8506" x="3498850" y="4191000"/>
          <p14:tracePt t="8508" x="3498850" y="4178300"/>
          <p14:tracePt t="8526" x="3505200" y="4165600"/>
          <p14:tracePt t="8552" x="3517900" y="4146550"/>
          <p14:tracePt t="8556" x="3530600" y="4146550"/>
          <p14:tracePt t="8586" x="3530600" y="4133850"/>
          <p14:tracePt t="8620" x="3517900" y="4133850"/>
          <p14:tracePt t="8642" x="3498850" y="4121150"/>
          <p14:tracePt t="8645" x="3473450" y="4114800"/>
          <p14:tracePt t="8666" x="3429000" y="4102100"/>
          <p14:tracePt t="8671" x="3403600" y="4089400"/>
          <p14:tracePt t="8693" x="3359150" y="4076700"/>
          <p14:tracePt t="8695" x="3270250" y="4057650"/>
          <p14:tracePt t="8718" x="3117850" y="4013200"/>
          <p14:tracePt t="8740" x="3016250" y="4000500"/>
          <p14:tracePt t="8744" x="2978150" y="3987800"/>
          <p14:tracePt t="8747" x="2927350" y="3987800"/>
          <p14:tracePt t="8768" x="2844800" y="3968750"/>
          <p14:tracePt t="8786" x="2813050" y="3956050"/>
          <p14:tracePt t="8790" x="2736850" y="3956050"/>
          <p14:tracePt t="8823" x="2565400" y="3924300"/>
          <p14:tracePt t="8846" x="2432050" y="3911600"/>
          <p14:tracePt t="8867" x="2374900" y="3911600"/>
          <p14:tracePt t="8869" x="2330450" y="3898900"/>
          <p14:tracePt t="8890" x="2260600" y="3898900"/>
          <p14:tracePt t="8892" x="2216150" y="3886200"/>
          <p14:tracePt t="8925" x="2051050" y="3886200"/>
          <p14:tracePt t="8951" x="1949450" y="3886200"/>
          <p14:tracePt t="8973" x="1905000" y="3886200"/>
          <p14:tracePt t="8976" x="1847850" y="3886200"/>
          <p14:tracePt t="8996" x="1790700" y="3886200"/>
          <p14:tracePt t="9019" x="1714500" y="3886200"/>
          <p14:tracePt t="9022" x="1682750" y="3886200"/>
          <p14:tracePt t="9041" x="1638300" y="3886200"/>
          <p14:tracePt t="9045" x="1600200" y="3898900"/>
          <p14:tracePt t="9062" x="1549400" y="3898900"/>
          <p14:tracePt t="9082" x="1511300" y="3911600"/>
          <p14:tracePt t="9085" x="1454150" y="3924300"/>
          <p14:tracePt t="9109" x="1409700" y="3930650"/>
          <p14:tracePt t="9111" x="1377950" y="3930650"/>
          <p14:tracePt t="9156" x="1320800" y="3956050"/>
          <p14:tracePt t="9158" x="1219200" y="3975100"/>
          <p14:tracePt t="9187" x="1155700" y="4000500"/>
          <p14:tracePt t="9191" x="1143000" y="4013200"/>
          <p14:tracePt t="9249" x="1073150" y="4044950"/>
          <p14:tracePt t="9275" x="1066800" y="4044950"/>
          <p14:tracePt t="9277" x="1066800" y="4057650"/>
          <p14:tracePt t="9298" x="1054100" y="4070350"/>
          <p14:tracePt t="9328" x="1054100" y="4076700"/>
          <p14:tracePt t="11667" x="1111250" y="4057650"/>
          <p14:tracePt t="11689" x="1346200" y="3930650"/>
          <p14:tracePt t="11692" x="1524000" y="3854450"/>
          <p14:tracePt t="11697" x="1625600" y="3822700"/>
          <p14:tracePt t="11716" x="2051050" y="3651250"/>
          <p14:tracePt t="11741" x="2254250" y="3587750"/>
          <p14:tracePt t="11751" x="2533650" y="3505200"/>
          <p14:tracePt t="11753" x="2755900" y="3454400"/>
          <p14:tracePt t="11818" x="2844800" y="3429000"/>
          <p14:tracePt t="11821" x="3194050" y="3340100"/>
          <p14:tracePt t="12166" x="3206750" y="3340100"/>
          <p14:tracePt t="12184" x="3295650" y="3340100"/>
          <p14:tracePt t="12216" x="3517900" y="3327400"/>
          <p14:tracePt t="12218" x="3956050" y="3314700"/>
          <p14:tracePt t="12304" x="4806950" y="3314700"/>
          <p14:tracePt t="18481" x="4787900" y="3314700"/>
          <p14:tracePt t="18498" x="4737100" y="3340100"/>
          <p14:tracePt t="18518" x="4686300" y="3371850"/>
          <p14:tracePt t="18520" x="4660900" y="3384550"/>
          <p14:tracePt t="18542" x="4559300" y="3454400"/>
          <p14:tracePt t="18544" x="4514850" y="3486150"/>
          <p14:tracePt t="18563" x="4413250" y="3549650"/>
          <p14:tracePt t="18566" x="4368800" y="3587750"/>
          <p14:tracePt t="18586" x="4324350" y="3619500"/>
          <p14:tracePt t="18591" x="4292600" y="3644900"/>
          <p14:tracePt t="18613" x="4235450" y="3676650"/>
          <p14:tracePt t="18615" x="4216400" y="3695700"/>
          <p14:tracePt t="18635" x="4191000" y="3733800"/>
          <p14:tracePt t="18641" x="4165600" y="3740150"/>
          <p14:tracePt t="18682" x="4133850" y="3778250"/>
          <p14:tracePt t="18684" x="4102100" y="3810000"/>
          <p14:tracePt t="18687" x="4089400" y="3822700"/>
          <p14:tracePt t="18730" x="4070350" y="3841750"/>
          <p14:tracePt t="19014" x="4057650" y="3841750"/>
          <p14:tracePt t="19031" x="3987800" y="3886200"/>
          <p14:tracePt t="19049" x="3898900" y="3987800"/>
          <p14:tracePt t="19069" x="3797300" y="4076700"/>
          <p14:tracePt t="19073" x="3740150" y="4146550"/>
          <p14:tracePt t="19093" x="3644900" y="4248150"/>
          <p14:tracePt t="19095" x="3619500" y="4267200"/>
          <p14:tracePt t="19116" x="3549650" y="4337050"/>
          <p14:tracePt t="19135" x="3530600" y="4356100"/>
          <p14:tracePt t="19151" x="3486150" y="4413250"/>
          <p14:tracePt t="19153" x="3473450" y="4425950"/>
          <p14:tracePt t="19191" x="3460750" y="4438650"/>
          <p14:tracePt t="19193" x="3460750" y="4451350"/>
          <p14:tracePt t="19517" x="3454400" y="4451350"/>
          <p14:tracePt t="19520" x="3429000" y="4451350"/>
          <p14:tracePt t="19541" x="3403600" y="4451350"/>
          <p14:tracePt t="19543" x="3397250" y="4451350"/>
          <p14:tracePt t="19562" x="3359150" y="4451350"/>
          <p14:tracePt t="19612" x="3194050" y="4451350"/>
          <p14:tracePt t="19651" x="2971800" y="4438650"/>
          <p14:tracePt t="19684" x="2743200" y="4425950"/>
          <p14:tracePt t="19710" x="2552700" y="4425950"/>
          <p14:tracePt t="19713" x="2501900" y="4425950"/>
          <p14:tracePt t="19732" x="2432050" y="4425950"/>
          <p14:tracePt t="19761" x="2311400" y="4425950"/>
          <p14:tracePt t="19794" x="2273300" y="4425950"/>
          <p14:tracePt t="20108" x="2184400" y="4425950"/>
          <p14:tracePt t="20126" x="2152650" y="4425950"/>
          <p14:tracePt t="20128" x="2108200" y="4438650"/>
          <p14:tracePt t="20130" x="2063750" y="4438650"/>
          <p14:tracePt t="20160" x="1860550" y="4451350"/>
          <p14:tracePt t="20162" x="1758950" y="4451350"/>
          <p14:tracePt t="20186" x="1498600" y="4451350"/>
          <p14:tracePt t="20220" x="1257300" y="4451350"/>
          <p14:tracePt t="20242" x="1231900" y="4451350"/>
          <p14:tracePt t="20245" x="1143000" y="4451350"/>
          <p14:tracePt t="20264" x="1066800" y="4451350"/>
          <p14:tracePt t="20266" x="1028700" y="4457700"/>
          <p14:tracePt t="20293" x="939800" y="4470400"/>
          <p14:tracePt t="20315" x="876300" y="4483100"/>
          <p14:tracePt t="20336" x="831850" y="4495800"/>
          <p14:tracePt t="20342" x="806450" y="4495800"/>
          <p14:tracePt t="20361" x="787400" y="4495800"/>
          <p14:tracePt t="20363" x="749300" y="4502150"/>
          <p14:tracePt t="20390" x="717550" y="4514850"/>
          <p14:tracePt t="20409" x="704850" y="4527550"/>
          <p14:tracePt t="20411" x="685800" y="4540250"/>
          <p14:tracePt t="20434" x="673100" y="4540250"/>
          <p14:tracePt t="20458" x="660400" y="4546600"/>
          <p14:tracePt t="20478" x="660400" y="4559300"/>
          <p14:tracePt t="20500" x="660400" y="4572000"/>
          <p14:tracePt t="20523" x="692150" y="4584700"/>
          <p14:tracePt t="20543" x="749300" y="4603750"/>
          <p14:tracePt t="20561" x="793750" y="4616450"/>
          <p14:tracePt t="20563" x="908050" y="4648200"/>
          <p14:tracePt t="20593" x="1212850" y="4730750"/>
          <p14:tracePt t="20595" x="1333500" y="4749800"/>
          <p14:tracePt t="20642" x="1835150" y="4883150"/>
          <p14:tracePt t="20645" x="2082800" y="4940300"/>
          <p14:tracePt t="20662" x="2139950" y="4953000"/>
          <p14:tracePt t="20664" x="2330450" y="4997450"/>
          <p14:tracePt t="20667" x="2387600" y="5010150"/>
          <p14:tracePt t="20693" x="2711450" y="5041900"/>
          <p14:tracePt t="20697" x="2787650" y="5054600"/>
          <p14:tracePt t="20752" x="3181350" y="5054600"/>
          <p14:tracePt t="20754" x="3206750" y="5054600"/>
          <p14:tracePt t="20775" x="3282950" y="5054600"/>
          <p14:tracePt t="20778" x="3308350" y="5054600"/>
          <p14:tracePt t="20795" x="3352800" y="5054600"/>
          <p14:tracePt t="20830" x="3397250" y="5041900"/>
          <p14:tracePt t="20884" x="3397250" y="5029200"/>
          <p14:tracePt t="29503" x="3397250" y="4953000"/>
          <p14:tracePt t="29565" x="3429000" y="4718050"/>
          <p14:tracePt t="29567" x="3441700" y="4648200"/>
          <p14:tracePt t="29590" x="3473450" y="4483100"/>
          <p14:tracePt t="29614" x="3505200" y="4349750"/>
          <p14:tracePt t="29640" x="3530600" y="4267200"/>
          <p14:tracePt t="29645" x="3543300" y="4248150"/>
          <p14:tracePt t="29672" x="3562350" y="4203700"/>
          <p14:tracePt t="29676" x="3575050" y="4203700"/>
          <p14:tracePt t="29697" x="3575050" y="4178300"/>
          <p14:tracePt t="29711" x="3587750" y="4178300"/>
          <p14:tracePt t="30513" x="3632200" y="4159250"/>
          <p14:tracePt t="30517" x="3689350" y="4133850"/>
          <p14:tracePt t="30543" x="3956050" y="4025900"/>
          <p14:tracePt t="30567" x="4406900" y="3841750"/>
          <p14:tracePt t="30606" x="4908550" y="3632200"/>
          <p14:tracePt t="30634" x="5054600" y="3587750"/>
          <p14:tracePt t="30637" x="5086350" y="3562350"/>
          <p14:tracePt t="30677" x="5143500" y="3543300"/>
          <p14:tracePt t="31847" x="5213350" y="3530600"/>
          <p14:tracePt t="31855" x="5232400" y="3517900"/>
          <p14:tracePt t="31857" x="5264150" y="3505200"/>
          <p14:tracePt t="31887" x="5378450" y="3473450"/>
          <p14:tracePt t="31934" x="5480050" y="3429000"/>
          <p14:tracePt t="38394" x="5511800" y="3371850"/>
          <p14:tracePt t="38432" x="5626100" y="3238500"/>
          <p14:tracePt t="38436" x="5759450" y="3079750"/>
          <p14:tracePt t="38438" x="5829300" y="3016250"/>
          <p14:tracePt t="38456" x="5905500" y="2933700"/>
          <p14:tracePt t="38464" x="6108700" y="2736850"/>
          <p14:tracePt t="38466" x="6229350" y="2635250"/>
          <p14:tracePt t="38471" x="6362700" y="2533650"/>
          <p14:tracePt t="38493" x="6508750" y="2419350"/>
          <p14:tracePt t="38497" x="6546850" y="2400300"/>
          <p14:tracePt t="49616" x="6229350" y="2038350"/>
          <p14:tracePt t="49659" x="5594350" y="1422400"/>
          <p14:tracePt t="49664" x="5410200" y="1289050"/>
          <p14:tracePt t="49696" x="5302250" y="1187450"/>
          <p14:tracePt t="49699" x="4965700" y="965200"/>
          <p14:tracePt t="49729" x="4616450" y="787400"/>
          <p14:tracePt t="49755" x="4470400" y="736600"/>
          <p14:tracePt t="49779" x="4349750" y="730250"/>
          <p14:tracePt t="49827" x="4102100" y="730250"/>
          <p14:tracePt t="49893" x="3911600" y="819150"/>
          <p14:tracePt t="49897" x="3898900" y="831850"/>
          <p14:tracePt t="49931" x="3879850" y="882650"/>
          <p14:tracePt t="49955" x="3879850" y="927100"/>
          <p14:tracePt t="50185" x="3778250" y="1073150"/>
          <p14:tracePt t="50224" x="3752850" y="1111250"/>
          <p14:tracePt t="50229" x="3632200" y="1409700"/>
          <p14:tracePt t="50251" x="3543300" y="1714500"/>
          <p14:tracePt t="50284" x="3505200" y="2025650"/>
          <p14:tracePt t="50323" x="3543300" y="2362200"/>
          <p14:tracePt t="50330" x="3594100" y="2463800"/>
          <p14:tracePt t="50377" x="4133850" y="2844800"/>
          <p14:tracePt t="50453" x="4673600" y="3073400"/>
          <p14:tracePt t="50457" x="5073650" y="3206750"/>
          <p14:tracePt t="50493" x="5099050" y="3206750"/>
          <p14:tracePt t="50501" x="5213350" y="3225800"/>
          <p14:tracePt t="50504" x="5219700" y="3225800"/>
          <p14:tracePt t="50506" x="5245100" y="3225800"/>
          <p14:tracePt t="50531" x="5276850" y="3206750"/>
          <p14:tracePt t="50556" x="5276850" y="3136900"/>
          <p14:tracePt t="50570" x="5276850" y="3105150"/>
          <p14:tracePt t="50592" x="5264150" y="3073400"/>
          <p14:tracePt t="50625" x="5213350" y="3003550"/>
          <p14:tracePt t="50633" x="4953000" y="2901950"/>
          <p14:tracePt t="50639" x="4927600" y="2901950"/>
          <p14:tracePt t="50662" x="4851400" y="2901950"/>
          <p14:tracePt t="50714" x="4775200" y="2901950"/>
          <p14:tracePt t="50719" x="4749800" y="3003550"/>
          <p14:tracePt t="50721" x="4762500" y="3035300"/>
          <p14:tracePt t="50766" x="5054600" y="3181350"/>
          <p14:tracePt t="50790" x="5378450" y="3238500"/>
          <p14:tracePt t="50793" x="5422900" y="3238500"/>
          <p14:tracePt t="50852" x="5594350" y="3238500"/>
          <p14:tracePt t="50857" x="5918200" y="3079750"/>
          <p14:tracePt t="50891" x="5949950" y="3016250"/>
          <p14:tracePt t="51097" x="5975350" y="2990850"/>
          <p14:tracePt t="51105" x="6019800" y="2959100"/>
          <p14:tracePt t="51124" x="6083300" y="2914650"/>
          <p14:tracePt t="51131" x="6242050" y="2800350"/>
          <p14:tracePt t="51138" x="6311900" y="2755900"/>
          <p14:tracePt t="51143" x="6432550" y="2679700"/>
          <p14:tracePt t="51168" x="6489700" y="2641600"/>
          <p14:tracePt t="51173" x="6699250" y="2520950"/>
          <p14:tracePt t="51176" x="6788150" y="2463800"/>
          <p14:tracePt t="51178" x="6870700" y="2419350"/>
          <p14:tracePt t="51206" x="6991350" y="2343150"/>
          <p14:tracePt t="51211" x="7080250" y="2298700"/>
          <p14:tracePt t="51262" x="7105650" y="2273300"/>
          <p14:tracePt t="51494" x="7213600" y="2546350"/>
          <p14:tracePt t="51519" x="7264400" y="2609850"/>
          <p14:tracePt t="51522" x="7359650" y="2755900"/>
          <p14:tracePt t="51524" x="7404100" y="2825750"/>
          <p14:tracePt t="51552" x="7486650" y="2914650"/>
          <p14:tracePt t="51556" x="7518400" y="2933700"/>
          <p14:tracePt t="51630" x="7594600" y="2978150"/>
          <p14:tracePt t="52435" x="7607300" y="2978150"/>
          <p14:tracePt t="52460" x="7696200" y="2990850"/>
          <p14:tracePt t="52471" x="7753350" y="3003550"/>
          <p14:tracePt t="52500" x="7797800" y="3003550"/>
          <p14:tracePt t="52502" x="8070850" y="3060700"/>
          <p14:tracePt t="52532" x="8350250" y="3092450"/>
          <p14:tracePt t="52543" x="8470900" y="3105150"/>
          <p14:tracePt t="52566" x="8496300" y="3117850"/>
          <p14:tracePt t="52942" x="8496300" y="3035300"/>
          <p14:tracePt t="52966" x="8515350" y="2825750"/>
          <p14:tracePt t="52968" x="8528050" y="2724150"/>
          <p14:tracePt t="52987" x="8604250" y="2127250"/>
          <p14:tracePt t="52990" x="8642350" y="1771650"/>
          <p14:tracePt t="53014" x="8693150" y="749300"/>
          <p14:tracePt t="53033" x="8718550" y="355600"/>
          <p14:tracePt t="53037" x="8718550" y="279400"/>
          <p14:tracePt t="53550" x="7842250" y="44450"/>
          <p14:tracePt t="53582" x="7886700" y="514350"/>
          <p14:tracePt t="53612" x="8001000" y="806450"/>
          <p14:tracePt t="53614" x="8045450" y="882650"/>
          <p14:tracePt t="53683" x="8223250" y="1054100"/>
          <p14:tracePt t="55068" x="8166100" y="1054100"/>
          <p14:tracePt t="55071" x="8121650" y="1041400"/>
          <p14:tracePt t="55103" x="8070850" y="1009650"/>
          <p14:tracePt t="55105" x="8032750" y="984250"/>
          <p14:tracePt t="55131" x="8032750" y="882650"/>
          <p14:tracePt t="55135" x="8032750" y="717550"/>
          <p14:tracePt t="55166" x="8058150" y="368300"/>
          <p14:tracePt t="55168" x="8102600" y="76200"/>
          <p14:tracePt t="55594" x="8496300" y="31750"/>
          <p14:tracePt t="55596" x="8502650" y="44450"/>
          <p14:tracePt t="55599" x="8540750" y="69850"/>
          <p14:tracePt t="55604" x="8547100" y="76200"/>
          <p14:tracePt t="55674" x="8604250" y="101600"/>
          <p14:tracePt t="55677" x="8629650" y="114300"/>
          <p14:tracePt t="55839" x="8731250" y="57150"/>
          <p14:tracePt t="55842" x="8794750" y="25400"/>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9"/>
          <p:cNvPicPr preferRelativeResize="0"/>
          <p:nvPr/>
        </p:nvPicPr>
        <p:blipFill>
          <a:blip r:embed="rId3">
            <a:alphaModFix/>
          </a:blip>
          <a:stretch>
            <a:fillRect/>
          </a:stretch>
        </p:blipFill>
        <p:spPr>
          <a:xfrm>
            <a:off x="1954388" y="553375"/>
            <a:ext cx="5235225" cy="4428727"/>
          </a:xfrm>
          <a:prstGeom prst="rect">
            <a:avLst/>
          </a:prstGeom>
          <a:noFill/>
          <a:ln>
            <a:noFill/>
          </a:ln>
        </p:spPr>
      </p:pic>
      <p:sp>
        <p:nvSpPr>
          <p:cNvPr id="127" name="Google Shape;127;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mc:AlternateContent xmlns:mc="http://schemas.openxmlformats.org/markup-compatibility/2006" xmlns:p14="http://schemas.microsoft.com/office/powerpoint/2010/main">
    <mc:Choice Requires="p14">
      <p:transition spd="slow" p14:dur="2000" advTm="34098"/>
    </mc:Choice>
    <mc:Fallback xmlns="">
      <p:transition spd="slow" advTm="34098"/>
    </mc:Fallback>
  </mc:AlternateContent>
  <p:extLst>
    <p:ext uri="{3A86A75C-4F4B-4683-9AE1-C65F6400EC91}">
      <p14:laserTraceLst xmlns:p14="http://schemas.microsoft.com/office/powerpoint/2010/main">
        <p14:tracePtLst>
          <p14:tracePt t="2422" x="7620000" y="5086350"/>
          <p14:tracePt t="2435" x="7543800" y="5073650"/>
          <p14:tracePt t="2438" x="7454900" y="5041900"/>
          <p14:tracePt t="2458" x="7226300" y="4984750"/>
          <p14:tracePt t="2483" x="7092950" y="4953000"/>
          <p14:tracePt t="2485" x="6832600" y="4895850"/>
          <p14:tracePt t="2487" x="6565900" y="4832350"/>
          <p14:tracePt t="2503" x="6007100" y="4705350"/>
          <p14:tracePt t="2520" x="5657850" y="4616450"/>
          <p14:tracePt t="2554" x="5257800" y="4514850"/>
          <p14:tracePt t="2557" x="5143500" y="4483100"/>
          <p14:tracePt t="2559" x="5067300" y="4451350"/>
          <p14:tracePt t="2578" x="4984750" y="4413250"/>
          <p14:tracePt t="2594" x="4921250" y="4381500"/>
          <p14:tracePt t="2611" x="4883150" y="4368800"/>
          <p14:tracePt t="2626" x="4883150" y="4356100"/>
          <p14:tracePt t="2629" x="4876800" y="4356100"/>
          <p14:tracePt t="3010" x="4787900" y="4356100"/>
          <p14:tracePt t="3043" x="4660900" y="4356100"/>
          <p14:tracePt t="3046" x="4368800" y="4356100"/>
          <p14:tracePt t="3048" x="4203700" y="4356100"/>
          <p14:tracePt t="3062" x="4032250" y="4356100"/>
          <p14:tracePt t="3064" x="3879850" y="4356100"/>
          <p14:tracePt t="3080" x="3632200" y="4356100"/>
          <p14:tracePt t="3097" x="3384550" y="4337050"/>
          <p14:tracePt t="3111" x="3238500" y="4311650"/>
          <p14:tracePt t="3130" x="3162300" y="4305300"/>
          <p14:tracePt t="3145" x="3105150" y="4305300"/>
          <p14:tracePt t="3161" x="3079750" y="4292600"/>
          <p14:tracePt t="4445" x="3060700" y="4292600"/>
          <p14:tracePt t="4447" x="3048000" y="4292600"/>
          <p14:tracePt t="4449" x="3035300" y="4292600"/>
          <p14:tracePt t="4462" x="3016250" y="4292600"/>
          <p14:tracePt t="4483" x="3003550" y="4279900"/>
          <p14:tracePt t="4485" x="2959100" y="4267200"/>
          <p14:tracePt t="4489" x="2927350" y="4248150"/>
          <p14:tracePt t="4510" x="2882900" y="4222750"/>
          <p14:tracePt t="4528" x="2832100" y="4191000"/>
          <p14:tracePt t="4530" x="2787650" y="4165600"/>
          <p14:tracePt t="4553" x="2736850" y="4121150"/>
          <p14:tracePt t="4582" x="2679700" y="4089400"/>
          <p14:tracePt t="4585" x="2667000" y="4076700"/>
          <p14:tracePt t="4600" x="2654300" y="4070350"/>
          <p14:tracePt t="4603" x="2641600" y="4057650"/>
          <p14:tracePt t="4621" x="2635250" y="4044950"/>
          <p14:tracePt t="4640" x="2609850" y="4032250"/>
          <p14:tracePt t="4675" x="2597150" y="4032250"/>
          <p14:tracePt t="8509" x="2590800" y="4032250"/>
          <p14:tracePt t="8511" x="2546350" y="4070350"/>
          <p14:tracePt t="8513" x="2533650" y="4076700"/>
          <p14:tracePt t="8543" x="2501900" y="4114800"/>
          <p14:tracePt t="8545" x="2476500" y="4133850"/>
          <p14:tracePt t="8565" x="2432050" y="4191000"/>
          <p14:tracePt t="8568" x="2406650" y="4216400"/>
          <p14:tracePt t="8584" x="2387600" y="4235450"/>
          <p14:tracePt t="8585" x="2374900" y="4260850"/>
          <p14:tracePt t="8601" x="2343150" y="4305300"/>
          <p14:tracePt t="8614" x="2317750" y="4337050"/>
          <p14:tracePt t="8616" x="2311400" y="4356100"/>
          <p14:tracePt t="8632" x="2311400" y="4368800"/>
          <p14:tracePt t="8634" x="2298700" y="4413250"/>
          <p14:tracePt t="8651" x="2273300" y="4470400"/>
          <p14:tracePt t="8666" x="2260600" y="4514850"/>
          <p14:tracePt t="8680" x="2241550" y="4572000"/>
          <p14:tracePt t="8701" x="2228850" y="4597400"/>
          <p14:tracePt t="8704" x="2228850" y="4603750"/>
          <p14:tracePt t="8707" x="2216150" y="4629150"/>
          <p14:tracePt t="8723" x="2209800" y="4648200"/>
          <p14:tracePt t="8740" x="2197100" y="4673600"/>
          <p14:tracePt t="8755" x="2184400" y="4686300"/>
          <p14:tracePt t="8782" x="2184400" y="4692650"/>
          <p14:tracePt t="8848" x="2184400" y="4705350"/>
          <p14:tracePt t="8908" x="2317750" y="4737100"/>
          <p14:tracePt t="8934" x="2355850" y="4737100"/>
          <p14:tracePt t="8942" x="2419350" y="4737100"/>
          <p14:tracePt t="8945" x="2476500" y="4737100"/>
          <p14:tracePt t="8947" x="2533650" y="4737100"/>
          <p14:tracePt t="8997" x="2743200" y="4737100"/>
          <p14:tracePt t="9001" x="2933700" y="4737100"/>
          <p14:tracePt t="9016" x="3003550" y="4737100"/>
          <p14:tracePt t="9018" x="3073400" y="4737100"/>
          <p14:tracePt t="9042" x="3206750" y="4737100"/>
          <p14:tracePt t="9044" x="3282950" y="4730750"/>
          <p14:tracePt t="9060" x="3454400" y="4718050"/>
          <p14:tracePt t="9075" x="3606800" y="4705350"/>
          <p14:tracePt t="9154" x="4076700" y="4673600"/>
          <p14:tracePt t="9173" x="4279900" y="4673600"/>
          <p14:tracePt t="9185" x="4394200" y="4673600"/>
          <p14:tracePt t="9188" x="4514850" y="4673600"/>
          <p14:tracePt t="9192" x="4572000" y="4673600"/>
          <p14:tracePt t="9206" x="4629150" y="4673600"/>
          <p14:tracePt t="9210" x="4686300" y="4673600"/>
          <p14:tracePt t="9228" x="4775200" y="4673600"/>
          <p14:tracePt t="9242" x="4876800" y="4673600"/>
          <p14:tracePt t="9280" x="5041900" y="4673600"/>
          <p14:tracePt t="9281" x="5099050" y="4673600"/>
          <p14:tracePt t="9297" x="5143500" y="4673600"/>
          <p14:tracePt t="9299" x="5200650" y="4673600"/>
          <p14:tracePt t="9313" x="5289550" y="4673600"/>
          <p14:tracePt t="9330" x="5346700" y="4673600"/>
          <p14:tracePt t="9332" x="5391150" y="4673600"/>
          <p14:tracePt t="9345" x="5480050" y="4686300"/>
          <p14:tracePt t="9414" x="5746750" y="4705350"/>
          <p14:tracePt t="9429" x="5848350" y="4705350"/>
          <p14:tracePt t="9452" x="5880100" y="4705350"/>
          <p14:tracePt t="9457" x="5930900" y="4718050"/>
          <p14:tracePt t="9462" x="5962650" y="4718050"/>
          <p14:tracePt t="9474" x="5994400" y="4718050"/>
          <p14:tracePt t="9514" x="6026150" y="4730750"/>
          <p14:tracePt t="9516" x="6070600" y="4737100"/>
          <p14:tracePt t="9533" x="6096000" y="4749800"/>
          <p14:tracePt t="9537" x="6121400" y="4762500"/>
          <p14:tracePt t="9553" x="6127750" y="4775200"/>
          <p14:tracePt t="9556" x="6153150" y="4775200"/>
          <p14:tracePt t="9574" x="6184900" y="4794250"/>
          <p14:tracePt t="9587" x="6197600" y="4819650"/>
          <p14:tracePt t="9600" x="6216650" y="4832350"/>
          <p14:tracePt t="9606" x="6254750" y="4851400"/>
          <p14:tracePt t="9609" x="6273800" y="4851400"/>
          <p14:tracePt t="9624" x="6286500" y="4876800"/>
          <p14:tracePt t="9626" x="6311900" y="4876800"/>
          <p14:tracePt t="9640" x="6318250" y="4883150"/>
          <p14:tracePt t="9643" x="6343650" y="4883150"/>
          <p14:tracePt t="9662" x="6375400" y="4895850"/>
          <p14:tracePt t="9678" x="6388100" y="4908550"/>
          <p14:tracePt t="9681" x="6407150" y="4908550"/>
          <p14:tracePt t="9683" x="6419850" y="4908550"/>
          <p14:tracePt t="9718" x="6477000" y="4921250"/>
          <p14:tracePt t="9748" x="6489700" y="4921250"/>
          <p14:tracePt t="9751" x="6521450" y="4921250"/>
          <p14:tracePt t="9773" x="6546850" y="4921250"/>
          <p14:tracePt t="9806" x="6553200" y="4921250"/>
          <p14:tracePt t="10078" x="6546850" y="4921250"/>
          <p14:tracePt t="10095" x="6534150" y="4921250"/>
          <p14:tracePt t="10108" x="6521450" y="4921250"/>
          <p14:tracePt t="10133" x="6502400" y="4921250"/>
          <p14:tracePt t="10141" x="6489700" y="4921250"/>
          <p14:tracePt t="10158" x="6451600" y="4921250"/>
          <p14:tracePt t="10175" x="6407150" y="4921250"/>
          <p14:tracePt t="10178" x="6375400" y="4921250"/>
          <p14:tracePt t="10192" x="6343650" y="4921250"/>
          <p14:tracePt t="10204" x="6299200" y="4921250"/>
          <p14:tracePt t="10208" x="6254750" y="4921250"/>
          <p14:tracePt t="10210" x="6197600" y="4921250"/>
          <p14:tracePt t="10230" x="6127750" y="4921250"/>
          <p14:tracePt t="10233" x="6026150" y="4921250"/>
          <p14:tracePt t="10235" x="5937250" y="4921250"/>
          <p14:tracePt t="10246" x="5892800" y="4908550"/>
          <p14:tracePt t="10261" x="5645150" y="4876800"/>
          <p14:tracePt t="10276" x="5492750" y="4832350"/>
          <p14:tracePt t="10293" x="5308600" y="4787900"/>
          <p14:tracePt t="10308" x="5054600" y="4705350"/>
          <p14:tracePt t="10323" x="4953000" y="4673600"/>
          <p14:tracePt t="10326" x="4851400" y="4641850"/>
          <p14:tracePt t="10345" x="4762500" y="4603750"/>
          <p14:tracePt t="10348" x="4527550" y="4527550"/>
          <p14:tracePt t="10364" x="4311650" y="4457700"/>
          <p14:tracePt t="10377" x="4260850" y="4451350"/>
          <p14:tracePt t="10379" x="4159250" y="4413250"/>
          <p14:tracePt t="10394" x="4070350" y="4381500"/>
          <p14:tracePt t="10396" x="3911600" y="4311650"/>
          <p14:tracePt t="10412" x="3778250" y="4260850"/>
          <p14:tracePt t="10429" x="3619500" y="4191000"/>
          <p14:tracePt t="10443" x="3505200" y="4133850"/>
          <p14:tracePt t="10462" x="3403600" y="4089400"/>
          <p14:tracePt t="10477" x="3352800" y="4057650"/>
          <p14:tracePt t="10510" x="3263900" y="4013200"/>
          <p14:tracePt t="10557" x="3213100" y="3987800"/>
          <p14:tracePt t="10559" x="3194050" y="3975100"/>
          <p14:tracePt t="10562" x="3181350" y="3975100"/>
          <p14:tracePt t="10579" x="3168650" y="3975100"/>
          <p14:tracePt t="10594" x="3162300" y="3968750"/>
          <p14:tracePt t="10597" x="3149600" y="3968750"/>
          <p14:tracePt t="10615" x="3136900" y="3956050"/>
          <p14:tracePt t="10618" x="3124200" y="3956050"/>
          <p14:tracePt t="10636" x="3105150" y="3943350"/>
          <p14:tracePt t="10653" x="3079750" y="3930650"/>
          <p14:tracePt t="10679" x="3048000" y="3911600"/>
          <p14:tracePt t="10697" x="3035300" y="3911600"/>
          <p14:tracePt t="10699" x="3016250" y="3898900"/>
          <p14:tracePt t="10715" x="3003550" y="3886200"/>
          <p14:tracePt t="10736" x="2978150" y="3879850"/>
          <p14:tracePt t="10751" x="2971800" y="3867150"/>
          <p14:tracePt t="10759" x="2959100" y="3867150"/>
          <p14:tracePt t="10761" x="2946400" y="3854450"/>
          <p14:tracePt t="10763" x="2933700" y="3854450"/>
          <p14:tracePt t="10791" x="2927350" y="3841750"/>
          <p14:tracePt t="10794" x="2914650" y="3835400"/>
          <p14:tracePt t="10795" x="2914650" y="3822700"/>
          <p14:tracePt t="10810" x="2901950" y="3822700"/>
          <p14:tracePt t="10812" x="2901950" y="3810000"/>
          <p14:tracePt t="10854" x="2901950" y="3797300"/>
          <p14:tracePt t="11140" x="2882900" y="3797300"/>
          <p14:tracePt t="11159" x="2832100" y="3778250"/>
          <p14:tracePt t="11182" x="2755900" y="3733800"/>
          <p14:tracePt t="11214" x="2654300" y="3644900"/>
          <p14:tracePt t="11236" x="2597150" y="3594100"/>
          <p14:tracePt t="11263" x="2546350" y="3543300"/>
          <p14:tracePt t="11267" x="2533650" y="3530600"/>
          <p14:tracePt t="11282" x="2508250" y="3517900"/>
          <p14:tracePt t="11283" x="2501900" y="3498850"/>
          <p14:tracePt t="11303" x="2463800" y="3473450"/>
          <p14:tracePt t="11334" x="2419350" y="3441700"/>
          <p14:tracePt t="11336" x="2406650" y="3429000"/>
          <p14:tracePt t="11354" x="2400300" y="3416300"/>
          <p14:tracePt t="11357" x="2387600" y="3416300"/>
          <p14:tracePt t="11373" x="2374900" y="3403600"/>
          <p14:tracePt t="11398" x="2355850" y="3397250"/>
          <p14:tracePt t="11400" x="2355850" y="3384550"/>
          <p14:tracePt t="11416" x="2343150" y="3384550"/>
          <p14:tracePt t="11432" x="2330450" y="3371850"/>
          <p14:tracePt t="11439" x="2317750" y="3371850"/>
          <p14:tracePt t="11442" x="2311400" y="3371850"/>
          <p14:tracePt t="11444" x="2311400" y="3359150"/>
          <p14:tracePt t="11475" x="2298700" y="3359150"/>
          <p14:tracePt t="11477" x="2286000" y="3352800"/>
          <p14:tracePt t="11492" x="2273300" y="3352800"/>
          <p14:tracePt t="11508" x="2260600" y="3340100"/>
          <p14:tracePt t="11541" x="2254250" y="3327400"/>
          <p14:tracePt t="11560" x="2241550" y="3327400"/>
          <p14:tracePt t="11607" x="2241550" y="3314700"/>
          <p14:tracePt t="11610" x="2228850" y="3314700"/>
          <p14:tracePt t="11667" x="2216150" y="3314700"/>
          <p14:tracePt t="11726" x="2216150" y="3308350"/>
          <p14:tracePt t="11743" x="2209800" y="3308350"/>
          <p14:tracePt t="11772" x="2197100" y="3295650"/>
          <p14:tracePt t="11827" x="2184400" y="3295650"/>
          <p14:tracePt t="11893" x="2171700" y="3295650"/>
          <p14:tracePt t="11934" x="2165350" y="3295650"/>
          <p14:tracePt t="11971" x="2152650" y="3295650"/>
          <p14:tracePt t="11988" x="2139950" y="3295650"/>
          <p14:tracePt t="12016" x="2127250" y="3282950"/>
          <p14:tracePt t="13274" x="2139950" y="3282950"/>
          <p14:tracePt t="13277" x="2165350" y="3282950"/>
          <p14:tracePt t="13281" x="2184400" y="3282950"/>
          <p14:tracePt t="13296" x="2209800" y="3282950"/>
          <p14:tracePt t="13325" x="2286000" y="3282950"/>
          <p14:tracePt t="13327" x="2362200" y="3282950"/>
          <p14:tracePt t="13329" x="2419350" y="3282950"/>
          <p14:tracePt t="13345" x="2508250" y="3282950"/>
          <p14:tracePt t="13392" x="2800350" y="3282950"/>
          <p14:tracePt t="13408" x="2927350" y="3270250"/>
          <p14:tracePt t="13443" x="3168650" y="3251200"/>
          <p14:tracePt t="13493" x="3270250" y="3238500"/>
          <p14:tracePt t="13495" x="3454400" y="3225800"/>
          <p14:tracePt t="13498" x="3486150" y="3225800"/>
          <p14:tracePt t="13503" x="3530600" y="3225800"/>
          <p14:tracePt t="13560" x="3606800" y="3213100"/>
          <p14:tracePt t="13563" x="3797300" y="3213100"/>
          <p14:tracePt t="13566" x="3841750" y="3213100"/>
          <p14:tracePt t="13598" x="3987800" y="3213100"/>
          <p14:tracePt t="13622" x="4032250" y="3213100"/>
          <p14:tracePt t="13626" x="4070350" y="3213100"/>
          <p14:tracePt t="13628" x="4114800" y="3213100"/>
          <p14:tracePt t="13630" x="4146550" y="3213100"/>
          <p14:tracePt t="13646" x="4191000" y="3213100"/>
          <p14:tracePt t="13648" x="4235450" y="3213100"/>
          <p14:tracePt t="13654" x="4279900" y="3206750"/>
          <p14:tracePt t="13670" x="4311650" y="3206750"/>
          <p14:tracePt t="13672" x="4356100" y="3206750"/>
          <p14:tracePt t="13809" x="4965700" y="3206750"/>
          <p14:tracePt t="13814" x="5010150" y="3206750"/>
          <p14:tracePt t="13836" x="5073650" y="3213100"/>
          <p14:tracePt t="13839" x="5111750" y="3225800"/>
          <p14:tracePt t="13857" x="5168900" y="3225800"/>
          <p14:tracePt t="13872" x="5232400" y="3225800"/>
          <p14:tracePt t="13911" x="5410200" y="3225800"/>
          <p14:tracePt t="13943" x="5581650" y="3225800"/>
          <p14:tracePt t="13962" x="5657850" y="3225800"/>
          <p14:tracePt t="13992" x="5759450" y="3225800"/>
          <p14:tracePt t="13995" x="5803900" y="3225800"/>
          <p14:tracePt t="14008" x="5835650" y="3225800"/>
          <p14:tracePt t="14010" x="5873750" y="3225800"/>
          <p14:tracePt t="14043" x="6026150" y="3225800"/>
          <p14:tracePt t="14106" x="6172200" y="3225800"/>
          <p14:tracePt t="14110" x="6299200" y="3225800"/>
          <p14:tracePt t="14113" x="6318250" y="3213100"/>
          <p14:tracePt t="14121" x="6343650" y="3213100"/>
          <p14:tracePt t="14156" x="6407150" y="3213100"/>
          <p14:tracePt t="14160" x="6432550" y="3213100"/>
          <p14:tracePt t="14210" x="6451600" y="3213100"/>
          <p14:tracePt t="14243" x="6502400" y="3213100"/>
          <p14:tracePt t="14259" x="6534150" y="3213100"/>
          <p14:tracePt t="14263" x="6553200" y="3213100"/>
          <p14:tracePt t="14265" x="6565900" y="3213100"/>
          <p14:tracePt t="14298" x="6610350" y="3213100"/>
          <p14:tracePt t="14345" x="6724650" y="3213100"/>
          <p14:tracePt t="14400" x="6769100" y="3213100"/>
          <p14:tracePt t="14402" x="6813550" y="3213100"/>
          <p14:tracePt t="14436" x="6845300" y="3213100"/>
          <p14:tracePt t="14440" x="6858000" y="3213100"/>
          <p14:tracePt t="14540" x="6946900" y="3213100"/>
          <p14:tracePt t="14596" x="6978650" y="3213100"/>
          <p14:tracePt t="14634" x="7016750" y="3213100"/>
          <p14:tracePt t="14672" x="7023100" y="3213100"/>
          <p14:tracePt t="14677" x="7035800" y="3213100"/>
          <p14:tracePt t="14699" x="7048500" y="3213100"/>
          <p14:tracePt t="14782" x="7073900" y="3213100"/>
          <p14:tracePt t="14828" x="7105650" y="3213100"/>
          <p14:tracePt t="14849" x="7169150" y="3213100"/>
          <p14:tracePt t="14851" x="7181850" y="3213100"/>
          <p14:tracePt t="14874" x="7194550" y="3213100"/>
          <p14:tracePt t="14905" x="7207250" y="3213100"/>
          <p14:tracePt t="16274" x="7124700" y="3213100"/>
          <p14:tracePt t="16284" x="7035800" y="3213100"/>
          <p14:tracePt t="16287" x="7004050" y="3225800"/>
          <p14:tracePt t="16303" x="6946900" y="3238500"/>
          <p14:tracePt t="16305" x="6845300" y="3251200"/>
          <p14:tracePt t="16307" x="6756400" y="3251200"/>
          <p14:tracePt t="16326" x="6591300" y="3270250"/>
          <p14:tracePt t="16351" x="6432550" y="3282950"/>
          <p14:tracePt t="16354" x="6388100" y="3295650"/>
          <p14:tracePt t="16378" x="6311900" y="3308350"/>
          <p14:tracePt t="16397" x="6261100" y="3314700"/>
          <p14:tracePt t="16400" x="6242050" y="3314700"/>
          <p14:tracePt t="16445" x="6229350" y="3314700"/>
          <p14:tracePt t="23140" x="6153150" y="3314700"/>
          <p14:tracePt t="23152" x="6051550" y="3340100"/>
          <p14:tracePt t="23154" x="5949950" y="3359150"/>
          <p14:tracePt t="23180" x="5727700" y="3397250"/>
          <p14:tracePt t="23197" x="5568950" y="3416300"/>
          <p14:tracePt t="23217" x="5511800" y="3429000"/>
          <p14:tracePt t="23219" x="5346700" y="3460750"/>
          <p14:tracePt t="23247" x="5118100" y="3498850"/>
          <p14:tracePt t="23250" x="5086350" y="3505200"/>
          <p14:tracePt t="23268" x="5010150" y="3517900"/>
          <p14:tracePt t="23283" x="4965700" y="3530600"/>
          <p14:tracePt t="23295" x="4953000" y="3530600"/>
          <p14:tracePt t="24668" x="4883150" y="3530600"/>
          <p14:tracePt t="24688" x="4737100" y="3517900"/>
          <p14:tracePt t="24702" x="4616450" y="3498850"/>
          <p14:tracePt t="24727" x="4546600" y="3486150"/>
          <p14:tracePt t="24730" x="4438650" y="3460750"/>
          <p14:tracePt t="24732" x="4394200" y="3454400"/>
          <p14:tracePt t="24747" x="4260850" y="3429000"/>
          <p14:tracePt t="24783" x="4089400" y="3384550"/>
          <p14:tracePt t="24803" x="4057650" y="3384550"/>
          <p14:tracePt t="24806" x="4025900" y="3371850"/>
          <p14:tracePt t="24858" x="4000500" y="3359150"/>
          <p14:tracePt t="27497" x="3987800" y="3359150"/>
          <p14:tracePt t="27529" x="3911600" y="3359150"/>
          <p14:tracePt t="27535" x="3841750" y="3371850"/>
          <p14:tracePt t="27537" x="3784600" y="3371850"/>
          <p14:tracePt t="27561" x="3721100" y="3384550"/>
          <p14:tracePt t="27563" x="3651250" y="3384550"/>
          <p14:tracePt t="27565" x="3606800" y="3384550"/>
          <p14:tracePt t="27590" x="3543300" y="3384550"/>
          <p14:tracePt t="27593" x="3505200" y="3384550"/>
          <p14:tracePt t="27608" x="3473450" y="3397250"/>
          <p14:tracePt t="27629" x="3441700" y="3397250"/>
          <p14:tracePt t="27631" x="3429000" y="3397250"/>
          <p14:tracePt t="27643" x="3416300" y="3397250"/>
          <p14:tracePt t="27967" x="3403600" y="3397250"/>
          <p14:tracePt t="27983" x="3295650" y="3397250"/>
          <p14:tracePt t="28015" x="3168650" y="3397250"/>
          <p14:tracePt t="28020" x="3016250" y="3397250"/>
          <p14:tracePt t="28022" x="2914650" y="3397250"/>
          <p14:tracePt t="28038" x="2755900" y="3397250"/>
          <p14:tracePt t="28055" x="2654300" y="3397250"/>
          <p14:tracePt t="28071" x="2578100" y="3397250"/>
          <p14:tracePt t="28089" x="2520950" y="3397250"/>
          <p14:tracePt t="28104" x="2476500" y="3384550"/>
          <p14:tracePt t="28136" x="2406650" y="3371850"/>
          <p14:tracePt t="28186" x="2355850" y="3359150"/>
          <p14:tracePt t="28188" x="2343150" y="3359150"/>
          <p14:tracePt t="28192" x="2330450" y="3359150"/>
          <p14:tracePt t="28206" x="2311400" y="3352800"/>
          <p14:tracePt t="28230" x="2273300" y="3352800"/>
          <p14:tracePt t="28233" x="2260600" y="3352800"/>
          <p14:tracePt t="28249" x="2254250" y="3340100"/>
          <p14:tracePt t="28269" x="2228850" y="3340100"/>
          <p14:tracePt t="28271" x="2216150" y="3340100"/>
          <p14:tracePt t="28289" x="2216150" y="3327400"/>
          <p14:tracePt t="28304" x="2209800" y="3327400"/>
          <p14:tracePt t="28590" x="2197100" y="3327400"/>
          <p14:tracePt t="28603" x="2184400" y="3327400"/>
          <p14:tracePt t="28634" x="2165350" y="3327400"/>
          <p14:tracePt t="28649" x="2139950" y="3314700"/>
          <p14:tracePt t="28664" x="2120900" y="3314700"/>
          <p14:tracePt t="28703" x="2108200" y="3314700"/>
          <p14:tracePt t="28705" x="2095500" y="3314700"/>
          <p14:tracePt t="28725" x="2082800" y="3314700"/>
          <p14:tracePt t="28842" x="2070100" y="3314700"/>
          <p14:tracePt t="29031" x="2082800" y="3314700"/>
          <p14:tracePt t="29064" x="2095500" y="3314700"/>
          <p14:tracePt t="29107" x="2286000" y="3308350"/>
          <p14:tracePt t="29130" x="2546350" y="3282950"/>
          <p14:tracePt t="29164" x="3035300" y="3263900"/>
          <p14:tracePt t="29168" x="3194050" y="3263900"/>
          <p14:tracePt t="29251" x="3359150" y="3263900"/>
          <p14:tracePt t="29253" x="4832350" y="3384550"/>
          <p14:tracePt t="29256" x="4895850" y="3384550"/>
          <p14:tracePt t="29276" x="5118100" y="3384550"/>
          <p14:tracePt t="29288" x="5200650" y="3384550"/>
          <p14:tracePt t="29302" x="5302250" y="3384550"/>
          <p14:tracePt t="29304" x="5435600" y="3359150"/>
          <p14:tracePt t="29326" x="5556250" y="3352800"/>
          <p14:tracePt t="29329" x="5581650" y="3352800"/>
          <p14:tracePt t="29353" x="5715000" y="3352800"/>
          <p14:tracePt t="29372" x="5727700" y="3352800"/>
          <p14:tracePt t="29376" x="5746750" y="3352800"/>
          <p14:tracePt t="29380" x="5784850" y="3352800"/>
          <p14:tracePt t="29386" x="5803900" y="3352800"/>
          <p14:tracePt t="29400" x="5848350" y="3359150"/>
          <p14:tracePt t="29506" x="6172200" y="3359150"/>
          <p14:tracePt t="29511" x="6216650" y="3359150"/>
          <p14:tracePt t="29513" x="6286500" y="3359150"/>
          <p14:tracePt t="29551" x="6407150" y="3359150"/>
          <p14:tracePt t="29553" x="6635750" y="3352800"/>
          <p14:tracePt t="29568" x="6769100" y="3340100"/>
          <p14:tracePt t="29591" x="6870700" y="3327400"/>
          <p14:tracePt t="29593" x="6889750" y="3327400"/>
          <p14:tracePt t="29636" x="7035800" y="3314700"/>
          <p14:tracePt t="29661" x="7048500" y="3314700"/>
          <p14:tracePt t="29663" x="7061200" y="3314700"/>
          <p14:tracePt t="29665" x="7073900" y="3314700"/>
          <p14:tracePt t="29687" x="7080250" y="3314700"/>
          <p14:tracePt t="29826" x="7105650" y="3314700"/>
          <p14:tracePt t="31689" x="7429500" y="3384550"/>
          <p14:tracePt t="31692" x="7543800" y="3429000"/>
          <p14:tracePt t="31800" x="8547100" y="3886200"/>
          <p14:tracePt t="32775" x="8597900" y="3911600"/>
          <p14:tracePt t="32828" x="8731250" y="4000500"/>
          <p14:tracePt t="32830" x="8839200" y="4102100"/>
          <p14:tracePt t="32854" x="8896350" y="4178300"/>
          <p14:tracePt t="32887" x="8921750" y="4216400"/>
          <p14:tracePt t="32893" x="8928100" y="4222750"/>
          <p14:tracePt t="32942" x="8940800" y="4235450"/>
          <p14:tracePt t="33159" x="8978900" y="4292600"/>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pic>
        <p:nvPicPr>
          <p:cNvPr id="78" name="Picture 77" descr="A graph of a chart&#10;&#10;Description automatically generated with medium confidence">
            <a:extLst>
              <a:ext uri="{FF2B5EF4-FFF2-40B4-BE49-F238E27FC236}">
                <a16:creationId xmlns:a16="http://schemas.microsoft.com/office/drawing/2014/main" id="{35FF9BFA-4DF0-6C4B-F657-0F7FF7F2AF2D}"/>
              </a:ext>
            </a:extLst>
          </p:cNvPr>
          <p:cNvPicPr>
            <a:picLocks noChangeAspect="1"/>
          </p:cNvPicPr>
          <p:nvPr/>
        </p:nvPicPr>
        <p:blipFill>
          <a:blip r:embed="rId3"/>
          <a:stretch>
            <a:fillRect/>
          </a:stretch>
        </p:blipFill>
        <p:spPr>
          <a:xfrm>
            <a:off x="1231251" y="522440"/>
            <a:ext cx="6681498" cy="4618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58836"/>
    </mc:Choice>
    <mc:Fallback xmlns="">
      <p:transition spd="slow" advTm="58836"/>
    </mc:Fallback>
  </mc:AlternateContent>
  <p:extLst>
    <p:ext uri="{3A86A75C-4F4B-4683-9AE1-C65F6400EC91}">
      <p14:laserTraceLst xmlns:p14="http://schemas.microsoft.com/office/powerpoint/2010/main">
        <p14:tracePtLst>
          <p14:tracePt t="9705" x="6635750" y="12700"/>
          <p14:tracePt t="9721" x="6635750" y="25400"/>
          <p14:tracePt t="9724" x="6610350" y="69850"/>
          <p14:tracePt t="9727" x="6610350" y="76200"/>
          <p14:tracePt t="10159" x="6591300" y="76200"/>
          <p14:tracePt t="10178" x="6565900" y="114300"/>
          <p14:tracePt t="10202" x="6546850" y="120650"/>
          <p14:tracePt t="10211" x="6521450" y="158750"/>
          <p14:tracePt t="10213" x="6502400" y="190500"/>
          <p14:tracePt t="10215" x="6464300" y="234950"/>
          <p14:tracePt t="10243" x="6407150" y="349250"/>
          <p14:tracePt t="10246" x="6400800" y="368300"/>
          <p14:tracePt t="10265" x="6362700" y="438150"/>
          <p14:tracePt t="10287" x="6356350" y="457200"/>
          <p14:tracePt t="10289" x="6330950" y="514350"/>
          <p14:tracePt t="10310" x="6311900" y="571500"/>
          <p14:tracePt t="12187" x="6299200" y="571500"/>
          <p14:tracePt t="12210" x="6051550" y="641350"/>
          <p14:tracePt t="12283" x="5600700" y="882650"/>
          <p14:tracePt t="12317" x="5568950" y="908050"/>
          <p14:tracePt t="12321" x="5511800" y="965200"/>
          <p14:tracePt t="12600" x="5435600" y="977900"/>
          <p14:tracePt t="12603" x="5403850" y="984250"/>
          <p14:tracePt t="12636" x="5200650" y="1041400"/>
          <p14:tracePt t="12665" x="4997450" y="1111250"/>
          <p14:tracePt t="12667" x="4940300" y="1117600"/>
          <p14:tracePt t="12696" x="4838700" y="1155700"/>
          <p14:tracePt t="12721" x="4762500" y="1174750"/>
          <p14:tracePt t="12732" x="4749800" y="1174750"/>
          <p14:tracePt t="12754" x="4737100" y="1187450"/>
          <p14:tracePt t="12842" x="4730750" y="1187450"/>
          <p14:tracePt t="12845" x="4730750" y="1200150"/>
          <p14:tracePt t="12868" x="4718050" y="1200150"/>
          <p14:tracePt t="12916" x="4705350" y="1219200"/>
          <p14:tracePt t="12919" x="4692650" y="1231900"/>
          <p14:tracePt t="12948" x="4692650" y="1244600"/>
          <p14:tracePt t="12976" x="4692650" y="1257300"/>
          <p14:tracePt t="14050" x="4673600" y="1244600"/>
          <p14:tracePt t="14052" x="4394200" y="1111250"/>
          <p14:tracePt t="14081" x="4191000" y="1022350"/>
          <p14:tracePt t="14083" x="4114800" y="984250"/>
          <p14:tracePt t="14109" x="3886200" y="908050"/>
          <p14:tracePt t="14131" x="3740150" y="876300"/>
          <p14:tracePt t="14167" x="3651250" y="850900"/>
          <p14:tracePt t="14171" x="3340100" y="806450"/>
          <p14:tracePt t="14175" x="3263900" y="806450"/>
          <p14:tracePt t="14178" x="3168650" y="793750"/>
          <p14:tracePt t="14203" x="2978150" y="793750"/>
          <p14:tracePt t="14205" x="2901950" y="793750"/>
          <p14:tracePt t="14228" x="2711450" y="793750"/>
          <p14:tracePt t="14231" x="2635250" y="793750"/>
          <p14:tracePt t="14248" x="2546350" y="806450"/>
          <p14:tracePt t="14251" x="2444750" y="831850"/>
          <p14:tracePt t="14254" x="2362200" y="850900"/>
          <p14:tracePt t="14266" x="2298700" y="863600"/>
          <p14:tracePt t="14299" x="2216150" y="895350"/>
          <p14:tracePt t="14303" x="1930400" y="1009650"/>
          <p14:tracePt t="14370" x="1682750" y="1117600"/>
          <p14:tracePt t="14372" x="1612900" y="1168400"/>
          <p14:tracePt t="14408" x="1593850" y="1187450"/>
          <p14:tracePt t="14412" x="1581150" y="1200150"/>
          <p14:tracePt t="14568" x="1568450" y="1377950"/>
          <p14:tracePt t="14574" x="1568450" y="1447800"/>
          <p14:tracePt t="14598" x="1568450" y="1479550"/>
          <p14:tracePt t="14629" x="1581150" y="1498600"/>
          <p14:tracePt t="14651" x="1625600" y="1524000"/>
          <p14:tracePt t="14656" x="1657350" y="1536700"/>
          <p14:tracePt t="14684" x="1682750" y="1549400"/>
          <p14:tracePt t="14689" x="1936750" y="1555750"/>
          <p14:tracePt t="14696" x="2038350" y="1555750"/>
          <p14:tracePt t="14717" x="2260600" y="1555750"/>
          <p14:tracePt t="14723" x="2692400" y="1555750"/>
          <p14:tracePt t="14734" x="2870200" y="1555750"/>
          <p14:tracePt t="14736" x="3117850" y="1555750"/>
          <p14:tracePt t="14740" x="3251200" y="1555750"/>
          <p14:tracePt t="14763" x="3695700" y="1555750"/>
          <p14:tracePt t="14765" x="3924300" y="1555750"/>
          <p14:tracePt t="14797" x="4457700" y="1581150"/>
          <p14:tracePt t="14800" x="4616450" y="1581150"/>
          <p14:tracePt t="14803" x="4686300" y="1581150"/>
          <p14:tracePt t="14838" x="5041900" y="1581150"/>
          <p14:tracePt t="14844" x="5067300" y="1581150"/>
          <p14:tracePt t="14875" x="5187950" y="1568450"/>
          <p14:tracePt t="14877" x="5213350" y="1568450"/>
          <p14:tracePt t="14901" x="5257800" y="1555750"/>
          <p14:tracePt t="14928" x="5264150" y="1555750"/>
          <p14:tracePt t="14976" x="5276850" y="1549400"/>
          <p14:tracePt t="15032" x="5276850" y="1536700"/>
          <p14:tracePt t="15095" x="5289550" y="1536700"/>
          <p14:tracePt t="15162" x="5289550" y="1524000"/>
          <p14:tracePt t="15166" x="5289550" y="1511300"/>
          <p14:tracePt t="15192" x="5276850" y="1498600"/>
          <p14:tracePt t="15216" x="5264150" y="1466850"/>
          <p14:tracePt t="15256" x="5232400" y="1454150"/>
          <p14:tracePt t="15265" x="5213350" y="1435100"/>
          <p14:tracePt t="15267" x="5187950" y="1435100"/>
          <p14:tracePt t="15269" x="5175250" y="1422400"/>
          <p14:tracePt t="15297" x="5111750" y="1409700"/>
          <p14:tracePt t="15302" x="5086350" y="1403350"/>
          <p14:tracePt t="15334" x="5029200" y="1390650"/>
          <p14:tracePt t="15336" x="5022850" y="1377950"/>
          <p14:tracePt t="15359" x="5010150" y="1377950"/>
          <p14:tracePt t="15362" x="4978400" y="1365250"/>
          <p14:tracePt t="15364" x="4965700" y="1365250"/>
          <p14:tracePt t="15403" x="4953000" y="1358900"/>
          <p14:tracePt t="16128" x="4940300" y="1403350"/>
          <p14:tracePt t="16130" x="4927600" y="1454150"/>
          <p14:tracePt t="16142" x="4908550" y="1555750"/>
          <p14:tracePt t="16170" x="4883150" y="1701800"/>
          <p14:tracePt t="16175" x="4883150" y="1758950"/>
          <p14:tracePt t="16196" x="4876800" y="1847850"/>
          <p14:tracePt t="16199" x="4876800" y="1879600"/>
          <p14:tracePt t="16239" x="4876800" y="1962150"/>
          <p14:tracePt t="16264" x="4876800" y="1974850"/>
          <p14:tracePt t="18397" x="4787900" y="1974850"/>
          <p14:tracePt t="18447" x="4483100" y="1974850"/>
          <p14:tracePt t="18462" x="4406900" y="1981200"/>
          <p14:tracePt t="18466" x="4267200" y="1993900"/>
          <p14:tracePt t="18468" x="4203700" y="1993900"/>
          <p14:tracePt t="18473" x="4178300" y="1993900"/>
          <p14:tracePt t="18521" x="4044950" y="2006600"/>
          <p14:tracePt t="18525" x="3987800" y="2006600"/>
          <p14:tracePt t="18555" x="3975100" y="2006600"/>
          <p14:tracePt t="18930" x="3968750" y="2006600"/>
          <p14:tracePt t="18948" x="3930650" y="2006600"/>
          <p14:tracePt t="18950" x="3898900" y="2006600"/>
          <p14:tracePt t="18971" x="3810000" y="2019300"/>
          <p14:tracePt t="18976" x="3689350" y="2038350"/>
          <p14:tracePt t="19027" x="3397250" y="2082800"/>
          <p14:tracePt t="19029" x="3263900" y="2095500"/>
          <p14:tracePt t="19055" x="3162300" y="2120900"/>
          <p14:tracePt t="19060" x="3136900" y="2120900"/>
          <p14:tracePt t="19082" x="3124200" y="2127250"/>
          <p14:tracePt t="19084" x="3117850" y="2127250"/>
          <p14:tracePt t="20513" x="3092450" y="2127250"/>
          <p14:tracePt t="20518" x="3079750" y="2127250"/>
          <p14:tracePt t="20520" x="3073400" y="2127250"/>
          <p14:tracePt t="20536" x="3048000" y="2127250"/>
          <p14:tracePt t="20546" x="3035300" y="2139950"/>
          <p14:tracePt t="20549" x="3022600" y="2139950"/>
          <p14:tracePt t="20551" x="3016250" y="2152650"/>
          <p14:tracePt t="20580" x="2978150" y="2171700"/>
          <p14:tracePt t="20583" x="2971800" y="2171700"/>
          <p14:tracePt t="20588" x="2959100" y="2171700"/>
          <p14:tracePt t="20635" x="2933700" y="2197100"/>
          <p14:tracePt t="20639" x="2927350" y="2209800"/>
          <p14:tracePt t="20669" x="2914650" y="2216150"/>
          <p14:tracePt t="24757" x="2914650" y="2228850"/>
          <p14:tracePt t="24791" x="2857500" y="2317750"/>
          <p14:tracePt t="24818" x="2800350" y="2387600"/>
          <p14:tracePt t="24821" x="2787650" y="2400300"/>
          <p14:tracePt t="24933" x="2597150" y="2546350"/>
          <p14:tracePt t="24944" x="2590800" y="2546350"/>
          <p14:tracePt t="24947" x="2578100" y="2552700"/>
          <p14:tracePt t="24949" x="2565400" y="2552700"/>
          <p14:tracePt t="24993" x="2520950" y="2565400"/>
          <p14:tracePt t="25049" x="2501900" y="2578100"/>
          <p14:tracePt t="25051" x="2476500" y="2590800"/>
          <p14:tracePt t="25055" x="2463800" y="2590800"/>
          <p14:tracePt t="25119" x="2451100" y="2590800"/>
          <p14:tracePt t="25122" x="2432050" y="2590800"/>
          <p14:tracePt t="25169" x="2419350" y="2590800"/>
          <p14:tracePt t="25174" x="2406650" y="2590800"/>
          <p14:tracePt t="25199" x="2400300" y="2590800"/>
          <p14:tracePt t="25252" x="2387600" y="2590800"/>
          <p14:tracePt t="25255" x="2374900" y="2590800"/>
          <p14:tracePt t="26056" x="2387600" y="2590800"/>
          <p14:tracePt t="26087" x="2406650" y="2578100"/>
          <p14:tracePt t="26114" x="2444750" y="2565400"/>
          <p14:tracePt t="26118" x="2451100" y="2565400"/>
          <p14:tracePt t="26142" x="2476500" y="2552700"/>
          <p14:tracePt t="26144" x="2489200" y="2552700"/>
          <p14:tracePt t="26216" x="2578100" y="2533650"/>
          <p14:tracePt t="26221" x="2609850" y="2533650"/>
          <p14:tracePt t="26223" x="2622550" y="2533650"/>
          <p14:tracePt t="26255" x="2635250" y="2533650"/>
          <p14:tracePt t="26260" x="2667000" y="2533650"/>
          <p14:tracePt t="26283" x="2692400" y="2533650"/>
          <p14:tracePt t="26286" x="2698750" y="2533650"/>
          <p14:tracePt t="26311" x="2711450" y="2533650"/>
          <p14:tracePt t="26342" x="2736850" y="2533650"/>
          <p14:tracePt t="26366" x="2743200" y="2533650"/>
          <p14:tracePt t="26425" x="2768600" y="2533650"/>
          <p14:tracePt t="26454" x="2781300" y="2533650"/>
          <p14:tracePt t="26488" x="2787650" y="2533650"/>
          <p14:tracePt t="26555" x="2800350" y="2533650"/>
          <p14:tracePt t="26603" x="2813050" y="2533650"/>
          <p14:tracePt t="26655" x="2825750" y="2533650"/>
          <p14:tracePt t="26714" x="2832100" y="2533650"/>
          <p14:tracePt t="26745" x="2844800" y="2533650"/>
          <p14:tracePt t="26854" x="2844800" y="2546350"/>
          <p14:tracePt t="26889" x="2844800" y="2552700"/>
          <p14:tracePt t="26894" x="2832100" y="2552700"/>
          <p14:tracePt t="26921" x="2825750" y="2552700"/>
          <p14:tracePt t="26930" x="2800350" y="2565400"/>
          <p14:tracePt t="26943" x="2781300" y="2578100"/>
          <p14:tracePt t="26945" x="2755900" y="2590800"/>
          <p14:tracePt t="26975" x="2698750" y="2597150"/>
          <p14:tracePt t="26978" x="2692400" y="2609850"/>
          <p14:tracePt t="27054" x="2641600" y="2622550"/>
          <p14:tracePt t="27059" x="2635250" y="2622550"/>
          <p14:tracePt t="27175" x="2641600" y="2622550"/>
          <p14:tracePt t="27203" x="2654300" y="2622550"/>
          <p14:tracePt t="27209" x="2667000" y="2622550"/>
          <p14:tracePt t="27238" x="2711450" y="2622550"/>
          <p14:tracePt t="27241" x="2736850" y="2622550"/>
          <p14:tracePt t="27266" x="2800350" y="2622550"/>
          <p14:tracePt t="27301" x="2882900" y="2622550"/>
          <p14:tracePt t="27307" x="2927350" y="2635250"/>
          <p14:tracePt t="27334" x="2959100" y="2635250"/>
          <p14:tracePt t="27337" x="3035300" y="2641600"/>
          <p14:tracePt t="27397" x="3149600" y="2641600"/>
          <p14:tracePt t="27399" x="3225800" y="2641600"/>
          <p14:tracePt t="27401" x="3251200" y="2641600"/>
          <p14:tracePt t="27480" x="3429000" y="2667000"/>
          <p14:tracePt t="27577" x="3486150" y="2667000"/>
          <p14:tracePt t="27584" x="3619500" y="2679700"/>
          <p14:tracePt t="27587" x="3644900" y="2679700"/>
          <p14:tracePt t="27627" x="3740150" y="2692400"/>
          <p14:tracePt t="27629" x="3765550" y="2692400"/>
          <p14:tracePt t="27632" x="3784600" y="2692400"/>
          <p14:tracePt t="27662" x="3886200" y="2692400"/>
          <p14:tracePt t="27667" x="3911600" y="2692400"/>
          <p14:tracePt t="27692" x="3987800" y="2692400"/>
          <p14:tracePt t="27700" x="4013200" y="2692400"/>
          <p14:tracePt t="27731" x="4114800" y="2679700"/>
          <p14:tracePt t="27763" x="4178300" y="2667000"/>
          <p14:tracePt t="27780" x="4191000" y="2667000"/>
          <p14:tracePt t="27782" x="4216400" y="2654300"/>
          <p14:tracePt t="27784" x="4222750" y="2654300"/>
          <p14:tracePt t="27821" x="4260850" y="2654300"/>
          <p14:tracePt t="27827" x="4267200" y="2654300"/>
          <p14:tracePt t="27859" x="4279900" y="2641600"/>
          <p14:tracePt t="27882" x="4292600" y="2641600"/>
          <p14:tracePt t="27884" x="4305300" y="2641600"/>
          <p14:tracePt t="27910" x="4311650" y="2641600"/>
          <p14:tracePt t="28178" x="4267200" y="2641600"/>
          <p14:tracePt t="28180" x="3924300" y="2679700"/>
          <p14:tracePt t="28185" x="3822700" y="2692400"/>
          <p14:tracePt t="28217" x="3486150" y="2711450"/>
          <p14:tracePt t="28243" x="3213100" y="2724150"/>
          <p14:tracePt t="28269" x="3048000" y="2743200"/>
          <p14:tracePt t="28301" x="3003550" y="2743200"/>
          <p14:tracePt t="28304" x="2889250" y="2768600"/>
          <p14:tracePt t="28307" x="2870200" y="2768600"/>
          <p14:tracePt t="28336" x="2800350" y="2781300"/>
          <p14:tracePt t="28341" x="2787650" y="2781300"/>
          <p14:tracePt t="28411" x="2781300" y="2781300"/>
          <p14:tracePt t="28413" x="2692400" y="2800350"/>
          <p14:tracePt t="28417" x="2679700" y="2800350"/>
          <p14:tracePt t="28459" x="2641600" y="2813050"/>
          <p14:tracePt t="28468" x="2641600" y="2825750"/>
          <p14:tracePt t="28472" x="2622550" y="2825750"/>
          <p14:tracePt t="28474" x="2609850" y="2832100"/>
          <p14:tracePt t="28606" x="2508250" y="2870200"/>
          <p14:tracePt t="28609" x="2476500" y="2889250"/>
          <p14:tracePt t="28649" x="2451100" y="2914650"/>
          <p14:tracePt t="28683" x="2444750" y="2933700"/>
          <p14:tracePt t="28704" x="2432050" y="2933700"/>
          <p14:tracePt t="28707" x="2432050" y="2946400"/>
          <p14:tracePt t="28781" x="2444750" y="2946400"/>
          <p14:tracePt t="28841" x="2609850" y="2946400"/>
          <p14:tracePt t="28845" x="2641600" y="2946400"/>
          <p14:tracePt t="28849" x="2679700" y="2946400"/>
          <p14:tracePt t="28877" x="2743200" y="2946400"/>
          <p14:tracePt t="28909" x="2768600" y="2946400"/>
          <p14:tracePt t="28932" x="2781300" y="2946400"/>
          <p14:tracePt t="29076" x="2768600" y="2946400"/>
          <p14:tracePt t="29110" x="2768600" y="2959100"/>
          <p14:tracePt t="29132" x="2755900" y="2959100"/>
          <p14:tracePt t="29137" x="2755900" y="2971800"/>
          <p14:tracePt t="29182" x="2736850" y="2990850"/>
          <p14:tracePt t="29212" x="2736850" y="3003550"/>
          <p14:tracePt t="29214" x="2724150" y="3016250"/>
          <p14:tracePt t="29254" x="2724150" y="3022600"/>
          <p14:tracePt t="29273" x="2724150" y="3035300"/>
          <p14:tracePt t="29332" x="2724150" y="3048000"/>
          <p14:tracePt t="29365" x="2743200" y="3048000"/>
          <p14:tracePt t="29396" x="2755900" y="3060700"/>
          <p14:tracePt t="29398" x="2825750" y="3060700"/>
          <p14:tracePt t="29402" x="2870200" y="3060700"/>
          <p14:tracePt t="29435" x="3035300" y="3060700"/>
          <p14:tracePt t="29462" x="3206750" y="3060700"/>
          <p14:tracePt t="29486" x="3359150" y="3060700"/>
          <p14:tracePt t="29528" x="3505200" y="3060700"/>
          <p14:tracePt t="29531" x="3587750" y="3060700"/>
          <p14:tracePt t="29533" x="3632200" y="3060700"/>
          <p14:tracePt t="29563" x="3752850" y="3060700"/>
          <p14:tracePt t="29566" x="3784600" y="3060700"/>
          <p14:tracePt t="29570" x="3835400" y="3060700"/>
          <p14:tracePt t="29613" x="3898900" y="3060700"/>
          <p14:tracePt t="29621" x="4013200" y="3060700"/>
          <p14:tracePt t="29630" x="4044950" y="3060700"/>
          <p14:tracePt t="29636" x="4089400" y="3060700"/>
          <p14:tracePt t="29639" x="4121150" y="3060700"/>
          <p14:tracePt t="29642" x="4165600" y="3060700"/>
          <p14:tracePt t="29665" x="4216400" y="3060700"/>
          <p14:tracePt t="29668" x="4248150" y="3060700"/>
          <p14:tracePt t="29699" x="4324350" y="3060700"/>
          <p14:tracePt t="29702" x="4349750" y="3060700"/>
          <p14:tracePt t="29729" x="4368800" y="3060700"/>
          <p14:tracePt t="29731" x="4425950" y="3060700"/>
          <p14:tracePt t="29819" x="4495800" y="3060700"/>
          <p14:tracePt t="31379" x="4457700" y="3060700"/>
          <p14:tracePt t="31394" x="4406900" y="3060700"/>
          <p14:tracePt t="31397" x="4324350" y="3073400"/>
          <p14:tracePt t="31400" x="4267200" y="3073400"/>
          <p14:tracePt t="31427" x="4070350" y="3105150"/>
          <p14:tracePt t="31429" x="4000500" y="3117850"/>
          <p14:tracePt t="31459" x="3797300" y="3136900"/>
          <p14:tracePt t="31462" x="3740150" y="3149600"/>
          <p14:tracePt t="31492" x="3619500" y="3162300"/>
          <p14:tracePt t="31494" x="3587750" y="3162300"/>
          <p14:tracePt t="31515" x="3530600" y="3168650"/>
          <p14:tracePt t="31539" x="3505200" y="3181350"/>
          <p14:tracePt t="31542" x="3486150" y="3181350"/>
          <p14:tracePt t="32518" x="3460750" y="3181350"/>
          <p14:tracePt t="32520" x="3454400" y="3181350"/>
          <p14:tracePt t="32542" x="3441700" y="3181350"/>
          <p14:tracePt t="32575" x="3429000" y="3162300"/>
          <p14:tracePt t="32577" x="3429000" y="3149600"/>
          <p14:tracePt t="32606" x="3429000" y="3105150"/>
          <p14:tracePt t="32609" x="3429000" y="3079750"/>
          <p14:tracePt t="32636" x="3429000" y="3035300"/>
          <p14:tracePt t="32642" x="3441700" y="3016250"/>
          <p14:tracePt t="32681" x="3454400" y="2978150"/>
          <p14:tracePt t="32683" x="3460750" y="2971800"/>
          <p14:tracePt t="32739" x="3473450" y="2959100"/>
          <p14:tracePt t="32743" x="3505200" y="2927350"/>
          <p14:tracePt t="33210" x="3486150" y="2933700"/>
          <p14:tracePt t="33228" x="3454400" y="2946400"/>
          <p14:tracePt t="33231" x="3441700" y="2959100"/>
          <p14:tracePt t="33260" x="3384550" y="2990850"/>
          <p14:tracePt t="33264" x="3371850" y="2990850"/>
          <p14:tracePt t="33291" x="3327400" y="3003550"/>
          <p14:tracePt t="33313" x="3295650" y="3022600"/>
          <p14:tracePt t="33339" x="3263900" y="3022600"/>
          <p14:tracePt t="33370" x="3225800" y="3035300"/>
          <p14:tracePt t="33373" x="3213100" y="3048000"/>
          <p14:tracePt t="33410" x="3168650" y="3060700"/>
          <p14:tracePt t="33433" x="3162300" y="3060700"/>
          <p14:tracePt t="33465" x="3149600" y="3073400"/>
          <p14:tracePt t="33528" x="3124200" y="3073400"/>
          <p14:tracePt t="33621" x="3117850" y="3079750"/>
          <p14:tracePt t="37069" x="3136900" y="3079750"/>
          <p14:tracePt t="37076" x="3181350" y="3079750"/>
          <p14:tracePt t="37078" x="3206750" y="3079750"/>
          <p14:tracePt t="37082" x="3213100" y="3079750"/>
          <p14:tracePt t="37111" x="3270250" y="3079750"/>
          <p14:tracePt t="37115" x="3282950" y="3079750"/>
          <p14:tracePt t="37136" x="3314700" y="3079750"/>
          <p14:tracePt t="37159" x="3352800" y="3092450"/>
          <p14:tracePt t="37163" x="3371850" y="3092450"/>
          <p14:tracePt t="37193" x="3397250" y="3105150"/>
          <p14:tracePt t="37195" x="3403600" y="3105150"/>
          <p14:tracePt t="37226" x="3429000" y="3105150"/>
          <p14:tracePt t="37229" x="3441700" y="3105150"/>
          <p14:tracePt t="37293" x="3562350" y="3105150"/>
          <p14:tracePt t="37319" x="3651250" y="3105150"/>
          <p14:tracePt t="37345" x="3689350" y="3092450"/>
          <p14:tracePt t="37348" x="3784600" y="3079750"/>
          <p14:tracePt t="37354" x="3835400" y="3073400"/>
          <p14:tracePt t="37411" x="3924300" y="3060700"/>
          <p14:tracePt t="37415" x="4032250" y="3048000"/>
          <p14:tracePt t="37420" x="4057650" y="3048000"/>
          <p14:tracePt t="37446" x="4114800" y="3035300"/>
          <p14:tracePt t="37489" x="4146550" y="3035300"/>
          <p14:tracePt t="37493" x="4159250" y="3035300"/>
          <p14:tracePt t="37529" x="4165600" y="3035300"/>
          <p14:tracePt t="38056" x="4165600" y="3060700"/>
          <p14:tracePt t="38092" x="4165600" y="3073400"/>
          <p14:tracePt t="38095" x="4165600" y="3079750"/>
          <p14:tracePt t="38125" x="4165600" y="3092450"/>
          <p14:tracePt t="38172" x="4165600" y="3105150"/>
          <p14:tracePt t="41315" x="4165600" y="3092450"/>
          <p14:tracePt t="41342" x="4165600" y="3073400"/>
          <p14:tracePt t="41344" x="4165600" y="3003550"/>
          <p14:tracePt t="41368" x="4165600" y="2901950"/>
          <p14:tracePt t="41400" x="4165600" y="2844800"/>
          <p14:tracePt t="41404" x="4165600" y="2787650"/>
          <p14:tracePt t="41408" x="4165600" y="2768600"/>
          <p14:tracePt t="41431" x="4146550" y="2711450"/>
          <p14:tracePt t="41434" x="4133850" y="2692400"/>
          <p14:tracePt t="41438" x="4121150" y="2654300"/>
          <p14:tracePt t="41463" x="4089400" y="2597150"/>
          <p14:tracePt t="41466" x="4070350" y="2578100"/>
          <p14:tracePt t="41498" x="4057650" y="2565400"/>
          <p14:tracePt t="41515" x="4013200" y="2501900"/>
          <p14:tracePt t="41517" x="3975100" y="2463800"/>
          <p14:tracePt t="41520" x="3968750" y="2451100"/>
          <p14:tracePt t="41576" x="3822700" y="2374900"/>
          <p14:tracePt t="41639" x="3663950" y="2355850"/>
          <p14:tracePt t="41643" x="3543300" y="2355850"/>
          <p14:tracePt t="41646" x="3505200" y="2355850"/>
          <p14:tracePt t="41674" x="3403600" y="2374900"/>
          <p14:tracePt t="41678" x="3384550" y="2387600"/>
          <p14:tracePt t="41701" x="3327400" y="2406650"/>
          <p14:tracePt t="41704" x="3308350" y="2419350"/>
          <p14:tracePt t="41734" x="3263900" y="2463800"/>
          <p14:tracePt t="41737" x="3263900" y="2476500"/>
          <p14:tracePt t="41762" x="3238500" y="2546350"/>
          <p14:tracePt t="41767" x="3238500" y="2565400"/>
          <p14:tracePt t="41791" x="3238500" y="2597150"/>
          <p14:tracePt t="41794" x="3238500" y="2622550"/>
          <p14:tracePt t="41813" x="3238500" y="2641600"/>
          <p14:tracePt t="41816" x="3263900" y="2692400"/>
          <p14:tracePt t="41871" x="3359150" y="2743200"/>
          <p14:tracePt t="41876" x="3486150" y="2781300"/>
          <p14:tracePt t="41878" x="3517900" y="2787650"/>
          <p14:tracePt t="41906" x="3644900" y="2813050"/>
          <p14:tracePt t="41930" x="3689350" y="2825750"/>
          <p14:tracePt t="41933" x="3733800" y="2825750"/>
          <p14:tracePt t="41935" x="3765550" y="2825750"/>
          <p14:tracePt t="41963" x="3822700" y="2825750"/>
          <p14:tracePt t="41983" x="3835400" y="2825750"/>
          <p14:tracePt t="41985" x="3841750" y="2800350"/>
          <p14:tracePt t="41994" x="3841750" y="2787650"/>
          <p14:tracePt t="42015" x="3822700" y="2743200"/>
          <p14:tracePt t="42049" x="3752850" y="2692400"/>
          <p14:tracePt t="42053" x="3663950" y="2641600"/>
          <p14:tracePt t="42058" x="3606800" y="2622550"/>
          <p14:tracePt t="42082" x="3549650" y="2597150"/>
          <p14:tracePt t="42086" x="3441700" y="2578100"/>
          <p14:tracePt t="42092" x="3397250" y="2565400"/>
          <p14:tracePt t="42097" x="3371850" y="2565400"/>
          <p14:tracePt t="42123" x="3263900" y="2565400"/>
          <p14:tracePt t="42134" x="3238500" y="2565400"/>
          <p14:tracePt t="42136" x="3213100" y="2578100"/>
          <p14:tracePt t="42163" x="3162300" y="2635250"/>
          <p14:tracePt t="42185" x="3136900" y="2711450"/>
          <p14:tracePt t="42233" x="3149600" y="2889250"/>
          <p14:tracePt t="42313" x="3327400" y="3003550"/>
          <p14:tracePt t="42316" x="3473450" y="3022600"/>
          <p14:tracePt t="42328" x="3505200" y="3022600"/>
          <p14:tracePt t="42330" x="3530600" y="3022600"/>
          <p14:tracePt t="42337" x="3562350" y="3022600"/>
          <p14:tracePt t="42343" x="3575050" y="3022600"/>
          <p14:tracePt t="42399" x="3606800" y="3022600"/>
          <p14:tracePt t="42401" x="3619500" y="3016250"/>
          <p14:tracePt t="42427" x="3619500" y="3003550"/>
          <p14:tracePt t="42475" x="3606800" y="2990850"/>
          <p14:tracePt t="42477" x="3594100" y="2990850"/>
          <p14:tracePt t="42530" x="3587750" y="2990850"/>
          <p14:tracePt t="42533" x="3587750" y="2978150"/>
          <p14:tracePt t="48815" x="5099050" y="3117850"/>
          <p14:tracePt t="48818" x="5448300" y="3181350"/>
          <p14:tracePt t="48867" x="6197600" y="3371850"/>
          <p14:tracePt t="48884" x="6489700" y="3454400"/>
          <p14:tracePt t="48888" x="6597650" y="3473450"/>
          <p14:tracePt t="48891" x="6654800" y="3473450"/>
          <p14:tracePt t="48917" x="6692900" y="3473450"/>
          <p14:tracePt t="48920" x="6737350" y="3473450"/>
          <p14:tracePt t="49115" x="6546850" y="3505200"/>
          <p14:tracePt t="49117" x="5549900" y="3663950"/>
          <p14:tracePt t="49120" x="5187950" y="3695700"/>
          <p14:tracePt t="49159" x="4089400" y="3784600"/>
          <p14:tracePt t="49161" x="3835400" y="3797300"/>
          <p14:tracePt t="49231" x="3149600" y="3797300"/>
          <p14:tracePt t="49235" x="3136900" y="3784600"/>
          <p14:tracePt t="49268" x="3124200" y="3784600"/>
          <p14:tracePt t="49532" x="3035300" y="3784600"/>
          <p14:tracePt t="49561" x="2971800" y="3784600"/>
          <p14:tracePt t="49564" x="2743200" y="3784600"/>
          <p14:tracePt t="49592" x="2609850" y="3784600"/>
          <p14:tracePt t="49594" x="2578100" y="3784600"/>
          <p14:tracePt t="49664" x="2419350" y="3778250"/>
          <p14:tracePt t="49722" x="2406650" y="3778250"/>
          <p14:tracePt t="49962" x="2387600" y="3778250"/>
          <p14:tracePt t="49992" x="2355850" y="3784600"/>
          <p14:tracePt t="49996" x="2317750" y="3784600"/>
          <p14:tracePt t="50026" x="2228850" y="3797300"/>
          <p14:tracePt t="50047" x="2171700" y="3797300"/>
          <p14:tracePt t="50050" x="2152650" y="3797300"/>
          <p14:tracePt t="50078" x="2108200" y="3797300"/>
          <p14:tracePt t="50082" x="2095500" y="3797300"/>
          <p14:tracePt t="50112" x="2070100" y="3797300"/>
          <p14:tracePt t="50115" x="2063750" y="3797300"/>
          <p14:tracePt t="50143" x="2051050" y="3797300"/>
          <p14:tracePt t="50380" x="2038350" y="3797300"/>
          <p14:tracePt t="50412" x="2063750" y="3797300"/>
          <p14:tracePt t="50436" x="2095500" y="3810000"/>
          <p14:tracePt t="50461" x="2108200" y="3822700"/>
          <p14:tracePt t="50464" x="2139950" y="3841750"/>
          <p14:tracePt t="50466" x="2165350" y="3854450"/>
          <p14:tracePt t="50494" x="2228850" y="3886200"/>
          <p14:tracePt t="50498" x="2241550" y="3886200"/>
          <p14:tracePt t="50547" x="2343150" y="3930650"/>
          <p14:tracePt t="50549" x="2355850" y="3930650"/>
          <p14:tracePt t="50580" x="2406650" y="3968750"/>
          <p14:tracePt t="50611" x="2476500" y="3975100"/>
          <p14:tracePt t="50645" x="2533650" y="3987800"/>
          <p14:tracePt t="50648" x="2552700" y="4000500"/>
          <p14:tracePt t="50650" x="2578100" y="4000500"/>
          <p14:tracePt t="50676" x="2622550" y="4013200"/>
          <p14:tracePt t="50707" x="2667000" y="4025900"/>
          <p14:tracePt t="50741" x="2679700" y="4025900"/>
          <p14:tracePt t="50745" x="2724150" y="4032250"/>
          <p14:tracePt t="50747" x="2736850" y="4032250"/>
          <p14:tracePt t="50805" x="2755900" y="4032250"/>
          <p14:tracePt t="50810" x="2825750" y="4032250"/>
          <p14:tracePt t="50813" x="2832100" y="4032250"/>
          <p14:tracePt t="50838" x="2882900" y="4032250"/>
          <p14:tracePt t="50847" x="2889250" y="4032250"/>
          <p14:tracePt t="50853" x="2901950" y="4032250"/>
          <p14:tracePt t="50881" x="2927350" y="4032250"/>
          <p14:tracePt t="50883" x="2933700" y="4044950"/>
          <p14:tracePt t="50910" x="2959100" y="4044950"/>
          <p14:tracePt t="50941" x="3003550" y="4044950"/>
          <p14:tracePt t="50962" x="3016250" y="4044950"/>
          <p14:tracePt t="51291" x="3022600" y="4044950"/>
          <p14:tracePt t="51328" x="3168650" y="4089400"/>
          <p14:tracePt t="51437" x="3213100" y="4102100"/>
          <p14:tracePt t="51441" x="3676650" y="4248150"/>
          <p14:tracePt t="52048" x="3689350" y="4248150"/>
          <p14:tracePt t="52051" x="3695700" y="4248150"/>
          <p14:tracePt t="52075" x="3733800" y="4248150"/>
          <p14:tracePt t="52077" x="3752850" y="4248150"/>
          <p14:tracePt t="52107" x="3835400" y="4248150"/>
          <p14:tracePt t="52164" x="3968750" y="4248150"/>
          <p14:tracePt t="52172" x="3987800" y="4248150"/>
          <p14:tracePt t="52174" x="4000500" y="4248150"/>
          <p14:tracePt t="52292" x="4032250" y="4248150"/>
          <p14:tracePt t="52302" x="4114800" y="4248150"/>
          <p14:tracePt t="53128" x="4070350" y="4222750"/>
          <p14:tracePt t="53133" x="3924300" y="4146550"/>
          <p14:tracePt t="53146" x="3867150" y="4114800"/>
          <p14:tracePt t="53148" x="3835400" y="4102100"/>
          <p14:tracePt t="53150" x="3765550" y="4076700"/>
          <p14:tracePt t="53191" x="3473450" y="4013200"/>
          <p14:tracePt t="53242" x="3181350" y="3987800"/>
          <p14:tracePt t="53247" x="3162300" y="3975100"/>
          <p14:tracePt t="53304" x="3003550" y="3956050"/>
          <p14:tracePt t="53308" x="2978150" y="3956050"/>
          <p14:tracePt t="53310" x="2959100" y="3943350"/>
          <p14:tracePt t="53337" x="2901950" y="3930650"/>
          <p14:tracePt t="53343" x="2889250" y="3930650"/>
          <p14:tracePt t="53381" x="2832100" y="3898900"/>
          <p14:tracePt t="53384" x="2813050" y="3886200"/>
          <p14:tracePt t="53434" x="2768600" y="3867150"/>
          <p14:tracePt t="53437" x="2724150" y="3835400"/>
          <p14:tracePt t="53440" x="2711450" y="3835400"/>
          <p14:tracePt t="53466" x="2692400" y="3810000"/>
          <p14:tracePt t="53477" x="2679700" y="3810000"/>
          <p14:tracePt t="53479" x="2679700" y="3797300"/>
          <p14:tracePt t="53561" x="2654300" y="3784600"/>
          <p14:tracePt t="53767" x="2667000" y="3835400"/>
          <p14:tracePt t="53811" x="2692400" y="3943350"/>
          <p14:tracePt t="53814" x="2698750" y="3975100"/>
          <p14:tracePt t="53816" x="2724150" y="4013200"/>
          <p14:tracePt t="53876" x="2755900" y="4089400"/>
          <p14:tracePt t="53878" x="2800350" y="4159250"/>
          <p14:tracePt t="53881" x="2813050" y="4159250"/>
          <p14:tracePt t="53908" x="2857500" y="4159250"/>
          <p14:tracePt t="53931" x="2882900" y="4133850"/>
          <p14:tracePt t="53936" x="2933700" y="4044950"/>
          <p14:tracePt t="53940" x="2990850" y="3943350"/>
          <p14:tracePt t="53943" x="3048000" y="3867150"/>
          <p14:tracePt t="53986" x="3251200" y="3575050"/>
          <p14:tracePt t="53993" x="3295650" y="3530600"/>
          <p14:tracePt t="54048" x="3460750" y="3454400"/>
          <p14:tracePt t="54052" x="3606800" y="3454400"/>
          <p14:tracePt t="54055" x="3651250" y="3454400"/>
          <p14:tracePt t="54072" x="3695700" y="3473450"/>
          <p14:tracePt t="54075" x="3740150" y="3498850"/>
          <p14:tracePt t="54078" x="3797300" y="3530600"/>
          <p14:tracePt t="54105" x="3898900" y="3606800"/>
          <p14:tracePt t="54111" x="3930650" y="3632200"/>
          <p14:tracePt t="54135" x="3987800" y="3676650"/>
          <p14:tracePt t="54138" x="4013200" y="3689350"/>
          <p14:tracePt t="54163" x="4032250" y="3695700"/>
          <p14:tracePt t="54175" x="4070350" y="3708400"/>
          <p14:tracePt t="54178" x="4114800" y="3708400"/>
          <p14:tracePt t="54329" x="4584700" y="3632200"/>
          <p14:tracePt t="54334" x="4718050" y="3733800"/>
          <p14:tracePt t="54336" x="4762500" y="3765550"/>
          <p14:tracePt t="54410" x="4908550" y="3822700"/>
          <p14:tracePt t="54414" x="5054600" y="3765550"/>
          <p14:tracePt t="54416" x="5099050" y="3733800"/>
          <p14:tracePt t="54468" x="5213350" y="3644900"/>
          <p14:tracePt t="54471" x="5219700" y="3632200"/>
          <p14:tracePt t="54524" x="5289550" y="3632200"/>
          <p14:tracePt t="54528" x="5334000" y="3651250"/>
          <p14:tracePt t="54531" x="5359400" y="3663950"/>
          <p14:tracePt t="54535" x="5378450" y="3689350"/>
          <p14:tracePt t="54563" x="5467350" y="3721100"/>
          <p14:tracePt t="54569" x="5499100" y="3733800"/>
          <p14:tracePt t="54611" x="5657850" y="3708400"/>
          <p14:tracePt t="54639" x="5791200" y="3632200"/>
          <p14:tracePt t="54641" x="5835650" y="3606800"/>
          <p14:tracePt t="54664" x="5937250" y="3549650"/>
          <p14:tracePt t="54668" x="5981700" y="3543300"/>
          <p14:tracePt t="54717" x="6038850" y="3517900"/>
          <p14:tracePt t="54720" x="6254750" y="3505200"/>
          <p14:tracePt t="54722" x="6286500" y="3505200"/>
          <p14:tracePt t="54732" x="6330950" y="3505200"/>
          <p14:tracePt t="54769" x="6362700" y="3517900"/>
          <p14:tracePt t="54771" x="6464300" y="3562350"/>
          <p14:tracePt t="54775" x="6489700" y="3575050"/>
          <p14:tracePt t="54803" x="6521450" y="3587750"/>
          <p14:tracePt t="55034" x="6591300" y="3594100"/>
          <p14:tracePt t="55036" x="6743700" y="3663950"/>
          <p14:tracePt t="55040" x="6800850" y="3689350"/>
          <p14:tracePt t="55069" x="6946900" y="3740150"/>
          <p14:tracePt t="55093" x="7004050" y="3778250"/>
          <p14:tracePt t="55097" x="7073900" y="3810000"/>
          <p14:tracePt t="55100" x="7092950" y="3822700"/>
          <p14:tracePt t="55152" x="7124700" y="3854450"/>
          <p14:tracePt t="55195" x="7137400" y="3867150"/>
          <p14:tracePt t="55211" x="7137400" y="3879850"/>
          <p14:tracePt t="55268" x="7213600" y="4000500"/>
          <p14:tracePt t="55301" x="7283450" y="4076700"/>
          <p14:tracePt t="55307" x="7308850" y="4102100"/>
          <p14:tracePt t="55334" x="7359650" y="4133850"/>
          <p14:tracePt t="55338" x="7372350" y="4146550"/>
          <p14:tracePt t="55363" x="7397750" y="4159250"/>
          <p14:tracePt t="55395" x="7404100" y="4159250"/>
          <p14:tracePt t="55432" x="7404100" y="4165600"/>
          <p14:tracePt t="55507" x="7404100" y="4178300"/>
          <p14:tracePt t="55530" x="7372350" y="4178300"/>
          <p14:tracePt t="55553" x="7308850" y="4191000"/>
          <p14:tracePt t="55617" x="7251700" y="4191000"/>
          <p14:tracePt t="55619" x="6991350" y="3987800"/>
          <p14:tracePt t="55668" x="6959600" y="3943350"/>
          <p14:tracePt t="55673" x="6800850" y="3651250"/>
          <p14:tracePt t="55676" x="6788150" y="3594100"/>
          <p14:tracePt t="55700" x="6781800" y="3429000"/>
          <p14:tracePt t="55731" x="6781800" y="3371850"/>
          <p14:tracePt t="55743" x="6781800" y="3238500"/>
          <p14:tracePt t="55746" x="6788150" y="3206750"/>
          <p14:tracePt t="55750" x="6800850" y="3168650"/>
          <p14:tracePt t="55753" x="6813550" y="3149600"/>
          <p14:tracePt t="55803" x="6870700" y="3022600"/>
          <p14:tracePt t="56085" x="6756400" y="3073400"/>
          <p14:tracePt t="56118" x="6489700" y="3181350"/>
          <p14:tracePt t="56125" x="5981700" y="3340100"/>
          <p14:tracePt t="56128" x="5746750" y="3429000"/>
          <p14:tracePt t="56132" x="5403850" y="3530600"/>
          <p14:tracePt t="56162" x="4356100" y="3784600"/>
          <p14:tracePt t="56165" x="4070350" y="3841750"/>
          <p14:tracePt t="56186" x="3733800" y="3911600"/>
          <p14:tracePt t="56190" x="3314700" y="3975100"/>
          <p14:tracePt t="56197" x="3105150" y="4025900"/>
          <p14:tracePt t="56221" x="2889250" y="4044950"/>
          <p14:tracePt t="56240" x="2679700" y="4070350"/>
          <p14:tracePt t="56242" x="2508250" y="4089400"/>
          <p14:tracePt t="56245" x="2489200" y="4089400"/>
          <p14:tracePt t="56272" x="2355850" y="4089400"/>
          <p14:tracePt t="56276" x="2317750" y="4089400"/>
          <p14:tracePt t="56392" x="1974850" y="4165600"/>
          <p14:tracePt t="56396" x="1936750" y="4165600"/>
          <p14:tracePt t="56425" x="1790700" y="4165600"/>
          <p14:tracePt t="56429" x="1758950" y="4165600"/>
          <p14:tracePt t="56448" x="1701800" y="4165600"/>
          <p14:tracePt t="56451" x="1682750" y="4165600"/>
          <p14:tracePt t="56476" x="1612900" y="4146550"/>
          <p14:tracePt t="56566" x="1593850" y="4102100"/>
          <p14:tracePt t="56573" x="1689100" y="4044950"/>
          <p14:tracePt t="56575" x="1790700" y="4025900"/>
          <p14:tracePt t="56578" x="1981200" y="3987800"/>
          <p14:tracePt t="56608" x="2597150" y="3924300"/>
          <p14:tracePt t="56611" x="2882900" y="3898900"/>
          <p14:tracePt t="56673" x="4648200" y="3854450"/>
          <p14:tracePt t="56678" x="4895850" y="3854450"/>
          <p14:tracePt t="56709" x="5524500" y="3924300"/>
          <p14:tracePt t="56774" x="6007100" y="4044950"/>
          <p14:tracePt t="56776" x="6121400" y="4076700"/>
          <p14:tracePt t="56778" x="6153150" y="4102100"/>
          <p14:tracePt t="56941" x="6375400" y="4165600"/>
          <p14:tracePt t="56944" x="6464300" y="4178300"/>
          <p14:tracePt t="56947" x="6477000" y="4178300"/>
          <p14:tracePt t="56974" x="6502400" y="4178300"/>
          <p14:tracePt t="57002" x="6508750" y="4178300"/>
          <p14:tracePt t="57004" x="6521450" y="4178300"/>
          <p14:tracePt t="57030" x="6546850" y="4178300"/>
          <p14:tracePt t="57061" x="6565900" y="4191000"/>
          <p14:tracePt t="57068" x="6597650" y="4191000"/>
          <p14:tracePt t="57070" x="6635750" y="4203700"/>
          <p14:tracePt t="57074" x="6654800" y="4203700"/>
          <p14:tracePt t="57168" x="7061200" y="4305300"/>
          <p14:tracePt t="57172" x="7162800" y="4311650"/>
          <p14:tracePt t="57175" x="7194550" y="4324350"/>
          <p14:tracePt t="57179" x="7207250" y="4324350"/>
          <p14:tracePt t="57209" x="7251700" y="4337050"/>
          <p14:tracePt t="57212" x="7264400" y="4337050"/>
          <p14:tracePt t="57237" x="7270750" y="4337050"/>
          <p14:tracePt t="57493" x="8115300" y="1739900"/>
          <p14:tracePt t="57498" x="8369300" y="1276350"/>
          <p14:tracePt t="57500" x="8394700" y="1244600"/>
          <p14:tracePt t="57528" x="8483600" y="1117600"/>
          <p14:tracePt t="57558" x="8496300" y="1098550"/>
          <p14:tracePt t="57561" x="8502650" y="1073150"/>
          <p14:tracePt t="57584" x="8515350" y="1073150"/>
          <p14:tracePt t="57784" x="8439150" y="21590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1" name="Google Shape;121;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pic>
        <p:nvPicPr>
          <p:cNvPr id="5" name="Picture 4" descr="A graph of a number of people&#10;&#10;Description automatically generated">
            <a:extLst>
              <a:ext uri="{FF2B5EF4-FFF2-40B4-BE49-F238E27FC236}">
                <a16:creationId xmlns:a16="http://schemas.microsoft.com/office/drawing/2014/main" id="{5AC413FD-1BB1-7F4B-67D2-330AED8BDF39}"/>
              </a:ext>
            </a:extLst>
          </p:cNvPr>
          <p:cNvPicPr>
            <a:picLocks noChangeAspect="1"/>
          </p:cNvPicPr>
          <p:nvPr/>
        </p:nvPicPr>
        <p:blipFill>
          <a:blip r:embed="rId3"/>
          <a:stretch>
            <a:fillRect/>
          </a:stretch>
        </p:blipFill>
        <p:spPr>
          <a:xfrm>
            <a:off x="1625394" y="507096"/>
            <a:ext cx="5893213" cy="463640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3876"/>
    </mc:Choice>
    <mc:Fallback xmlns="">
      <p:transition spd="slow" advTm="33876"/>
    </mc:Fallback>
  </mc:AlternateContent>
  <p:extLst>
    <p:ext uri="{3A86A75C-4F4B-4683-9AE1-C65F6400EC91}">
      <p14:laserTraceLst xmlns:p14="http://schemas.microsoft.com/office/powerpoint/2010/main">
        <p14:tracePtLst>
          <p14:tracePt t="1751" x="6127750" y="12700"/>
          <p14:tracePt t="1773" x="5816600" y="203200"/>
          <p14:tracePt t="1799" x="5772150" y="222250"/>
          <p14:tracePt t="1801" x="5645150" y="323850"/>
          <p14:tracePt t="1908" x="5302250" y="571500"/>
          <p14:tracePt t="1917" x="5257800" y="628650"/>
          <p14:tracePt t="2103" x="5232400" y="628650"/>
          <p14:tracePt t="2127" x="5086350" y="660400"/>
          <p14:tracePt t="2170" x="4603750" y="806450"/>
          <p14:tracePt t="2174" x="4470400" y="838200"/>
          <p14:tracePt t="2204" x="4191000" y="908050"/>
          <p14:tracePt t="2207" x="4076700" y="939800"/>
          <p14:tracePt t="2261" x="3886200" y="977900"/>
          <p14:tracePt t="2264" x="3778250" y="1009650"/>
          <p14:tracePt t="2298" x="3740150" y="1009650"/>
          <p14:tracePt t="4468" x="3263900" y="1009650"/>
          <p14:tracePt t="4501" x="3136900" y="1009650"/>
          <p14:tracePt t="4535" x="3079750" y="1009650"/>
          <p14:tracePt t="4539" x="3073400" y="1009650"/>
          <p14:tracePt t="4954" x="3003550" y="1009650"/>
          <p14:tracePt t="4973" x="2927350" y="1009650"/>
          <p14:tracePt t="5005" x="2724150" y="1028700"/>
          <p14:tracePt t="5039" x="2565400" y="1054100"/>
          <p14:tracePt t="5043" x="2520950" y="1066800"/>
          <p14:tracePt t="5085" x="2501900" y="1066800"/>
          <p14:tracePt t="5090" x="2419350" y="1073150"/>
          <p14:tracePt t="5094" x="2374900" y="1073150"/>
          <p14:tracePt t="5139" x="2311400" y="1073150"/>
          <p14:tracePt t="5143" x="2273300" y="1073150"/>
          <p14:tracePt t="5213" x="2197100" y="1054100"/>
          <p14:tracePt t="5238" x="2184400" y="1054100"/>
          <p14:tracePt t="5240" x="2165350" y="1041400"/>
          <p14:tracePt t="5312" x="2152650" y="1041400"/>
          <p14:tracePt t="5320" x="2120900" y="1041400"/>
          <p14:tracePt t="5328" x="2108200" y="1041400"/>
          <p14:tracePt t="5332" x="2095500" y="1041400"/>
          <p14:tracePt t="5391" x="2082800" y="1041400"/>
          <p14:tracePt t="5428" x="2070100" y="1041400"/>
          <p14:tracePt t="5454" x="2063750" y="1054100"/>
          <p14:tracePt t="5495" x="2051050" y="1066800"/>
          <p14:tracePt t="5518" x="2038350" y="1066800"/>
          <p14:tracePt t="5524" x="2025650" y="1066800"/>
          <p14:tracePt t="5565" x="2025650" y="1073150"/>
          <p14:tracePt t="5567" x="2019300" y="1073150"/>
          <p14:tracePt t="5621" x="2006600" y="1073150"/>
          <p14:tracePt t="5651" x="2006600" y="1066800"/>
          <p14:tracePt t="5701" x="2006600" y="1054100"/>
          <p14:tracePt t="5781" x="2019300" y="1054100"/>
          <p14:tracePt t="6648" x="2019300" y="1085850"/>
          <p14:tracePt t="6678" x="2006600" y="1111250"/>
          <p14:tracePt t="6681" x="1993900" y="1200150"/>
          <p14:tracePt t="6687" x="1981200" y="1231900"/>
          <p14:tracePt t="6726" x="1981200" y="1276350"/>
          <p14:tracePt t="6728" x="1949450" y="1447800"/>
          <p14:tracePt t="6759" x="1936750" y="1638300"/>
          <p14:tracePt t="6793" x="1930400" y="1828800"/>
          <p14:tracePt t="6821" x="1930400" y="1873250"/>
          <p14:tracePt t="6824" x="1930400" y="2019300"/>
          <p14:tracePt t="6829" x="1930400" y="2063750"/>
          <p14:tracePt t="7004" x="1930400" y="2654300"/>
          <p14:tracePt t="7009" x="1930400" y="2825750"/>
          <p14:tracePt t="7012" x="1930400" y="2844800"/>
          <p14:tracePt t="7037" x="1936750" y="2927350"/>
          <p14:tracePt t="7064" x="1949450" y="2990850"/>
          <p14:tracePt t="7125" x="1974850" y="3168650"/>
          <p14:tracePt t="7129" x="1981200" y="3206750"/>
          <p14:tracePt t="7132" x="1981200" y="3251200"/>
          <p14:tracePt t="7153" x="1993900" y="3308350"/>
          <p14:tracePt t="7180" x="2006600" y="3327400"/>
          <p14:tracePt t="7182" x="2019300" y="3416300"/>
          <p14:tracePt t="7205" x="2025650" y="3505200"/>
          <p14:tracePt t="7233" x="2038350" y="3575050"/>
          <p14:tracePt t="7238" x="2038350" y="3587750"/>
          <p14:tracePt t="7264" x="2063750" y="3644900"/>
          <p14:tracePt t="7294" x="2063750" y="3689350"/>
          <p14:tracePt t="7326" x="2070100" y="3708400"/>
          <p14:tracePt t="7328" x="2070100" y="3721100"/>
          <p14:tracePt t="7355" x="2070100" y="3733800"/>
          <p14:tracePt t="7359" x="2082800" y="3733800"/>
          <p14:tracePt t="7593" x="2082800" y="3651250"/>
          <p14:tracePt t="7617" x="2108200" y="3454400"/>
          <p14:tracePt t="7685" x="2152650" y="3213100"/>
          <p14:tracePt t="7688" x="2254250" y="2768600"/>
          <p14:tracePt t="7693" x="2260600" y="2679700"/>
          <p14:tracePt t="7695" x="2286000" y="2609850"/>
          <p14:tracePt t="7727" x="2343150" y="2432050"/>
          <p14:tracePt t="7729" x="2355850" y="2387600"/>
          <p14:tracePt t="7772" x="2355850" y="2362200"/>
          <p14:tracePt t="7777" x="2387600" y="2228850"/>
          <p14:tracePt t="7796" x="2400300" y="2197100"/>
          <p14:tracePt t="7798" x="2400300" y="2184400"/>
          <p14:tracePt t="7869" x="2406650" y="2165350"/>
          <p14:tracePt t="7872" x="2419350" y="2120900"/>
          <p14:tracePt t="7926" x="2432050" y="2095500"/>
          <p14:tracePt t="7930" x="2432050" y="2082800"/>
          <p14:tracePt t="7957" x="2432050" y="2070100"/>
          <p14:tracePt t="8015" x="2444750" y="2019300"/>
          <p14:tracePt t="8020" x="2451100" y="2006600"/>
          <p14:tracePt t="8063" x="2451100" y="1993900"/>
          <p14:tracePt t="8065" x="2463800" y="1962150"/>
          <p14:tracePt t="8099" x="2463800" y="1949450"/>
          <p14:tracePt t="8103" x="2463800" y="1936750"/>
          <p14:tracePt t="8139" x="2476500" y="1917700"/>
          <p14:tracePt t="8168" x="2476500" y="1905000"/>
          <p14:tracePt t="8247" x="2476500" y="1892300"/>
          <p14:tracePt t="8271" x="2489200" y="1892300"/>
          <p14:tracePt t="8373" x="2489200" y="1879600"/>
          <p14:tracePt t="8385" x="2501900" y="1879600"/>
          <p14:tracePt t="8784" x="2501900" y="1873250"/>
          <p14:tracePt t="8859" x="2508250" y="1860550"/>
          <p14:tracePt t="11305" x="2508250" y="1847850"/>
          <p14:tracePt t="11308" x="2508250" y="1835150"/>
          <p14:tracePt t="11355" x="2609850" y="1727200"/>
          <p14:tracePt t="11358" x="2622550" y="1701800"/>
          <p14:tracePt t="11396" x="2692400" y="1657350"/>
          <p14:tracePt t="11398" x="2711450" y="1638300"/>
          <p14:tracePt t="11404" x="2724150" y="1625600"/>
          <p14:tracePt t="11500" x="2755900" y="1612900"/>
          <p14:tracePt t="11541" x="2743200" y="1612900"/>
          <p14:tracePt t="11549" x="2736850" y="1612900"/>
          <p14:tracePt t="11573" x="2711450" y="1593850"/>
          <p14:tracePt t="11630" x="2635250" y="1524000"/>
          <p14:tracePt t="11635" x="2622550" y="1511300"/>
          <p14:tracePt t="11701" x="2565400" y="1422400"/>
          <p14:tracePt t="11706" x="2546350" y="1365250"/>
          <p14:tracePt t="11709" x="2533650" y="1358900"/>
          <p14:tracePt t="11754" x="2501900" y="1276350"/>
          <p14:tracePt t="11756" x="2501900" y="1263650"/>
          <p14:tracePt t="11781" x="2476500" y="1231900"/>
          <p14:tracePt t="11812" x="2463800" y="1219200"/>
          <p14:tracePt t="11820" x="2451100" y="1212850"/>
          <p14:tracePt t="11861" x="2451100" y="1200150"/>
          <p14:tracePt t="11863" x="2432050" y="1187450"/>
          <p14:tracePt t="12066" x="2343150" y="1117600"/>
          <p14:tracePt t="12070" x="2197100" y="1054100"/>
          <p14:tracePt t="12203" x="2025650" y="996950"/>
          <p14:tracePt t="12284" x="2006600" y="996950"/>
          <p14:tracePt t="12318" x="2006600" y="984250"/>
          <p14:tracePt t="12371" x="2019300" y="984250"/>
          <p14:tracePt t="12451" x="2038350" y="984250"/>
          <p14:tracePt t="12457" x="2070100" y="984250"/>
          <p14:tracePt t="12459" x="2082800" y="984250"/>
          <p14:tracePt t="12491" x="2120900" y="984250"/>
          <p14:tracePt t="12493" x="2139950" y="984250"/>
          <p14:tracePt t="12517" x="2171700" y="996950"/>
          <p14:tracePt t="12519" x="2197100" y="996950"/>
          <p14:tracePt t="12554" x="2260600" y="1009650"/>
          <p14:tracePt t="12557" x="2286000" y="1022350"/>
          <p14:tracePt t="12587" x="2343150" y="1028700"/>
          <p14:tracePt t="12590" x="2355850" y="1028700"/>
          <p14:tracePt t="12618" x="2400300" y="1041400"/>
          <p14:tracePt t="12621" x="2406650" y="1041400"/>
          <p14:tracePt t="12648" x="2432050" y="1054100"/>
          <p14:tracePt t="12652" x="2444750" y="1054100"/>
          <p14:tracePt t="12697" x="2463800" y="1054100"/>
          <p14:tracePt t="12747" x="2476500" y="1054100"/>
          <p14:tracePt t="12791" x="2489200" y="1066800"/>
          <p14:tracePt t="12821" x="2501900" y="1066800"/>
          <p14:tracePt t="12858" x="2508250" y="1066800"/>
          <p14:tracePt t="12885" x="2520950" y="1066800"/>
          <p14:tracePt t="12887" x="2533650" y="1066800"/>
          <p14:tracePt t="12915" x="2546350" y="1066800"/>
          <p14:tracePt t="12919" x="2552700" y="1066800"/>
          <p14:tracePt t="12946" x="2565400" y="1066800"/>
          <p14:tracePt t="12977" x="2578100" y="1066800"/>
          <p14:tracePt t="13004" x="2590800" y="1066800"/>
          <p14:tracePt t="13007" x="2597150" y="1066800"/>
          <p14:tracePt t="13054" x="2609850" y="1066800"/>
          <p14:tracePt t="14009" x="2597150" y="1066800"/>
          <p14:tracePt t="14030" x="2578100" y="1066800"/>
          <p14:tracePt t="14052" x="2565400" y="1066800"/>
          <p14:tracePt t="14075" x="2546350" y="1066800"/>
          <p14:tracePt t="14088" x="2533650" y="1066800"/>
          <p14:tracePt t="14090" x="2520950" y="1066800"/>
          <p14:tracePt t="14094" x="2508250" y="1066800"/>
          <p14:tracePt t="14118" x="2489200" y="1066800"/>
          <p14:tracePt t="14120" x="2476500" y="1066800"/>
          <p14:tracePt t="14165" x="2451100" y="1066800"/>
          <p14:tracePt t="14170" x="2444750" y="1054100"/>
          <p14:tracePt t="14173" x="2432050" y="1054100"/>
          <p14:tracePt t="14177" x="2419350" y="1054100"/>
          <p14:tracePt t="14191" x="2406650" y="1054100"/>
          <p14:tracePt t="14194" x="2400300" y="1054100"/>
          <p14:tracePt t="14227" x="2387600" y="1054100"/>
          <p14:tracePt t="14230" x="2374900" y="1054100"/>
          <p14:tracePt t="14263" x="2362200" y="1054100"/>
          <p14:tracePt t="14587" x="2374900" y="1054100"/>
          <p14:tracePt t="14594" x="2489200" y="1066800"/>
          <p14:tracePt t="14597" x="2501900" y="1066800"/>
          <p14:tracePt t="14599" x="2520950" y="1073150"/>
          <p14:tracePt t="14647" x="2597150" y="1155700"/>
          <p14:tracePt t="14692" x="2635250" y="1231900"/>
          <p14:tracePt t="14695" x="2641600" y="1263650"/>
          <p14:tracePt t="14697" x="2641600" y="1289050"/>
          <p14:tracePt t="14738" x="2641600" y="1301750"/>
          <p14:tracePt t="14745" x="2641600" y="1377950"/>
          <p14:tracePt t="14748" x="2641600" y="1403350"/>
          <p14:tracePt t="14754" x="2641600" y="1409700"/>
          <p14:tracePt t="14759" x="2641600" y="1435100"/>
          <p14:tracePt t="14809" x="2641600" y="1524000"/>
          <p14:tracePt t="14849" x="2641600" y="1549400"/>
          <p14:tracePt t="14852" x="2622550" y="1689100"/>
          <p14:tracePt t="14866" x="2609850" y="1771650"/>
          <p14:tracePt t="14875" x="2609850" y="1816100"/>
          <p14:tracePt t="14883" x="2597150" y="1828800"/>
          <p14:tracePt t="14929" x="2590800" y="1879600"/>
          <p14:tracePt t="14931" x="2552700" y="2070100"/>
          <p14:tracePt t="14935" x="2546350" y="2120900"/>
          <p14:tracePt t="15032" x="2444750" y="2565400"/>
          <p14:tracePt t="15098" x="2419350" y="2755900"/>
          <p14:tracePt t="15104" x="2400300" y="2870200"/>
          <p14:tracePt t="15107" x="2400300" y="2901950"/>
          <p14:tracePt t="15114" x="2400300" y="2946400"/>
          <p14:tracePt t="15121" x="2400300" y="2978150"/>
          <p14:tracePt t="15150" x="2400300" y="3060700"/>
          <p14:tracePt t="15152" x="2400300" y="3092450"/>
          <p14:tracePt t="15218" x="2400300" y="3206750"/>
          <p14:tracePt t="15222" x="2400300" y="3308350"/>
          <p14:tracePt t="15226" x="2400300" y="3327400"/>
          <p14:tracePt t="15259" x="2400300" y="3403600"/>
          <p14:tracePt t="15262" x="2400300" y="3416300"/>
          <p14:tracePt t="15264" x="2400300" y="3441700"/>
          <p14:tracePt t="15290" x="2400300" y="3505200"/>
          <p14:tracePt t="15338" x="2400300" y="3606800"/>
          <p14:tracePt t="15374" x="2400300" y="3619500"/>
          <p14:tracePt t="15380" x="2406650" y="3663950"/>
          <p14:tracePt t="15388" x="2406650" y="3676650"/>
          <p14:tracePt t="15391" x="2406650" y="3689350"/>
          <p14:tracePt t="15393" x="2406650" y="3695700"/>
          <p14:tracePt t="15482" x="2419350" y="3752850"/>
          <p14:tracePt t="15486" x="2432050" y="3778250"/>
          <p14:tracePt t="15521" x="2432050" y="3784600"/>
          <p14:tracePt t="15551" x="2432050" y="3797300"/>
          <p14:tracePt t="15587" x="2444750" y="3810000"/>
          <p14:tracePt t="15596" x="2444750" y="3822700"/>
          <p14:tracePt t="16134" x="2451100" y="3740150"/>
          <p14:tracePt t="16137" x="2463800" y="3695700"/>
          <p14:tracePt t="16199" x="2597150" y="3035300"/>
          <p14:tracePt t="16202" x="2622550" y="2901950"/>
          <p14:tracePt t="16235" x="2698750" y="2533650"/>
          <p14:tracePt t="16260" x="2755900" y="2273300"/>
          <p14:tracePt t="16265" x="2781300" y="2209800"/>
          <p14:tracePt t="16294" x="2800350" y="2070100"/>
          <p14:tracePt t="16297" x="2813050" y="2025650"/>
          <p14:tracePt t="16322" x="2825750" y="1949450"/>
          <p14:tracePt t="16351" x="2832100" y="1936750"/>
          <p14:tracePt t="16355" x="2832100" y="1917700"/>
          <p14:tracePt t="16360" x="2832100" y="1905000"/>
          <p14:tracePt t="16362" x="2832100" y="1892300"/>
          <p14:tracePt t="16386" x="2832100" y="1879600"/>
          <p14:tracePt t="16420" x="2832100" y="1860550"/>
          <p14:tracePt t="16425" x="2825750" y="1847850"/>
          <p14:tracePt t="16472" x="2825750" y="1835150"/>
          <p14:tracePt t="16477" x="2825750" y="1828800"/>
          <p14:tracePt t="16488" x="2813050" y="1828800"/>
          <p14:tracePt t="16582" x="2813050" y="1816100"/>
          <p14:tracePt t="16605" x="2800350" y="1771650"/>
          <p14:tracePt t="16612" x="2768600" y="1689100"/>
          <p14:tracePt t="16625" x="2755900" y="1682750"/>
          <p14:tracePt t="16632" x="2743200" y="1682750"/>
          <p14:tracePt t="16635" x="2736850" y="1657350"/>
          <p14:tracePt t="16669" x="2736850" y="1644650"/>
          <p14:tracePt t="16681" x="2711450" y="1625600"/>
          <p14:tracePt t="16684" x="2698750" y="1600200"/>
          <p14:tracePt t="16716" x="2692400" y="1581150"/>
          <p14:tracePt t="16722" x="2692400" y="1568450"/>
          <p14:tracePt t="16766" x="2679700" y="1555750"/>
          <p14:tracePt t="16796" x="2679700" y="1549400"/>
          <p14:tracePt t="16800" x="2667000" y="1536700"/>
          <p14:tracePt t="16802" x="2667000" y="1524000"/>
          <p14:tracePt t="16854" x="2667000" y="1498600"/>
          <p14:tracePt t="16860" x="2641600" y="1479550"/>
          <p14:tracePt t="16909" x="2635250" y="1466850"/>
          <p14:tracePt t="16916" x="2609850" y="1422400"/>
          <p14:tracePt t="16921" x="2609850" y="1409700"/>
          <p14:tracePt t="16923" x="2609850" y="1403350"/>
          <p14:tracePt t="16955" x="2590800" y="1377950"/>
          <p14:tracePt t="16987" x="2590800" y="1358900"/>
          <p14:tracePt t="17033" x="2578100" y="1346200"/>
          <p14:tracePt t="17036" x="2578100" y="1320800"/>
          <p14:tracePt t="17063" x="2565400" y="1308100"/>
          <p14:tracePt t="17066" x="2565400" y="1301750"/>
          <p14:tracePt t="17093" x="2552700" y="1289050"/>
          <p14:tracePt t="17118" x="2552700" y="1276350"/>
          <p14:tracePt t="17145" x="2552700" y="1263650"/>
          <p14:tracePt t="17165" x="2552700" y="1257300"/>
          <p14:tracePt t="17168" x="2552700" y="1244600"/>
          <p14:tracePt t="17203" x="2552700" y="1231900"/>
          <p14:tracePt t="17236" x="2552700" y="1219200"/>
          <p14:tracePt t="17266" x="2546350" y="1212850"/>
          <p14:tracePt t="17307" x="2546350" y="1200150"/>
          <p14:tracePt t="17338" x="2533650" y="1200150"/>
          <p14:tracePt t="17597" x="2533650" y="1212850"/>
          <p14:tracePt t="17633" x="2533650" y="1219200"/>
          <p14:tracePt t="17704" x="2533650" y="1231900"/>
          <p14:tracePt t="17758" x="2533650" y="1257300"/>
          <p14:tracePt t="17789" x="2520950" y="1289050"/>
          <p14:tracePt t="17953" x="2489200" y="1555750"/>
          <p14:tracePt t="17956" x="2476500" y="1701800"/>
          <p14:tracePt t="17997" x="2463800" y="1803400"/>
          <p14:tracePt t="18035" x="2451100" y="1917700"/>
          <p14:tracePt t="18064" x="2451100" y="1974850"/>
          <p14:tracePt t="18068" x="2444750" y="1993900"/>
          <p14:tracePt t="18096" x="2444750" y="2063750"/>
          <p14:tracePt t="18125" x="2444750" y="2082800"/>
          <p14:tracePt t="18129" x="2432050" y="2152650"/>
          <p14:tracePt t="18131" x="2419350" y="2260600"/>
          <p14:tracePt t="18153" x="2406650" y="2362200"/>
          <p14:tracePt t="18156" x="2406650" y="2419350"/>
          <p14:tracePt t="18193" x="2374900" y="2635250"/>
          <p14:tracePt t="18198" x="2362200" y="2679700"/>
          <p14:tracePt t="18261" x="2355850" y="2800350"/>
          <p14:tracePt t="18263" x="2355850" y="2990850"/>
          <p14:tracePt t="18288" x="2355850" y="3035300"/>
          <p14:tracePt t="18291" x="2355850" y="3092450"/>
          <p14:tracePt t="18295" x="2355850" y="3124200"/>
          <p14:tracePt t="18299" x="2355850" y="3162300"/>
          <p14:tracePt t="18325" x="2355850" y="3282950"/>
          <p14:tracePt t="18352" x="2355850" y="3327400"/>
          <p14:tracePt t="18355" x="2355850" y="3416300"/>
          <p14:tracePt t="18357" x="2355850" y="3473450"/>
          <p14:tracePt t="18388" x="2355850" y="3663950"/>
          <p14:tracePt t="18437" x="2355850" y="3867150"/>
          <p14:tracePt t="18471" x="2355850" y="3956050"/>
          <p14:tracePt t="18500" x="2362200" y="4013200"/>
          <p14:tracePt t="18529" x="2374900" y="4032250"/>
          <p14:tracePt t="18562" x="2374900" y="4044950"/>
          <p14:tracePt t="18565" x="2374900" y="4057650"/>
          <p14:tracePt t="18566" x="2374900" y="4070350"/>
          <p14:tracePt t="18681" x="2374900" y="4076700"/>
          <p14:tracePt t="19285" x="2374900" y="4070350"/>
          <p14:tracePt t="19304" x="2374900" y="4025900"/>
          <p14:tracePt t="19373" x="2406650" y="3797300"/>
          <p14:tracePt t="19403" x="2533650" y="3263900"/>
          <p14:tracePt t="19404" x="2622550" y="2882900"/>
          <p14:tracePt t="19479" x="2768600" y="2355850"/>
          <p14:tracePt t="19486" x="2781300" y="2317750"/>
          <p14:tracePt t="19488" x="2781300" y="2298700"/>
          <p14:tracePt t="19537" x="2813050" y="2165350"/>
          <p14:tracePt t="19546" x="2813050" y="2152650"/>
          <p14:tracePt t="19588" x="2813050" y="2127250"/>
          <p14:tracePt t="19738" x="2825750" y="2120900"/>
          <p14:tracePt t="21698" x="2825750" y="2095500"/>
          <p14:tracePt t="21723" x="2825750" y="2038350"/>
          <p14:tracePt t="21753" x="2844800" y="1974850"/>
          <p14:tracePt t="21776" x="2857500" y="1936750"/>
          <p14:tracePt t="21785" x="2857500" y="1917700"/>
          <p14:tracePt t="21788" x="2870200" y="1892300"/>
          <p14:tracePt t="21815" x="2870200" y="1879600"/>
          <p14:tracePt t="21820" x="2882900" y="1847850"/>
          <p14:tracePt t="21824" x="2889250" y="1816100"/>
          <p14:tracePt t="21858" x="2901950" y="1746250"/>
          <p14:tracePt t="21888" x="2914650" y="1682750"/>
          <p14:tracePt t="21911" x="2914650" y="1657350"/>
          <p14:tracePt t="21916" x="2914650" y="1644650"/>
          <p14:tracePt t="21937" x="2914650" y="1638300"/>
          <p14:tracePt t="21944" x="2914650" y="1612900"/>
          <p14:tracePt t="21947" x="2914650" y="1600200"/>
          <p14:tracePt t="21952" x="2914650" y="1593850"/>
          <p14:tracePt t="21986" x="2914650" y="1581150"/>
          <p14:tracePt t="21994" x="2914650" y="1568450"/>
          <p14:tracePt t="22001" x="2914650" y="1555750"/>
          <p14:tracePt t="22124" x="2901950" y="1524000"/>
          <p14:tracePt t="22126" x="2882900" y="1492250"/>
          <p14:tracePt t="22128" x="2844800" y="1447800"/>
          <p14:tracePt t="22165" x="2832100" y="1435100"/>
          <p14:tracePt t="22169" x="2825750" y="1422400"/>
          <p14:tracePt t="22171" x="2813050" y="1422400"/>
          <p14:tracePt t="22210" x="2800350" y="1403350"/>
          <p14:tracePt t="23489" x="2800350" y="1390650"/>
          <p14:tracePt t="23514" x="2813050" y="1358900"/>
          <p14:tracePt t="23516" x="2832100" y="1333500"/>
          <p14:tracePt t="23540" x="2889250" y="1257300"/>
          <p14:tracePt t="23564" x="2933700" y="1187450"/>
          <p14:tracePt t="23606" x="2971800" y="1117600"/>
          <p14:tracePt t="23618" x="2978150" y="1117600"/>
          <p14:tracePt t="23668" x="2978150" y="1098550"/>
          <p14:tracePt t="23701" x="2978150" y="1073150"/>
          <p14:tracePt t="23733" x="2978150" y="1054100"/>
          <p14:tracePt t="23762" x="2978150" y="1041400"/>
          <p14:tracePt t="23819" x="2971800" y="1009650"/>
          <p14:tracePt t="23826" x="2971800" y="996950"/>
          <p14:tracePt t="23828" x="2959100" y="996950"/>
          <p14:tracePt t="23855" x="2959100" y="984250"/>
          <p14:tracePt t="23860" x="2946400" y="984250"/>
          <p14:tracePt t="23892" x="2933700" y="984250"/>
          <p14:tracePt t="23921" x="2914650" y="984250"/>
          <p14:tracePt t="23949" x="2889250" y="984250"/>
          <p14:tracePt t="23974" x="2870200" y="984250"/>
          <p14:tracePt t="23994" x="2857500" y="984250"/>
          <p14:tracePt t="23997" x="2844800" y="984250"/>
          <p14:tracePt t="24038" x="2813050" y="984250"/>
          <p14:tracePt t="24040" x="2800350" y="984250"/>
          <p14:tracePt t="24065" x="2781300" y="984250"/>
          <p14:tracePt t="24068" x="2768600" y="984250"/>
          <p14:tracePt t="24096" x="2736850" y="984250"/>
          <p14:tracePt t="24137" x="2698750" y="984250"/>
          <p14:tracePt t="24168" x="2692400" y="996950"/>
          <p14:tracePt t="24173" x="2679700" y="1009650"/>
          <p14:tracePt t="24204" x="2654300" y="1028700"/>
          <p14:tracePt t="24282" x="2635250" y="1073150"/>
          <p14:tracePt t="24285" x="2635250" y="1085850"/>
          <p14:tracePt t="24311" x="2635250" y="1111250"/>
          <p14:tracePt t="24381" x="2635250" y="1130300"/>
          <p14:tracePt t="24383" x="2679700" y="1168400"/>
          <p14:tracePt t="24386" x="2698750" y="1174750"/>
          <p14:tracePt t="24523" x="2901950" y="1289050"/>
          <p14:tracePt t="24526" x="3022600" y="1308100"/>
          <p14:tracePt t="24551" x="3092450" y="1333500"/>
          <p14:tracePt t="24575" x="3136900" y="1333500"/>
          <p14:tracePt t="24581" x="3194050" y="1333500"/>
          <p14:tracePt t="24583" x="3206750" y="1333500"/>
          <p14:tracePt t="24603" x="3308350" y="1333500"/>
          <p14:tracePt t="24741" x="3968750" y="1333500"/>
          <p14:tracePt t="24752" x="4013200" y="1333500"/>
          <p14:tracePt t="24757" x="4057650" y="1333500"/>
          <p14:tracePt t="24782" x="4191000" y="1333500"/>
          <p14:tracePt t="24805" x="4324350" y="1333500"/>
          <p14:tracePt t="24935" x="4451350" y="1333500"/>
          <p14:tracePt t="24939" x="4876800" y="1320800"/>
          <p14:tracePt t="24947" x="4883150" y="1308100"/>
          <p14:tracePt t="24952" x="4921250" y="1308100"/>
          <p14:tracePt t="24955" x="4953000" y="1308100"/>
          <p14:tracePt t="24991" x="5073650" y="1301750"/>
          <p14:tracePt t="25023" x="5175250" y="1289050"/>
          <p14:tracePt t="25050" x="5257800" y="1289050"/>
          <p14:tracePt t="25054" x="5276850" y="1289050"/>
          <p14:tracePt t="25080" x="5346700" y="1289050"/>
          <p14:tracePt t="25089" x="5359400" y="1289050"/>
          <p14:tracePt t="25116" x="5378450" y="1276350"/>
          <p14:tracePt t="25118" x="5422900" y="1276350"/>
          <p14:tracePt t="25153" x="5467350" y="1263650"/>
          <p14:tracePt t="25161" x="5480050" y="1263650"/>
          <p14:tracePt t="25185" x="5499100" y="1263650"/>
          <p14:tracePt t="25188" x="5511800" y="1257300"/>
          <p14:tracePt t="25190" x="5537200" y="1257300"/>
          <p14:tracePt t="25232" x="5581650" y="1244600"/>
          <p14:tracePt t="25258" x="5600700" y="1231900"/>
          <p14:tracePt t="25262" x="5613400" y="1231900"/>
          <p14:tracePt t="25305" x="5626100" y="1231900"/>
          <p14:tracePt t="25333" x="5638800" y="1231900"/>
          <p14:tracePt t="25376" x="5657850" y="1219200"/>
          <p14:tracePt t="25384" x="5670550" y="1219200"/>
          <p14:tracePt t="25503" x="5759450" y="1212850"/>
          <p14:tracePt t="25508" x="5975350" y="1212850"/>
          <p14:tracePt t="25513" x="5994400" y="1212850"/>
          <p14:tracePt t="25568" x="6026150" y="1212850"/>
          <p14:tracePt t="25773" x="6184900" y="1187450"/>
          <p14:tracePt t="25775" x="6242050" y="1187450"/>
          <p14:tracePt t="25817" x="6343650" y="1168400"/>
          <p14:tracePt t="25821" x="6489700" y="1155700"/>
          <p14:tracePt t="25823" x="6521450" y="1155700"/>
          <p14:tracePt t="25829" x="6565900" y="1143000"/>
          <p14:tracePt t="25856" x="6680200" y="1143000"/>
          <p14:tracePt t="25896" x="6826250" y="1143000"/>
          <p14:tracePt t="25918" x="6858000" y="1143000"/>
          <p14:tracePt t="25921" x="6902450" y="1143000"/>
          <p14:tracePt t="25943" x="6946900" y="1143000"/>
          <p14:tracePt t="25997" x="6959600" y="1143000"/>
          <p14:tracePt t="26000" x="7048500" y="1130300"/>
          <p14:tracePt t="26123" x="7080250" y="1111250"/>
          <p14:tracePt t="26126" x="7118350" y="1085850"/>
          <p14:tracePt t="26162" x="7118350" y="1073150"/>
          <p14:tracePt t="26166" x="7105650" y="1073150"/>
          <p14:tracePt t="26204" x="7048500" y="1022350"/>
          <p14:tracePt t="26209" x="7023100" y="996950"/>
          <p14:tracePt t="26237" x="6902450" y="908050"/>
          <p14:tracePt t="26254" x="6870700" y="882650"/>
          <p14:tracePt t="26256" x="6858000" y="882650"/>
          <p14:tracePt t="26312" x="6756400" y="838200"/>
          <p14:tracePt t="26333" x="6642100" y="819150"/>
          <p14:tracePt t="26335" x="6565900" y="793750"/>
          <p14:tracePt t="26375" x="6432550" y="787400"/>
          <p14:tracePt t="26383" x="6400800" y="787400"/>
          <p14:tracePt t="26386" x="6362700" y="787400"/>
          <p14:tracePt t="26389" x="6318250" y="774700"/>
          <p14:tracePt t="26439" x="6210300" y="774700"/>
          <p14:tracePt t="26442" x="6083300" y="774700"/>
          <p14:tracePt t="26448" x="6038850" y="774700"/>
          <p14:tracePt t="26473" x="5918200" y="774700"/>
          <p14:tracePt t="26503" x="5740400" y="774700"/>
          <p14:tracePt t="26567" x="5549900" y="787400"/>
          <p14:tracePt t="26569" x="5346700" y="819150"/>
          <p14:tracePt t="26600" x="5099050" y="850900"/>
          <p14:tracePt t="26626" x="4908550" y="882650"/>
          <p14:tracePt t="26629" x="4851400" y="882650"/>
          <p14:tracePt t="26666" x="4692650" y="895350"/>
          <p14:tracePt t="26670" x="4648200" y="895350"/>
          <p14:tracePt t="26673" x="4597400" y="895350"/>
          <p14:tracePt t="26906" x="4425950" y="895350"/>
          <p14:tracePt t="26925" x="3498850" y="882650"/>
          <p14:tracePt t="26929" x="3416300" y="882650"/>
          <p14:tracePt t="26937" x="3397250" y="882650"/>
          <p14:tracePt t="26990" x="3314700" y="882650"/>
          <p14:tracePt t="26993" x="3308350" y="882650"/>
          <p14:tracePt t="27272" x="3251200" y="965200"/>
          <p14:tracePt t="27297" x="3225800" y="984250"/>
          <p14:tracePt t="27300" x="3181350" y="1054100"/>
          <p14:tracePt t="27303" x="3149600" y="1085850"/>
          <p14:tracePt t="27351" x="3048000" y="1231900"/>
          <p14:tracePt t="27353" x="3022600" y="1257300"/>
          <p14:tracePt t="27393" x="2971800" y="1333500"/>
          <p14:tracePt t="27454" x="2927350" y="1403350"/>
          <p14:tracePt t="27459" x="2889250" y="1454150"/>
          <p14:tracePt t="27463" x="2889250" y="1466850"/>
          <p14:tracePt t="27533" x="2844800" y="1568450"/>
          <p14:tracePt t="27536" x="2844800" y="1581150"/>
          <p14:tracePt t="27609" x="2832100" y="1612900"/>
          <p14:tracePt t="27618" x="2832100" y="1625600"/>
          <p14:tracePt t="27649" x="2832100" y="1638300"/>
          <p14:tracePt t="27684" x="2832100" y="1644650"/>
          <p14:tracePt t="27714" x="2844800" y="1657350"/>
          <p14:tracePt t="27716" x="2857500" y="1657350"/>
          <p14:tracePt t="27720" x="2870200" y="1670050"/>
          <p14:tracePt t="27758" x="2927350" y="1701800"/>
          <p14:tracePt t="27761" x="2946400" y="1714500"/>
          <p14:tracePt t="27853" x="3105150" y="1784350"/>
          <p14:tracePt t="27855" x="3270250" y="1816100"/>
          <p14:tracePt t="27859" x="3308350" y="1828800"/>
          <p14:tracePt t="27892" x="3460750" y="1847850"/>
          <p14:tracePt t="27920" x="3575050" y="1860550"/>
          <p14:tracePt t="27924" x="3606800" y="1873250"/>
          <p14:tracePt t="27950" x="3651250" y="1873250"/>
          <p14:tracePt t="27952" x="3733800" y="1879600"/>
          <p14:tracePt t="27995" x="3854450" y="1879600"/>
          <p14:tracePt t="28054" x="3911600" y="1873250"/>
          <p14:tracePt t="28057" x="3930650" y="1873250"/>
          <p14:tracePt t="28059" x="3930650" y="1860550"/>
          <p14:tracePt t="28064" x="3943350" y="1860550"/>
          <p14:tracePt t="28093" x="3956050" y="1847850"/>
          <p14:tracePt t="28117" x="3956050" y="1835150"/>
          <p14:tracePt t="28121" x="3956050" y="1828800"/>
          <p14:tracePt t="28124" x="3956050" y="1816100"/>
          <p14:tracePt t="28148" x="3956050" y="1790700"/>
          <p14:tracePt t="28171" x="3943350" y="1746250"/>
          <p14:tracePt t="28180" x="3930650" y="1739900"/>
          <p14:tracePt t="28185" x="3924300" y="1727200"/>
          <p14:tracePt t="28270" x="3879850" y="1682750"/>
          <p14:tracePt t="28318" x="3784600" y="1644650"/>
          <p14:tracePt t="28328" x="3733800" y="1644650"/>
          <p14:tracePt t="28332" x="3721100" y="1644650"/>
          <p14:tracePt t="28393" x="3695700" y="1682750"/>
          <p14:tracePt t="28395" x="3676650" y="1714500"/>
          <p14:tracePt t="28419" x="3632200" y="1758950"/>
          <p14:tracePt t="28426" x="3619500" y="1784350"/>
          <p14:tracePt t="28453" x="3587750" y="1828800"/>
          <p14:tracePt t="28482" x="3575050" y="1835150"/>
          <p14:tracePt t="28484" x="3543300" y="1860550"/>
          <p14:tracePt t="28512" x="3517900" y="1879600"/>
          <p14:tracePt t="28535" x="3505200" y="1892300"/>
          <p14:tracePt t="28539" x="3460750" y="1917700"/>
          <p14:tracePt t="28549" x="3454400" y="1917700"/>
          <p14:tracePt t="28570" x="3429000" y="1936750"/>
          <p14:tracePt t="28580" x="3403600" y="1949450"/>
          <p14:tracePt t="28602" x="3397250" y="1949450"/>
          <p14:tracePt t="28603" x="3359150" y="1974850"/>
          <p14:tracePt t="28646" x="3340100" y="1981200"/>
          <p14:tracePt t="28661" x="3327400" y="1993900"/>
          <p14:tracePt t="28753" x="3295650" y="2006600"/>
          <p14:tracePt t="28754" x="3270250" y="2019300"/>
          <p14:tracePt t="28782" x="3251200" y="2025650"/>
          <p14:tracePt t="28850" x="3213100" y="2051050"/>
          <p14:tracePt t="28852" x="3194050" y="2070100"/>
          <p14:tracePt t="28900" x="3149600" y="2120900"/>
          <p14:tracePt t="28960" x="3124200" y="2139950"/>
          <p14:tracePt t="28963" x="3117850" y="2165350"/>
          <p14:tracePt t="28987" x="3117850" y="2171700"/>
          <p14:tracePt t="29013" x="3105150" y="2184400"/>
          <p14:tracePt t="29046" x="3105150" y="2197100"/>
          <p14:tracePt t="29129" x="3149600" y="2286000"/>
          <p14:tracePt t="29133" x="3162300" y="2298700"/>
          <p14:tracePt t="29225" x="3282950" y="2362200"/>
          <p14:tracePt t="29228" x="3416300" y="2374900"/>
          <p14:tracePt t="29255" x="3498850" y="2374900"/>
          <p14:tracePt t="29260" x="3543300" y="2374900"/>
          <p14:tracePt t="29287" x="3606800" y="2362200"/>
          <p14:tracePt t="29308" x="3644900" y="2355850"/>
          <p14:tracePt t="29311" x="3663950" y="2330450"/>
          <p14:tracePt t="29316" x="3689350" y="2317750"/>
          <p14:tracePt t="29376" x="3695700" y="2311400"/>
          <p14:tracePt t="29382" x="3721100" y="2273300"/>
          <p14:tracePt t="29429" x="3721100" y="2260600"/>
          <p14:tracePt t="29434" x="3708400" y="2260600"/>
          <p14:tracePt t="29437" x="3695700" y="2254250"/>
          <p14:tracePt t="29450" x="3689350" y="2241550"/>
          <p14:tracePt t="29454" x="3676650" y="2241550"/>
          <p14:tracePt t="29509" x="3663950" y="2241550"/>
          <p14:tracePt t="29515" x="3517900" y="2216150"/>
          <p14:tracePt t="29519" x="3486150" y="2216150"/>
          <p14:tracePt t="29524" x="3460750" y="2216150"/>
          <p14:tracePt t="29570" x="3340100" y="2228850"/>
          <p14:tracePt t="29577" x="3327400" y="2241550"/>
          <p14:tracePt t="29629" x="3314700" y="2254250"/>
          <p14:tracePt t="29895" x="3225800" y="2317750"/>
          <p14:tracePt t="29899" x="3213100" y="2330450"/>
          <p14:tracePt t="30096" x="2978150" y="2635250"/>
          <p14:tracePt t="30100" x="2971800" y="2654300"/>
          <p14:tracePt t="30145" x="2933700" y="2711450"/>
          <p14:tracePt t="30149" x="2927350" y="2724150"/>
          <p14:tracePt t="30183" x="2901950" y="2768600"/>
          <p14:tracePt t="30187" x="2901950" y="2781300"/>
          <p14:tracePt t="30218" x="2882900" y="2800350"/>
          <p14:tracePt t="30248" x="2870200" y="2813050"/>
          <p14:tracePt t="30253" x="2870200" y="2825750"/>
          <p14:tracePt t="30332" x="2825750" y="2882900"/>
          <p14:tracePt t="30407" x="2800350" y="2927350"/>
          <p14:tracePt t="30413" x="2781300" y="2959100"/>
          <p14:tracePt t="30447" x="2768600" y="2971800"/>
          <p14:tracePt t="30561" x="2768600" y="2959100"/>
          <p14:tracePt t="30585" x="2768600" y="2946400"/>
          <p14:tracePt t="30589" x="2768600" y="2933700"/>
          <p14:tracePt t="30686" x="2768600" y="2927350"/>
          <p14:tracePt t="30690" x="2768600" y="2901950"/>
          <p14:tracePt t="30700" x="2768600" y="2889250"/>
          <p14:tracePt t="30927" x="2800350" y="2914650"/>
          <p14:tracePt t="30952" x="2825750" y="2914650"/>
          <p14:tracePt t="30955" x="2882900" y="2933700"/>
          <p14:tracePt t="30958" x="2914650" y="2959100"/>
          <p14:tracePt t="30998" x="3117850" y="3003550"/>
          <p14:tracePt t="31023" x="3251200" y="3016250"/>
          <p14:tracePt t="31066" x="3454400" y="3016250"/>
          <p14:tracePt t="31102" x="3473450" y="3016250"/>
          <p14:tracePt t="31105" x="3575050" y="2978150"/>
          <p14:tracePt t="31125" x="3606800" y="2971800"/>
          <p14:tracePt t="31128" x="3619500" y="2959100"/>
          <p14:tracePt t="31133" x="3632200" y="2946400"/>
          <p14:tracePt t="31167" x="3644900" y="2901950"/>
          <p14:tracePt t="31233" x="3644900" y="2844800"/>
          <p14:tracePt t="31236" x="3594100" y="2800350"/>
          <p14:tracePt t="31240" x="3575050" y="2781300"/>
          <p14:tracePt t="31256" x="3543300" y="2743200"/>
          <p14:tracePt t="31284" x="3505200" y="2736850"/>
          <p14:tracePt t="31287" x="3441700" y="2698750"/>
          <p14:tracePt t="31317" x="3340100" y="2679700"/>
          <p14:tracePt t="31365" x="3295650" y="2679700"/>
          <p14:tracePt t="31370" x="3263900" y="2679700"/>
          <p14:tracePt t="31390" x="3251200" y="2679700"/>
          <p14:tracePt t="31458" x="3251200" y="2692400"/>
          <p14:tracePt t="31461" x="3263900" y="2692400"/>
          <p14:tracePt t="31489" x="3270250" y="2692400"/>
          <p14:tracePt t="31695" x="3270250" y="2787650"/>
          <p14:tracePt t="31697" x="3295650" y="2933700"/>
          <p14:tracePt t="31701" x="3327400" y="2946400"/>
          <p14:tracePt t="31729" x="3587750" y="2946400"/>
          <p14:tracePt t="31762" x="4368800" y="2533650"/>
          <p14:tracePt t="31767" x="4603750" y="2355850"/>
          <p14:tracePt t="31854" x="6477000" y="514350"/>
          <p14:tracePt t="31860" x="6654800" y="279400"/>
          <p14:tracePt t="31862" x="6743700" y="146050"/>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0"/>
          <p:cNvPicPr preferRelativeResize="0"/>
          <p:nvPr/>
        </p:nvPicPr>
        <p:blipFill>
          <a:blip r:embed="rId3">
            <a:alphaModFix/>
          </a:blip>
          <a:stretch>
            <a:fillRect/>
          </a:stretch>
        </p:blipFill>
        <p:spPr>
          <a:xfrm>
            <a:off x="1675737" y="484225"/>
            <a:ext cx="5792527" cy="4506876"/>
          </a:xfrm>
          <a:prstGeom prst="rect">
            <a:avLst/>
          </a:prstGeom>
          <a:noFill/>
          <a:ln>
            <a:noFill/>
          </a:ln>
        </p:spPr>
      </p:pic>
      <p:sp>
        <p:nvSpPr>
          <p:cNvPr id="133" name="Google Shape;133;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mc:AlternateContent xmlns:mc="http://schemas.openxmlformats.org/markup-compatibility/2006" xmlns:p14="http://schemas.microsoft.com/office/powerpoint/2010/main">
    <mc:Choice Requires="p14">
      <p:transition spd="slow" p14:dur="2000" advTm="25635"/>
    </mc:Choice>
    <mc:Fallback xmlns="">
      <p:transition spd="slow" advTm="25635"/>
    </mc:Fallback>
  </mc:AlternateContent>
  <p:extLst>
    <p:ext uri="{3A86A75C-4F4B-4683-9AE1-C65F6400EC91}">
      <p14:laserTraceLst xmlns:p14="http://schemas.microsoft.com/office/powerpoint/2010/main">
        <p14:tracePtLst>
          <p14:tracePt t="234" x="8070850" y="1511300"/>
          <p14:tracePt t="248" x="7943850" y="1536700"/>
          <p14:tracePt t="266" x="7823200" y="1555750"/>
          <p14:tracePt t="271" x="7696200" y="1581150"/>
          <p14:tracePt t="274" x="7594600" y="1600200"/>
          <p14:tracePt t="276" x="7473950" y="1625600"/>
          <p14:tracePt t="300" x="7169150" y="1689100"/>
          <p14:tracePt t="314" x="6991350" y="1727200"/>
          <p14:tracePt t="317" x="6915150" y="1739900"/>
          <p14:tracePt t="332" x="6680200" y="1790700"/>
          <p14:tracePt t="361" x="6508750" y="1816100"/>
          <p14:tracePt t="376" x="6477000" y="1828800"/>
          <p14:tracePt t="380" x="6451600" y="1828800"/>
          <p14:tracePt t="383" x="6432550" y="1828800"/>
          <p14:tracePt t="387" x="6432550" y="1835150"/>
          <p14:tracePt t="2936" x="6419850" y="1835150"/>
          <p14:tracePt t="2959" x="6299200" y="1803400"/>
          <p14:tracePt t="2962" x="6216650" y="1784350"/>
          <p14:tracePt t="2983" x="6153150" y="1758950"/>
          <p14:tracePt t="2985" x="5962650" y="1701800"/>
          <p14:tracePt t="3011" x="5422900" y="1549400"/>
          <p14:tracePt t="3024" x="5257800" y="1492250"/>
          <p14:tracePt t="3026" x="5099050" y="1454150"/>
          <p14:tracePt t="3048" x="4832350" y="1377950"/>
          <p14:tracePt t="3067" x="4718050" y="1346200"/>
          <p14:tracePt t="3083" x="4660900" y="1333500"/>
          <p14:tracePt t="3086" x="4629150" y="1320800"/>
          <p14:tracePt t="3088" x="4597400" y="1308100"/>
          <p14:tracePt t="3105" x="4559300" y="1301750"/>
          <p14:tracePt t="3122" x="4546600" y="1289050"/>
          <p14:tracePt t="12064" x="4527550" y="1289050"/>
          <p14:tracePt t="12076" x="4502150" y="1289050"/>
          <p14:tracePt t="12087" x="4483100" y="1289050"/>
          <p14:tracePt t="12089" x="4451350" y="1289050"/>
          <p14:tracePt t="12104" x="4381500" y="1289050"/>
          <p14:tracePt t="12132" x="4279900" y="1320800"/>
          <p14:tracePt t="12147" x="4216400" y="1333500"/>
          <p14:tracePt t="12150" x="4178300" y="1346200"/>
          <p14:tracePt t="12152" x="4146550" y="1358900"/>
          <p14:tracePt t="12169" x="4076700" y="1377950"/>
          <p14:tracePt t="12186" x="4013200" y="1409700"/>
          <p14:tracePt t="12205" x="3943350" y="1447800"/>
          <p14:tracePt t="12208" x="3898900" y="1479550"/>
          <p14:tracePt t="12223" x="3867150" y="1498600"/>
          <p14:tracePt t="12225" x="3822700" y="1524000"/>
          <p14:tracePt t="12239" x="3784600" y="1555750"/>
          <p14:tracePt t="12241" x="3752850" y="1593850"/>
          <p14:tracePt t="12256" x="3676650" y="1657350"/>
          <p14:tracePt t="12301" x="3530600" y="1816100"/>
          <p14:tracePt t="12305" x="3517900" y="1835150"/>
          <p14:tracePt t="12321" x="3460750" y="1917700"/>
          <p14:tracePt t="12340" x="3441700" y="1936750"/>
          <p14:tracePt t="12345" x="3416300" y="1974850"/>
          <p14:tracePt t="12347" x="3397250" y="2006600"/>
          <p14:tracePt t="12363" x="3352800" y="2095500"/>
          <p14:tracePt t="12378" x="3308350" y="2184400"/>
          <p14:tracePt t="12390" x="3282950" y="2228850"/>
          <p14:tracePt t="12394" x="3263900" y="2273300"/>
          <p14:tracePt t="12418" x="3225800" y="2355850"/>
          <p14:tracePt t="12419" x="3225800" y="2374900"/>
          <p14:tracePt t="12433" x="3194050" y="2463800"/>
          <p14:tracePt t="12447" x="3181350" y="2501900"/>
          <p14:tracePt t="12450" x="3168650" y="2533650"/>
          <p14:tracePt t="12464" x="3162300" y="2565400"/>
          <p14:tracePt t="12467" x="3149600" y="2597150"/>
          <p14:tracePt t="12481" x="3136900" y="2667000"/>
          <p14:tracePt t="12514" x="3117850" y="2825750"/>
          <p14:tracePt t="12529" x="3105150" y="2901950"/>
          <p14:tracePt t="12543" x="3092450" y="2933700"/>
          <p14:tracePt t="12545" x="3092450" y="2959100"/>
          <p14:tracePt t="12559" x="3092450" y="3022600"/>
          <p14:tracePt t="12578" x="3092450" y="3035300"/>
          <p14:tracePt t="12580" x="3079750" y="3117850"/>
          <p14:tracePt t="12596" x="3079750" y="3206750"/>
          <p14:tracePt t="12608" x="3079750" y="3225800"/>
          <p14:tracePt t="12612" x="3079750" y="3263900"/>
          <p14:tracePt t="12624" x="3079750" y="3282950"/>
          <p14:tracePt t="12627" x="3079750" y="3314700"/>
          <p14:tracePt t="12641" x="3079750" y="3352800"/>
          <p14:tracePt t="12645" x="3079750" y="3384550"/>
          <p14:tracePt t="12666" x="3079750" y="3441700"/>
          <p14:tracePt t="12669" x="3079750" y="3454400"/>
          <p14:tracePt t="12671" x="3079750" y="3486150"/>
          <p14:tracePt t="12685" x="3079750" y="3505200"/>
          <p14:tracePt t="12696" x="3079750" y="3517900"/>
          <p14:tracePt t="12698" x="3079750" y="3543300"/>
          <p14:tracePt t="12745" x="3079750" y="3575050"/>
          <p14:tracePt t="12749" x="3079750" y="3695700"/>
          <p14:tracePt t="12763" x="3092450" y="3721100"/>
          <p14:tracePt t="12765" x="3092450" y="3740150"/>
          <p14:tracePt t="12768" x="3105150" y="3765550"/>
          <p14:tracePt t="12787" x="3105150" y="3784600"/>
          <p14:tracePt t="12792" x="3105150" y="3797300"/>
          <p14:tracePt t="12794" x="3117850" y="3810000"/>
          <p14:tracePt t="12809" x="3117850" y="3841750"/>
          <p14:tracePt t="12821" x="3124200" y="3854450"/>
          <p14:tracePt t="12835" x="3124200" y="3867150"/>
          <p14:tracePt t="12838" x="3124200" y="3886200"/>
          <p14:tracePt t="12840" x="3136900" y="3898900"/>
          <p14:tracePt t="12854" x="3136900" y="3911600"/>
          <p14:tracePt t="12857" x="3149600" y="3930650"/>
          <p14:tracePt t="12874" x="3162300" y="3956050"/>
          <p14:tracePt t="12878" x="3162300" y="3968750"/>
          <p14:tracePt t="12880" x="3168650" y="3975100"/>
          <p14:tracePt t="12896" x="3181350" y="4013200"/>
          <p14:tracePt t="12913" x="3194050" y="4032250"/>
          <p14:tracePt t="12925" x="3206750" y="4044950"/>
          <p14:tracePt t="12943" x="3213100" y="4057650"/>
          <p14:tracePt t="12946" x="3225800" y="4070350"/>
          <p14:tracePt t="12948" x="3225800" y="4076700"/>
          <p14:tracePt t="12965" x="3238500" y="4089400"/>
          <p14:tracePt t="12969" x="3263900" y="4121150"/>
          <p14:tracePt t="12985" x="3270250" y="4133850"/>
          <p14:tracePt t="12987" x="3282950" y="4146550"/>
          <p14:tracePt t="13004" x="3314700" y="4165600"/>
          <p14:tracePt t="13033" x="3327400" y="4178300"/>
          <p14:tracePt t="13035" x="3359150" y="4216400"/>
          <p14:tracePt t="13055" x="3384550" y="4235450"/>
          <p14:tracePt t="13069" x="3397250" y="4248150"/>
          <p14:tracePt t="13072" x="3403600" y="4260850"/>
          <p14:tracePt t="13075" x="3416300" y="4267200"/>
          <p14:tracePt t="13117" x="3473450" y="4324350"/>
          <p14:tracePt t="13134" x="3486150" y="4337050"/>
          <p14:tracePt t="13136" x="3498850" y="4349750"/>
          <p14:tracePt t="13138" x="3505200" y="4356100"/>
          <p14:tracePt t="13156" x="3530600" y="4381500"/>
          <p14:tracePt t="13197" x="3575050" y="4406900"/>
          <p14:tracePt t="13202" x="3594100" y="4413250"/>
          <p14:tracePt t="13220" x="3619500" y="4425950"/>
          <p14:tracePt t="13236" x="3632200" y="4425950"/>
          <p14:tracePt t="13241" x="3644900" y="4438650"/>
          <p14:tracePt t="13244" x="3651250" y="4438650"/>
          <p14:tracePt t="13258" x="3663950" y="4438650"/>
          <p14:tracePt t="13261" x="3676650" y="4438650"/>
          <p14:tracePt t="13264" x="3689350" y="4438650"/>
          <p14:tracePt t="13276" x="3695700" y="4438650"/>
          <p14:tracePt t="13288" x="3708400" y="4438650"/>
          <p14:tracePt t="13290" x="3721100" y="4438650"/>
          <p14:tracePt t="13305" x="3752850" y="4438650"/>
          <p14:tracePt t="13324" x="3797300" y="4394200"/>
          <p14:tracePt t="13340" x="3822700" y="4356100"/>
          <p14:tracePt t="13345" x="3867150" y="4305300"/>
          <p14:tracePt t="13346" x="3898900" y="4235450"/>
          <p14:tracePt t="13364" x="3943350" y="4114800"/>
          <p14:tracePt t="13379" x="4032250" y="3879850"/>
          <p14:tracePt t="13412" x="4121150" y="3486150"/>
          <p14:tracePt t="13429" x="4159250" y="3251200"/>
          <p14:tracePt t="13433" x="4159250" y="3181350"/>
          <p14:tracePt t="13446" x="4165600" y="3003550"/>
          <p14:tracePt t="13460" x="4178300" y="2882900"/>
          <p14:tracePt t="13464" x="4191000" y="2768600"/>
          <p14:tracePt t="13467" x="4191000" y="2711450"/>
          <p14:tracePt t="13485" x="4191000" y="2609850"/>
          <p14:tracePt t="13488" x="4191000" y="2520950"/>
          <p14:tracePt t="13490" x="4191000" y="2444750"/>
          <p14:tracePt t="13506" x="4178300" y="2311400"/>
          <p14:tracePt t="13520" x="4165600" y="2260600"/>
          <p14:tracePt t="13522" x="4159250" y="2209800"/>
          <p14:tracePt t="13538" x="4133850" y="2120900"/>
          <p14:tracePt t="13556" x="4121150" y="2063750"/>
          <p14:tracePt t="13573" x="4102100" y="2006600"/>
          <p14:tracePt t="13586" x="4089400" y="1974850"/>
          <p14:tracePt t="13589" x="4076700" y="1949450"/>
          <p14:tracePt t="13604" x="4057650" y="1917700"/>
          <p14:tracePt t="13645" x="4013200" y="1835150"/>
          <p14:tracePt t="13649" x="4000500" y="1816100"/>
          <p14:tracePt t="13664" x="3987800" y="1803400"/>
          <p14:tracePt t="13666" x="3987800" y="1790700"/>
          <p14:tracePt t="13679" x="3975100" y="1771650"/>
          <p14:tracePt t="13712" x="3975100" y="1758950"/>
          <p14:tracePt t="13714" x="3956050" y="1714500"/>
          <p14:tracePt t="13730" x="3943350" y="1689100"/>
          <p14:tracePt t="13747" x="3924300" y="1657350"/>
          <p14:tracePt t="13766" x="3911600" y="1625600"/>
          <p14:tracePt t="13779" x="3898900" y="1600200"/>
          <p14:tracePt t="13781" x="3898900" y="1593850"/>
          <p14:tracePt t="13796" x="3886200" y="1549400"/>
          <p14:tracePt t="13812" x="3879850" y="1524000"/>
          <p14:tracePt t="13824" x="3867150" y="1511300"/>
          <p14:tracePt t="13827" x="3867150" y="1492250"/>
          <p14:tracePt t="13872" x="3835400" y="1454150"/>
          <p14:tracePt t="13876" x="3835400" y="1447800"/>
          <p14:tracePt t="13892" x="3822700" y="1422400"/>
          <p14:tracePt t="13909" x="3797300" y="1409700"/>
          <p14:tracePt t="13934" x="3778250" y="1390650"/>
          <p14:tracePt t="13951" x="3765550" y="1390650"/>
          <p14:tracePt t="13954" x="3752850" y="1377950"/>
          <p14:tracePt t="13956" x="3740150" y="1377950"/>
          <p14:tracePt t="13971" x="3733800" y="1358900"/>
          <p14:tracePt t="13988" x="3708400" y="1358900"/>
          <p14:tracePt t="14004" x="3689350" y="1346200"/>
          <p14:tracePt t="14022" x="3676650" y="1333500"/>
          <p14:tracePt t="14036" x="3663950" y="1333500"/>
          <p14:tracePt t="14052" x="3651250" y="1320800"/>
          <p14:tracePt t="14074" x="3644900" y="1320800"/>
          <p14:tracePt t="14090" x="3632200" y="1320800"/>
          <p14:tracePt t="14201" x="3644900" y="1320800"/>
          <p14:tracePt t="14227" x="3663950" y="1333500"/>
          <p14:tracePt t="14245" x="3676650" y="1346200"/>
          <p14:tracePt t="14247" x="3721100" y="1365250"/>
          <p14:tracePt t="14249" x="3752850" y="1377950"/>
          <p14:tracePt t="14264" x="3778250" y="1390650"/>
          <p14:tracePt t="14267" x="3810000" y="1403350"/>
          <p14:tracePt t="14282" x="3879850" y="1409700"/>
          <p14:tracePt t="14308" x="3968750" y="1435100"/>
          <p14:tracePt t="14324" x="4025900" y="1447800"/>
          <p14:tracePt t="14339" x="4076700" y="1447800"/>
          <p14:tracePt t="14355" x="4133850" y="1447800"/>
          <p14:tracePt t="14374" x="4165600" y="1447800"/>
          <p14:tracePt t="14391" x="4191000" y="1447800"/>
          <p14:tracePt t="14395" x="4203700" y="1435100"/>
          <p14:tracePt t="14397" x="4216400" y="1422400"/>
          <p14:tracePt t="14414" x="4235450" y="1409700"/>
          <p14:tracePt t="14426" x="4260850" y="1390650"/>
          <p14:tracePt t="14449" x="4260850" y="1377950"/>
          <p14:tracePt t="14451" x="4267200" y="1365250"/>
          <p14:tracePt t="14479" x="4267200" y="1358900"/>
          <p14:tracePt t="14482" x="4267200" y="1346200"/>
          <p14:tracePt t="14496" x="4267200" y="1333500"/>
          <p14:tracePt t="14514" x="4267200" y="1320800"/>
          <p14:tracePt t="14517" x="4260850" y="1320800"/>
          <p14:tracePt t="14532" x="4248150" y="1308100"/>
          <p14:tracePt t="14547" x="4222750" y="1301750"/>
          <p14:tracePt t="14564" x="4191000" y="1289050"/>
          <p14:tracePt t="14577" x="4159250" y="1276350"/>
          <p14:tracePt t="14614" x="4133850" y="1276350"/>
          <p14:tracePt t="14617" x="4044950" y="1263650"/>
          <p14:tracePt t="14619" x="4025900" y="1263650"/>
          <p14:tracePt t="14631" x="3987800" y="1263650"/>
          <p14:tracePt t="14647" x="3943350" y="1263650"/>
          <p14:tracePt t="14669" x="3924300" y="1263650"/>
          <p14:tracePt t="14688" x="3879850" y="1263650"/>
          <p14:tracePt t="14700" x="3867150" y="1276350"/>
          <p14:tracePt t="14703" x="3854450" y="1276350"/>
          <p14:tracePt t="14719" x="3841750" y="1301750"/>
          <p14:tracePt t="14763" x="3822700" y="1308100"/>
          <p14:tracePt t="14767" x="3822700" y="1333500"/>
          <p14:tracePt t="14780" x="3822700" y="1346200"/>
          <p14:tracePt t="14797" x="3822700" y="1358900"/>
          <p14:tracePt t="14827" x="3822700" y="1365250"/>
          <p14:tracePt t="14843" x="3854450" y="1377950"/>
          <p14:tracePt t="14856" x="3867150" y="1377950"/>
          <p14:tracePt t="14870" x="3886200" y="1390650"/>
          <p14:tracePt t="14874" x="3898900" y="1390650"/>
          <p14:tracePt t="14875" x="3924300" y="1390650"/>
          <p14:tracePt t="14890" x="3930650" y="1390650"/>
          <p14:tracePt t="14892" x="3956050" y="1390650"/>
          <p14:tracePt t="14906" x="3968750" y="1390650"/>
          <p14:tracePt t="14908" x="3975100" y="1390650"/>
          <p14:tracePt t="14923" x="3987800" y="1390650"/>
          <p14:tracePt t="14925" x="4000500" y="1390650"/>
          <p14:tracePt t="14954" x="4013200" y="1390650"/>
          <p14:tracePt t="15504" x="4000500" y="1390650"/>
          <p14:tracePt t="15524" x="3968750" y="1390650"/>
          <p14:tracePt t="15541" x="3930650" y="1390650"/>
          <p14:tracePt t="15559" x="3898900" y="1390650"/>
          <p14:tracePt t="15590" x="3841750" y="1403350"/>
          <p14:tracePt t="15612" x="3797300" y="1409700"/>
          <p14:tracePt t="15629" x="3778250" y="1422400"/>
          <p14:tracePt t="15656" x="3740150" y="1435100"/>
          <p14:tracePt t="15675" x="3733800" y="1435100"/>
          <p14:tracePt t="15679" x="3721100" y="1447800"/>
          <p14:tracePt t="15694" x="3708400" y="1454150"/>
          <p14:tracePt t="15739" x="3708400" y="1466850"/>
          <p14:tracePt t="16845" x="3695700" y="1466850"/>
          <p14:tracePt t="16862" x="3689350" y="1466850"/>
          <p14:tracePt t="16886" x="3644900" y="1466850"/>
          <p14:tracePt t="16914" x="3619500" y="1466850"/>
          <p14:tracePt t="16926" x="3606800" y="1466850"/>
          <p14:tracePt t="16928" x="3587750" y="1466850"/>
          <p14:tracePt t="16943" x="3562350" y="1479550"/>
          <p14:tracePt t="16970" x="3530600" y="1479550"/>
          <p14:tracePt t="16974" x="3517900" y="1492250"/>
          <p14:tracePt t="16991" x="3498850" y="1492250"/>
          <p14:tracePt t="17006" x="3473450" y="1498600"/>
          <p14:tracePt t="17023" x="3460750" y="1498600"/>
          <p14:tracePt t="17039" x="3441700" y="1511300"/>
          <p14:tracePt t="17057" x="3429000" y="1511300"/>
          <p14:tracePt t="17074" x="3403600" y="1524000"/>
          <p14:tracePt t="17078" x="3397250" y="1524000"/>
          <p14:tracePt t="17096" x="3384550" y="1524000"/>
          <p14:tracePt t="17113" x="3359150" y="1524000"/>
          <p14:tracePt t="17127" x="3352800" y="1524000"/>
          <p14:tracePt t="17129" x="3340100" y="1536700"/>
          <p14:tracePt t="17157" x="3314700" y="1536700"/>
          <p14:tracePt t="17160" x="3308350" y="1536700"/>
          <p14:tracePt t="17174" x="3295650" y="1536700"/>
          <p14:tracePt t="17186" x="3282950" y="1536700"/>
          <p14:tracePt t="17190" x="3270250" y="1536700"/>
          <p14:tracePt t="17225" x="3263900" y="1536700"/>
          <p14:tracePt t="17227" x="3251200" y="1536700"/>
          <p14:tracePt t="17256" x="3238500" y="1536700"/>
          <p14:tracePt t="17269" x="3225800" y="1536700"/>
          <p14:tracePt t="17307" x="3213100" y="1536700"/>
          <p14:tracePt t="17334" x="3206750" y="1536700"/>
          <p14:tracePt t="17351" x="3194050" y="1536700"/>
          <p14:tracePt t="17383" x="3181350" y="1549400"/>
          <p14:tracePt t="17399" x="3168650" y="1555750"/>
          <p14:tracePt t="17416" x="3162300" y="1600200"/>
          <p14:tracePt t="17431" x="3136900" y="1638300"/>
          <p14:tracePt t="17433" x="3124200" y="1714500"/>
          <p14:tracePt t="17451" x="3079750" y="1873250"/>
          <p14:tracePt t="17455" x="3060700" y="1974850"/>
          <p14:tracePt t="17472" x="3048000" y="2070100"/>
          <p14:tracePt t="17474" x="3022600" y="2184400"/>
          <p14:tracePt t="17489" x="2990850" y="2432050"/>
          <p14:tracePt t="17502" x="2978150" y="2552700"/>
          <p14:tracePt t="17506" x="2971800" y="2679700"/>
          <p14:tracePt t="17527" x="2959100" y="2781300"/>
          <p14:tracePt t="17529" x="2946400" y="2959100"/>
          <p14:tracePt t="17546" x="2933700" y="3263900"/>
          <p14:tracePt t="17561" x="2933700" y="3403600"/>
          <p14:tracePt t="17575" x="2933700" y="3594100"/>
          <p14:tracePt t="17591" x="2933700" y="3663950"/>
          <p14:tracePt t="17592" x="2933700" y="3740150"/>
          <p14:tracePt t="17607" x="2933700" y="3822700"/>
          <p14:tracePt t="17618" x="2933700" y="3879850"/>
          <p14:tracePt t="17631" x="2933700" y="3911600"/>
          <p14:tracePt t="17633" x="2933700" y="3956050"/>
          <p14:tracePt t="17648" x="2933700" y="4013200"/>
          <p14:tracePt t="17676" x="2933700" y="4114800"/>
          <p14:tracePt t="17678" x="2933700" y="4133850"/>
          <p14:tracePt t="17694" x="2946400" y="4159250"/>
          <p14:tracePt t="17696" x="2959100" y="4191000"/>
          <p14:tracePt t="17711" x="3003550" y="4260850"/>
          <p14:tracePt t="17723" x="3016250" y="4292600"/>
          <p14:tracePt t="17748" x="3048000" y="4324350"/>
          <p14:tracePt t="17752" x="3105150" y="4406900"/>
          <p14:tracePt t="17770" x="3162300" y="4457700"/>
          <p14:tracePt t="17786" x="3225800" y="4514850"/>
          <p14:tracePt t="17801" x="3308350" y="4559300"/>
          <p14:tracePt t="17818" x="3397250" y="4603750"/>
          <p14:tracePt t="17832" x="3498850" y="4648200"/>
          <p14:tracePt t="17848" x="3619500" y="4718050"/>
          <p14:tracePt t="17865" x="3740150" y="4775200"/>
          <p14:tracePt t="17881" x="3879850" y="4806950"/>
          <p14:tracePt t="17915" x="4032250" y="4832350"/>
          <p14:tracePt t="17918" x="4089400" y="4838700"/>
          <p14:tracePt t="17919" x="4146550" y="4838700"/>
          <p14:tracePt t="17934" x="4203700" y="4838700"/>
          <p14:tracePt t="17938" x="4260850" y="4838700"/>
          <p14:tracePt t="17952" x="4324350" y="4838700"/>
          <p14:tracePt t="17991" x="4381500" y="4832350"/>
          <p14:tracePt t="17999" x="4705350" y="4692650"/>
          <p14:tracePt t="18013" x="4762500" y="4648200"/>
          <p14:tracePt t="18016" x="4819650" y="4629150"/>
          <p14:tracePt t="18033" x="4940300" y="4546600"/>
          <p14:tracePt t="18050" x="5041900" y="4438650"/>
          <p14:tracePt t="18068" x="5168900" y="4267200"/>
          <p14:tracePt t="18082" x="5213350" y="4191000"/>
          <p14:tracePt t="18085" x="5257800" y="4089400"/>
          <p14:tracePt t="18088" x="5308600" y="3968750"/>
          <p14:tracePt t="18130" x="5378450" y="3721100"/>
          <p14:tracePt t="18134" x="5448300" y="3371850"/>
          <p14:tracePt t="18136" x="5448300" y="3314700"/>
          <p14:tracePt t="18151" x="5454650" y="3213100"/>
          <p14:tracePt t="18153" x="5467350" y="3124200"/>
          <p14:tracePt t="18167" x="5480050" y="2978150"/>
          <p14:tracePt t="18185" x="5480050" y="2870200"/>
          <p14:tracePt t="18202" x="5480050" y="2755900"/>
          <p14:tracePt t="18217" x="5467350" y="2654300"/>
          <p14:tracePt t="18232" x="5448300" y="2552700"/>
          <p14:tracePt t="18247" x="5422900" y="2501900"/>
          <p14:tracePt t="18249" x="5410200" y="2432050"/>
          <p14:tracePt t="18273" x="5365750" y="2330450"/>
          <p14:tracePt t="18276" x="5346700" y="2286000"/>
          <p14:tracePt t="18290" x="5334000" y="2228850"/>
          <p14:tracePt t="18292" x="5321300" y="2197100"/>
          <p14:tracePt t="18295" x="5302250" y="2152650"/>
          <p14:tracePt t="18308" x="5276850" y="2108200"/>
          <p14:tracePt t="18322" x="5264150" y="2070100"/>
          <p14:tracePt t="18324" x="5257800" y="2038350"/>
          <p14:tracePt t="18346" x="5245100" y="2006600"/>
          <p14:tracePt t="18348" x="5213350" y="1930400"/>
          <p14:tracePt t="18352" x="5200650" y="1879600"/>
          <p14:tracePt t="18368" x="5168900" y="1816100"/>
          <p14:tracePt t="18381" x="5156200" y="1790700"/>
          <p14:tracePt t="18394" x="5130800" y="1758950"/>
          <p14:tracePt t="18398" x="5118100" y="1739900"/>
          <p14:tracePt t="18401" x="5111750" y="1714500"/>
          <p14:tracePt t="18441" x="5029200" y="1638300"/>
          <p14:tracePt t="18457" x="4984750" y="1600200"/>
          <p14:tracePt t="18471" x="4965700" y="1593850"/>
          <p14:tracePt t="18484" x="4927600" y="1593850"/>
          <p14:tracePt t="18489" x="4908550" y="1581150"/>
          <p14:tracePt t="18491" x="4876800" y="1568450"/>
          <p14:tracePt t="18508" x="4787900" y="1568450"/>
          <p14:tracePt t="18520" x="4749800" y="1568450"/>
          <p14:tracePt t="18522" x="4705350" y="1568450"/>
          <p14:tracePt t="18534" x="4660900" y="1568450"/>
          <p14:tracePt t="18545" x="4616450" y="1568450"/>
          <p14:tracePt t="18547" x="4572000" y="1568450"/>
          <p14:tracePt t="18578" x="4368800" y="1638300"/>
          <p14:tracePt t="18592" x="4267200" y="1689100"/>
          <p14:tracePt t="18607" x="4216400" y="1714500"/>
          <p14:tracePt t="18610" x="4178300" y="1739900"/>
          <p14:tracePt t="18624" x="4159250" y="1746250"/>
          <p14:tracePt t="18625" x="4121150" y="1771650"/>
          <p14:tracePt t="18643" x="4070350" y="1803400"/>
          <p14:tracePt t="18659" x="4025900" y="1828800"/>
          <p14:tracePt t="18675" x="3975100" y="1860550"/>
          <p14:tracePt t="18690" x="3943350" y="1892300"/>
          <p14:tracePt t="18705" x="3930650" y="1905000"/>
          <p14:tracePt t="18708" x="3924300" y="1930400"/>
          <p14:tracePt t="18729" x="3911600" y="1936750"/>
          <p14:tracePt t="18732" x="3886200" y="1962150"/>
          <p14:tracePt t="18751" x="3879850" y="1974850"/>
          <p14:tracePt t="18754" x="3867150" y="1981200"/>
          <p14:tracePt t="18772" x="3867150" y="1993900"/>
          <p14:tracePt t="18798" x="3867150" y="2006600"/>
          <p14:tracePt t="18814" x="3867150" y="2019300"/>
          <p14:tracePt t="18831" x="3867150" y="2025650"/>
          <p14:tracePt t="18832" x="3867150" y="2038350"/>
          <p14:tracePt t="18846" x="3867150" y="2063750"/>
          <p14:tracePt t="18862" x="3867150" y="2082800"/>
          <p14:tracePt t="18884" x="3867150" y="2120900"/>
          <p14:tracePt t="18887" x="3886200" y="2260600"/>
          <p14:tracePt t="18889" x="3911600" y="2317750"/>
          <p14:tracePt t="18906" x="3956050" y="2508250"/>
          <p14:tracePt t="18918" x="4000500" y="2641600"/>
          <p14:tracePt t="18929" x="4013200" y="2692400"/>
          <p14:tracePt t="18951" x="4044950" y="2781300"/>
          <p14:tracePt t="18954" x="4121150" y="2978150"/>
          <p14:tracePt t="18973" x="4165600" y="3105150"/>
          <p14:tracePt t="18976" x="4178300" y="3124200"/>
          <p14:tracePt t="18990" x="4203700" y="3162300"/>
          <p14:tracePt t="19004" x="4235450" y="3206750"/>
          <p14:tracePt t="19011" x="4248150" y="3225800"/>
          <p14:tracePt t="19018" x="4267200" y="3251200"/>
          <p14:tracePt t="19224" x="4267200" y="3238500"/>
          <p14:tracePt t="19235" x="4305300" y="3213100"/>
          <p14:tracePt t="19263" x="4413250" y="3124200"/>
          <p14:tracePt t="19265" x="4457700" y="3092450"/>
          <p14:tracePt t="19284" x="4559300" y="3016250"/>
          <p14:tracePt t="19302" x="4648200" y="2933700"/>
          <p14:tracePt t="19321" x="4686300" y="2901950"/>
          <p14:tracePt t="19324" x="4749800" y="2832100"/>
          <p14:tracePt t="19343" x="4806950" y="2743200"/>
          <p14:tracePt t="19347" x="4838700" y="2698750"/>
          <p14:tracePt t="19363" x="4895850" y="2609850"/>
          <p14:tracePt t="19378" x="4940300" y="2520950"/>
          <p14:tracePt t="19399" x="4978400" y="2432050"/>
          <p14:tracePt t="19418" x="4997450" y="2400300"/>
          <p14:tracePt t="19421" x="5022850" y="2317750"/>
          <p14:tracePt t="19437" x="5054600" y="2254250"/>
          <p14:tracePt t="19452" x="5073650" y="2216150"/>
          <p14:tracePt t="19455" x="5086350" y="2197100"/>
          <p14:tracePt t="19481" x="5111750" y="2165350"/>
          <p14:tracePt t="19483" x="5143500" y="2120900"/>
          <p14:tracePt t="19512" x="5175250" y="2070100"/>
          <p14:tracePt t="19514" x="5200650" y="2051050"/>
          <p14:tracePt t="19528" x="5219700" y="2038350"/>
          <p14:tracePt t="19532" x="5232400" y="2025650"/>
          <p14:tracePt t="19555" x="5264150" y="2006600"/>
          <p14:tracePt t="19561" x="5276850" y="1993900"/>
          <p14:tracePt t="19578" x="5289550" y="1981200"/>
          <p14:tracePt t="19593" x="5302250" y="1974850"/>
          <p14:tracePt t="19595" x="5308600" y="1974850"/>
          <p14:tracePt t="19610" x="5321300" y="1962150"/>
          <p14:tracePt t="19629" x="5334000" y="1962150"/>
          <p14:tracePt t="19788" x="5346700" y="1962150"/>
          <p14:tracePt t="19803" x="5359400" y="1949450"/>
          <p14:tracePt t="19821" x="5403850" y="1936750"/>
          <p14:tracePt t="19840" x="5454650" y="1917700"/>
          <p14:tracePt t="19858" x="5492750" y="1892300"/>
          <p14:tracePt t="19862" x="5556250" y="1873250"/>
          <p14:tracePt t="19865" x="5594350" y="1860550"/>
          <p14:tracePt t="19879" x="5626100" y="1847850"/>
          <p14:tracePt t="19891" x="5657850" y="1828800"/>
          <p14:tracePt t="19893" x="5689600" y="1816100"/>
          <p14:tracePt t="19913" x="5727700" y="1790700"/>
          <p14:tracePt t="19915" x="5772150" y="1771650"/>
          <p14:tracePt t="19930" x="5816600" y="1727200"/>
          <p14:tracePt t="19946" x="5835650" y="1714500"/>
          <p14:tracePt t="19948" x="5848350" y="1689100"/>
          <p14:tracePt t="19963" x="5861050" y="1682750"/>
          <p14:tracePt t="19966" x="5873750" y="1670050"/>
          <p14:tracePt t="19996" x="5892800" y="1644650"/>
          <p14:tracePt t="20012" x="5892800" y="1638300"/>
          <p14:tracePt t="20015" x="5905500" y="1625600"/>
          <p14:tracePt t="20098" x="5905500" y="1638300"/>
          <p14:tracePt t="20113" x="5905500" y="1644650"/>
          <p14:tracePt t="20115" x="5905500" y="1670050"/>
          <p14:tracePt t="20130" x="5905500" y="1701800"/>
          <p14:tracePt t="20132" x="5905500" y="1758950"/>
          <p14:tracePt t="20158" x="5905500" y="1993900"/>
          <p14:tracePt t="20175" x="5905500" y="2063750"/>
          <p14:tracePt t="20179" x="5905500" y="2139950"/>
          <p14:tracePt t="20181" x="5905500" y="2241550"/>
          <p14:tracePt t="20196" x="5905500" y="2419350"/>
          <p14:tracePt t="20215" x="5880100" y="2597150"/>
          <p14:tracePt t="20228" x="5873750" y="2679700"/>
          <p14:tracePt t="20232" x="5861050" y="2755900"/>
          <p14:tracePt t="20234" x="5861050" y="2844800"/>
          <p14:tracePt t="20250" x="5848350" y="2914650"/>
          <p14:tracePt t="20252" x="5848350" y="2990850"/>
          <p14:tracePt t="20265" x="5848350" y="3079750"/>
          <p14:tracePt t="20267" x="5848350" y="3162300"/>
          <p14:tracePt t="20280" x="5848350" y="3225800"/>
          <p14:tracePt t="20298" x="5848350" y="3308350"/>
          <p14:tracePt t="20300" x="5848350" y="3429000"/>
          <p14:tracePt t="20318" x="5861050" y="3562350"/>
          <p14:tracePt t="20333" x="5873750" y="3619500"/>
          <p14:tracePt t="20336" x="5880100" y="3689350"/>
          <p14:tracePt t="20338" x="5892800" y="3733800"/>
          <p14:tracePt t="20355" x="5918200" y="3822700"/>
          <p14:tracePt t="20375" x="5949950" y="3898900"/>
          <p14:tracePt t="20391" x="5981700" y="3975100"/>
          <p14:tracePt t="20404" x="6007100" y="4013200"/>
          <p14:tracePt t="20406" x="6019800" y="4032250"/>
          <p14:tracePt t="20422" x="6064250" y="4089400"/>
          <p14:tracePt t="20439" x="6096000" y="4133850"/>
          <p14:tracePt t="20460" x="6108700" y="4146550"/>
          <p14:tracePt t="20463" x="6140450" y="4178300"/>
          <p14:tracePt t="20479" x="6197600" y="4216400"/>
          <p14:tracePt t="20490" x="6216650" y="4235450"/>
          <p14:tracePt t="20493" x="6242050" y="4248150"/>
          <p14:tracePt t="20532" x="6375400" y="4305300"/>
          <p14:tracePt t="20548" x="6419850" y="4311650"/>
          <p14:tracePt t="20564" x="6477000" y="4311650"/>
          <p14:tracePt t="20576" x="6502400" y="4311650"/>
          <p14:tracePt t="20608" x="6521450" y="4311650"/>
          <p14:tracePt t="20612" x="6578600" y="4311650"/>
          <p14:tracePt t="20614" x="6597650" y="4305300"/>
          <p14:tracePt t="20630" x="6642100" y="4279900"/>
          <p14:tracePt t="20643" x="6692900" y="4235450"/>
          <p14:tracePt t="20666" x="6711950" y="4216400"/>
          <p14:tracePt t="20669" x="6756400" y="4146550"/>
          <p14:tracePt t="20683" x="6788150" y="4076700"/>
          <p14:tracePt t="20697" x="6800850" y="4032250"/>
          <p14:tracePt t="20709" x="6826250" y="3987800"/>
          <p14:tracePt t="20712" x="6832600" y="3943350"/>
          <p14:tracePt t="20714" x="6845300" y="3879850"/>
          <p14:tracePt t="20736" x="6858000" y="3835400"/>
          <p14:tracePt t="20742" x="6870700" y="3784600"/>
          <p14:tracePt t="20748" x="6883400" y="3733800"/>
          <p14:tracePt t="20766" x="6883400" y="3663950"/>
          <p14:tracePt t="20770" x="6902450" y="3530600"/>
          <p14:tracePt t="20772" x="6915150" y="3460750"/>
          <p14:tracePt t="20789" x="6927850" y="3270250"/>
          <p14:tracePt t="20807" x="6927850" y="3124200"/>
          <p14:tracePt t="20831" x="6927850" y="2787650"/>
          <p14:tracePt t="20847" x="6927850" y="2641600"/>
          <p14:tracePt t="20860" x="6902450" y="2476500"/>
          <p14:tracePt t="20873" x="6889750" y="2400300"/>
          <p14:tracePt t="20876" x="6883400" y="2317750"/>
          <p14:tracePt t="20892" x="6858000" y="2184400"/>
          <p14:tracePt t="20909" x="6832600" y="2082800"/>
          <p14:tracePt t="20923" x="6813550" y="2019300"/>
          <p14:tracePt t="20937" x="6800850" y="1981200"/>
          <p14:tracePt t="20951" x="6788150" y="1962150"/>
          <p14:tracePt t="20954" x="6781800" y="1936750"/>
          <p14:tracePt t="20956" x="6769100" y="1917700"/>
          <p14:tracePt t="20990" x="6737350" y="1879600"/>
          <p14:tracePt t="20992" x="6724650" y="1873250"/>
          <p14:tracePt t="20997" x="6711950" y="1860550"/>
          <p14:tracePt t="21014" x="6680200" y="1847850"/>
          <p14:tracePt t="21031" x="6667500" y="1847850"/>
          <p14:tracePt t="21045" x="6654800" y="1835150"/>
          <p14:tracePt t="21048" x="6635750" y="1835150"/>
          <p14:tracePt t="21051" x="6623050" y="1835150"/>
          <p14:tracePt t="21053" x="6597650" y="1828800"/>
          <p14:tracePt t="21068" x="6565900" y="1828800"/>
          <p14:tracePt t="21081" x="6546850" y="1828800"/>
          <p14:tracePt t="21096" x="6521450" y="1828800"/>
          <p14:tracePt t="21098" x="6508750" y="1816100"/>
          <p14:tracePt t="21101" x="6489700" y="1816100"/>
          <p14:tracePt t="21120" x="6445250" y="1816100"/>
          <p14:tracePt t="21131" x="6419850" y="1816100"/>
          <p14:tracePt t="21134" x="6407150" y="1803400"/>
          <p14:tracePt t="21148" x="6375400" y="1803400"/>
          <p14:tracePt t="21164" x="6362700" y="1790700"/>
          <p14:tracePt t="21166" x="6356350" y="1790700"/>
          <p14:tracePt t="21180" x="6330950" y="1784350"/>
          <p14:tracePt t="21197" x="6318250" y="1771650"/>
          <p14:tracePt t="21213" x="6311900" y="1771650"/>
          <p14:tracePt t="21214" x="6299200" y="1758950"/>
          <p14:tracePt t="21231" x="6286500" y="1746250"/>
          <p14:tracePt t="21276" x="6273800" y="1739900"/>
          <p14:tracePt t="21279" x="6273800" y="1727200"/>
          <p14:tracePt t="21297" x="6261100" y="1727200"/>
          <p14:tracePt t="21300" x="6261100" y="1714500"/>
          <p14:tracePt t="21323" x="6254750" y="1714500"/>
          <p14:tracePt t="21326" x="6254750" y="1701800"/>
          <p14:tracePt t="21348" x="6242050" y="1689100"/>
          <p14:tracePt t="21375" x="6216650" y="1689100"/>
          <p14:tracePt t="21379" x="6216650" y="1682750"/>
          <p14:tracePt t="21391" x="6210300" y="1682750"/>
          <p14:tracePt t="21422" x="6184900" y="1682750"/>
          <p14:tracePt t="21438" x="6172200" y="1682750"/>
          <p14:tracePt t="21454" x="6165850" y="1682750"/>
          <p14:tracePt t="21470" x="6140450" y="1682750"/>
          <p14:tracePt t="21485" x="6121400" y="1682750"/>
          <p14:tracePt t="21518" x="6108700" y="1682750"/>
          <p14:tracePt t="21520" x="6083300" y="1682750"/>
          <p14:tracePt t="21524" x="6070600" y="1682750"/>
          <p14:tracePt t="21541" x="6064250" y="1682750"/>
          <p14:tracePt t="21565" x="6051550" y="1682750"/>
          <p14:tracePt t="21588" x="6038850" y="1682750"/>
          <p14:tracePt t="22712" x="6026150" y="1682750"/>
          <p14:tracePt t="22736" x="5727700" y="1644650"/>
          <p14:tracePt t="22754" x="5257800" y="1568450"/>
          <p14:tracePt t="22779" x="5029200" y="1511300"/>
          <p14:tracePt t="22784" x="4603750" y="1435100"/>
          <p14:tracePt t="22786" x="4337050" y="1390650"/>
          <p14:tracePt t="22789" x="4114800" y="1346200"/>
          <p14:tracePt t="22806" x="3835400" y="1289050"/>
          <p14:tracePt t="22843" x="3689350" y="1257300"/>
          <p14:tracePt t="22875" x="3251200" y="1212850"/>
          <p14:tracePt t="22878" x="3213100" y="1212850"/>
          <p14:tracePt t="22930" x="3194050" y="1212850"/>
          <p14:tracePt t="22933" x="3117850" y="1219200"/>
          <p14:tracePt t="22936" x="3105150" y="1219200"/>
          <p14:tracePt t="23094" x="3092450" y="1219200"/>
          <p14:tracePt t="23098" x="2870200" y="1358900"/>
          <p14:tracePt t="23103" x="2857500" y="1358900"/>
          <p14:tracePt t="23153" x="2787650" y="1358900"/>
          <p14:tracePt t="23230" x="2711450" y="1358900"/>
          <p14:tracePt t="23232" x="2641600" y="1390650"/>
          <p14:tracePt t="23264" x="2609850" y="1409700"/>
          <p14:tracePt t="23268" x="2590800" y="1447800"/>
          <p14:tracePt t="23270" x="2578100" y="1454150"/>
          <p14:tracePt t="23315" x="2533650" y="1524000"/>
          <p14:tracePt t="23346" x="2520950" y="1549400"/>
          <p14:tracePt t="23349" x="2508250" y="1600200"/>
          <p14:tracePt t="23355" x="2501900" y="1625600"/>
          <p14:tracePt t="23403" x="2451100" y="1860550"/>
          <p14:tracePt t="23442" x="2444750" y="2051050"/>
          <p14:tracePt t="23450" x="2432050" y="2095500"/>
          <p14:tracePt t="23453" x="2432050" y="2165350"/>
          <p14:tracePt t="23456" x="2432050" y="2216150"/>
          <p14:tracePt t="23493" x="2419350" y="2286000"/>
          <p14:tracePt t="23495" x="2406650" y="2508250"/>
          <p14:tracePt t="23497" x="2406650" y="2590800"/>
          <p14:tracePt t="23530" x="2406650" y="2832100"/>
          <p14:tracePt t="23568" x="2406650" y="2933700"/>
          <p14:tracePt t="23570" x="2406650" y="3092450"/>
          <p14:tracePt t="23626" x="2406650" y="3225800"/>
          <p14:tracePt t="23628" x="2451100" y="3486150"/>
          <p14:tracePt t="23631" x="2476500" y="3562350"/>
          <p14:tracePt t="23674" x="2552700" y="3822700"/>
          <p14:tracePt t="23678" x="2578100" y="3898900"/>
          <p14:tracePt t="23680" x="2609850" y="3968750"/>
          <p14:tracePt t="23719" x="2667000" y="4114800"/>
          <p14:tracePt t="23721" x="2736850" y="4311650"/>
          <p14:tracePt t="23771" x="2857500" y="4616450"/>
          <p14:tracePt t="23775" x="2870200" y="4648200"/>
          <p14:tracePt t="23812" x="2882900" y="4673600"/>
          <p14:tracePt t="23818" x="2901950" y="4705350"/>
          <p14:tracePt t="23821" x="2914650" y="4718050"/>
          <p14:tracePt t="23824" x="2927350" y="4718050"/>
          <p14:tracePt t="23864" x="2971800" y="4718050"/>
          <p14:tracePt t="23903" x="3048000" y="4629150"/>
          <p14:tracePt t="23944" x="3117850" y="4292600"/>
          <p14:tracePt t="23993" x="3124200" y="4165600"/>
          <p14:tracePt t="23996" x="3105150" y="3562350"/>
          <p14:tracePt t="24000" x="3092450" y="3505200"/>
          <p14:tracePt t="24052" x="2978150" y="2990850"/>
          <p14:tracePt t="24057" x="2946400" y="2927350"/>
          <p14:tracePt t="24095" x="2933700" y="2857500"/>
          <p14:tracePt t="24097" x="2857500" y="2622550"/>
          <p14:tracePt t="24156" x="2768600" y="2400300"/>
          <p14:tracePt t="24161" x="2755900" y="2374900"/>
          <p14:tracePt t="24289" x="2635250" y="2127250"/>
          <p14:tracePt t="24293" x="2609850" y="2108200"/>
          <p14:tracePt t="24296" x="2597150" y="2108200"/>
          <p14:tracePt t="24339" x="2590800" y="2095500"/>
          <p14:tracePt t="24377" x="2578100" y="2095500"/>
          <p14:tracePt t="24701" x="2800350" y="1930400"/>
          <p14:tracePt t="24745" x="3841750" y="1276350"/>
          <p14:tracePt t="24747" x="4457700" y="952500"/>
          <p14:tracePt t="24787" x="5264150" y="571500"/>
          <p14:tracePt t="24794" x="6070600" y="177800"/>
          <p14:tracePt t="24797" x="6343650" y="31750"/>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Recommendation</a:t>
            </a:r>
            <a:endParaRPr/>
          </a:p>
        </p:txBody>
      </p:sp>
      <p:sp>
        <p:nvSpPr>
          <p:cNvPr id="139" name="Google Shape;139;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en" sz="1400" dirty="0"/>
              <a:t>With a conversion rate of 50% from ride acceptance to completion, further investigation can provide greater insights into the underlying causes. We should cut waiting time by bringing in more drivers. It is important to note that the majority of our customer base comprises individuals aged 25 to 44 who use iOS. It is advisable for us to concentrate our efforts on encouraging this demographic to increase their platform usage and spending.</a:t>
            </a:r>
            <a:endParaRPr sz="1400" dirty="0"/>
          </a:p>
        </p:txBody>
      </p:sp>
      <p:sp>
        <p:nvSpPr>
          <p:cNvPr id="140" name="Google Shape;140;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pic>
        <p:nvPicPr>
          <p:cNvPr id="141" name="Google Shape;141;p21"/>
          <p:cNvPicPr preferRelativeResize="0"/>
          <p:nvPr/>
        </p:nvPicPr>
        <p:blipFill rotWithShape="1">
          <a:blip r:embed="rId3">
            <a:alphaModFix/>
          </a:blip>
          <a:srcRect/>
          <a:stretch/>
        </p:blipFill>
        <p:spPr>
          <a:xfrm>
            <a:off x="870175" y="531375"/>
            <a:ext cx="644100" cy="6441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43475"/>
    </mc:Choice>
    <mc:Fallback xmlns="">
      <p:transition spd="slow" advTm="43475"/>
    </mc:Fallback>
  </mc:AlternateContent>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193</Words>
  <Application>Microsoft Macintosh PowerPoint</Application>
  <PresentationFormat>On-screen Show (16:9)</PresentationFormat>
  <Paragraphs>37</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Raleway</vt:lpstr>
      <vt:lpstr>Lato</vt:lpstr>
      <vt:lpstr>Streamline</vt:lpstr>
      <vt:lpstr>    Metrocar Analysis</vt:lpstr>
      <vt:lpstr>    Metrocar Analysis</vt:lpstr>
      <vt:lpstr>PowerPoint Presentation</vt:lpstr>
      <vt:lpstr>PowerPoint Presentation</vt:lpstr>
      <vt:lpstr>PowerPoint Presentation</vt:lpstr>
      <vt:lpstr>PowerPoint Presentation</vt:lpstr>
      <vt:lpstr>PowerPoint Presentation</vt:lpstr>
      <vt:lpstr>PowerPoint Presentation</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Metrocar Analysis</dc:title>
  <cp:lastModifiedBy>Rolandas B</cp:lastModifiedBy>
  <cp:revision>4</cp:revision>
  <dcterms:modified xsi:type="dcterms:W3CDTF">2023-08-13T21:42:58Z</dcterms:modified>
</cp:coreProperties>
</file>