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8" r:id="rId2"/>
    <p:sldId id="289" r:id="rId3"/>
    <p:sldId id="287" r:id="rId4"/>
    <p:sldId id="257" r:id="rId5"/>
    <p:sldId id="258" r:id="rId6"/>
    <p:sldId id="259" r:id="rId7"/>
    <p:sldId id="286" r:id="rId8"/>
    <p:sldId id="260" r:id="rId9"/>
    <p:sldId id="269" r:id="rId10"/>
    <p:sldId id="261" r:id="rId11"/>
    <p:sldId id="270" r:id="rId12"/>
    <p:sldId id="262" r:id="rId13"/>
    <p:sldId id="271" r:id="rId14"/>
    <p:sldId id="263" r:id="rId15"/>
    <p:sldId id="272" r:id="rId16"/>
    <p:sldId id="264" r:id="rId17"/>
    <p:sldId id="273" r:id="rId18"/>
    <p:sldId id="265" r:id="rId19"/>
    <p:sldId id="274" r:id="rId20"/>
    <p:sldId id="266" r:id="rId21"/>
    <p:sldId id="275" r:id="rId22"/>
    <p:sldId id="268"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B0311F-0985-40B6-8E7B-D7127926827C}">
          <p14:sldIdLst>
            <p14:sldId id="288"/>
            <p14:sldId id="289"/>
            <p14:sldId id="287"/>
            <p14:sldId id="257"/>
            <p14:sldId id="258"/>
            <p14:sldId id="259"/>
            <p14:sldId id="286"/>
          </p14:sldIdLst>
        </p14:section>
        <p14:section name="Untitled Section" id="{6971D53D-750B-44A1-94CD-3B7E82F0BA34}">
          <p14:sldIdLst>
            <p14:sldId id="260"/>
            <p14:sldId id="269"/>
            <p14:sldId id="261"/>
            <p14:sldId id="270"/>
            <p14:sldId id="262"/>
            <p14:sldId id="271"/>
            <p14:sldId id="263"/>
            <p14:sldId id="272"/>
            <p14:sldId id="264"/>
            <p14:sldId id="273"/>
            <p14:sldId id="265"/>
            <p14:sldId id="274"/>
            <p14:sldId id="266"/>
            <p14:sldId id="275"/>
            <p14:sldId id="268"/>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AF"/>
    <a:srgbClr val="FFE5E5"/>
    <a:srgbClr val="E7E1FF"/>
    <a:srgbClr val="FFCCFF"/>
    <a:srgbClr val="E2C0EA"/>
    <a:srgbClr val="EE96B3"/>
    <a:srgbClr val="F967B0"/>
    <a:srgbClr val="CC99FF"/>
    <a:srgbClr val="FF717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20" autoAdjust="0"/>
    <p:restoredTop sz="94660"/>
  </p:normalViewPr>
  <p:slideViewPr>
    <p:cSldViewPr snapToGrid="0">
      <p:cViewPr>
        <p:scale>
          <a:sx n="25" d="100"/>
          <a:sy n="25" d="100"/>
        </p:scale>
        <p:origin x="2356" y="16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C85A4-9628-41F6-A34E-A81B84E59F48}"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81DAF-75A8-4BB3-AC55-332917C033C5}" type="slidenum">
              <a:rPr lang="en-US" smtClean="0"/>
              <a:t>‹#›</a:t>
            </a:fld>
            <a:endParaRPr lang="en-US"/>
          </a:p>
        </p:txBody>
      </p:sp>
    </p:spTree>
    <p:extLst>
      <p:ext uri="{BB962C8B-B14F-4D97-AF65-F5344CB8AC3E}">
        <p14:creationId xmlns:p14="http://schemas.microsoft.com/office/powerpoint/2010/main" val="68504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84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5555-ECC6-434B-9272-73CA0C287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35417-9C1F-473C-8A38-BEEC135E0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FF4CE-D8C3-443E-8D77-E74DB52F4287}"/>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5" name="Footer Placeholder 4">
            <a:extLst>
              <a:ext uri="{FF2B5EF4-FFF2-40B4-BE49-F238E27FC236}">
                <a16:creationId xmlns:a16="http://schemas.microsoft.com/office/drawing/2014/main" id="{89B2EC3C-A34F-4E71-B333-697480CB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3815B-7516-4415-83C3-35D3DA9F1AC9}"/>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2179624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9C4B-E85D-4BB2-BD19-E9BB9CA462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E83FB-F2A6-4068-B9FC-E8A4E445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CF060-9E4C-4836-8B65-11F82951F41D}"/>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5" name="Footer Placeholder 4">
            <a:extLst>
              <a:ext uri="{FF2B5EF4-FFF2-40B4-BE49-F238E27FC236}">
                <a16:creationId xmlns:a16="http://schemas.microsoft.com/office/drawing/2014/main" id="{1ACD6F2F-0131-487E-8596-E41078A82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B8826-A5AC-4267-A8D3-D730B19DE850}"/>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157023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96364-3018-4C88-A556-83E3B7B670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31259-17D8-4B84-880B-91BADDC9D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E2230-8D0E-49F1-8933-9BA9F5A6C3AD}"/>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5" name="Footer Placeholder 4">
            <a:extLst>
              <a:ext uri="{FF2B5EF4-FFF2-40B4-BE49-F238E27FC236}">
                <a16:creationId xmlns:a16="http://schemas.microsoft.com/office/drawing/2014/main" id="{E5432966-4718-421F-8C9B-683FD10F9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4E79A-3EC6-4F1B-BF9E-F637A7A29A0C}"/>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1249290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F6E5-365B-434F-A42F-AB5A9DFDF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075C4-7BD8-457F-9442-55CE88AE1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A61A5-06DD-4F04-8735-A8EC1B8AA036}"/>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5" name="Footer Placeholder 4">
            <a:extLst>
              <a:ext uri="{FF2B5EF4-FFF2-40B4-BE49-F238E27FC236}">
                <a16:creationId xmlns:a16="http://schemas.microsoft.com/office/drawing/2014/main" id="{7E8C6AFE-FF7C-401D-8AF7-E145F3AD0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4700E-1AD9-43DF-9A33-7F90563161CA}"/>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1217452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DE2F-A743-4D86-AEF7-261D70D57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2CCFC-B161-4890-A9C6-DA68FC0A0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6724A-525B-4939-9FE9-C94437F84F0C}"/>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5" name="Footer Placeholder 4">
            <a:extLst>
              <a:ext uri="{FF2B5EF4-FFF2-40B4-BE49-F238E27FC236}">
                <a16:creationId xmlns:a16="http://schemas.microsoft.com/office/drawing/2014/main" id="{B82C67DE-6C1F-4572-A33B-15518E19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7A536-E4C2-46D2-A90E-DD127B08E935}"/>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2037960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0D79-89E4-4BA7-A46C-F112DEC85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EF3098-4D37-4BB2-A09D-EB8DC165D9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54A9BB-B3A4-47FC-B3C0-986FBCA81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A5B0D-DE51-4634-BEE8-933FB4674CC5}"/>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6" name="Footer Placeholder 5">
            <a:extLst>
              <a:ext uri="{FF2B5EF4-FFF2-40B4-BE49-F238E27FC236}">
                <a16:creationId xmlns:a16="http://schemas.microsoft.com/office/drawing/2014/main" id="{89C39433-9063-49D7-8856-64F4A22FD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CE70F-B184-4AAA-AE14-35E5454637C3}"/>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185259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E28C-426F-43CD-B728-67B3F5461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65CE50-4FF2-49BD-BEAC-7FB03AECF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592D66-3736-4C9D-89DF-E9628A703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E3CBE4-0903-4C89-8F5F-452E865D2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5F2DD-92C4-4501-AE64-521EBA1C3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CE97B-F5EC-46E4-9386-1290534E9078}"/>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8" name="Footer Placeholder 7">
            <a:extLst>
              <a:ext uri="{FF2B5EF4-FFF2-40B4-BE49-F238E27FC236}">
                <a16:creationId xmlns:a16="http://schemas.microsoft.com/office/drawing/2014/main" id="{587E175D-5896-4C52-8476-10F6CB8F7B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79EF7F-737A-4DB3-9D38-BF498FEDC730}"/>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4058926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3363-AF1D-461E-B227-9B75434C69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1EAFC-33D1-48E2-A222-D50172E555FF}"/>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4" name="Footer Placeholder 3">
            <a:extLst>
              <a:ext uri="{FF2B5EF4-FFF2-40B4-BE49-F238E27FC236}">
                <a16:creationId xmlns:a16="http://schemas.microsoft.com/office/drawing/2014/main" id="{766BE1AC-F645-4226-B5B9-25B1904C11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F393F-5F4F-43E5-9A29-A92113F25A45}"/>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3488718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694BDC-C202-4B1E-974E-7B0E45759A56}"/>
              </a:ext>
            </a:extLst>
          </p:cNvPr>
          <p:cNvSpPr>
            <a:spLocks noGrp="1"/>
          </p:cNvSpPr>
          <p:nvPr>
            <p:ph type="pic" sz="quarter" idx="10"/>
          </p:nvPr>
        </p:nvSpPr>
        <p:spPr>
          <a:xfrm>
            <a:off x="4267200" y="1600200"/>
            <a:ext cx="3657600" cy="3657600"/>
          </a:xfrm>
        </p:spPr>
        <p:txBody>
          <a:bodyPr/>
          <a:lstStyle/>
          <a:p>
            <a:endParaRPr lang="en-US" dirty="0"/>
          </a:p>
        </p:txBody>
      </p:sp>
      <p:sp>
        <p:nvSpPr>
          <p:cNvPr id="13" name="Picture Placeholder 5">
            <a:extLst>
              <a:ext uri="{FF2B5EF4-FFF2-40B4-BE49-F238E27FC236}">
                <a16:creationId xmlns:a16="http://schemas.microsoft.com/office/drawing/2014/main" id="{BF65F9B4-F597-4500-B6E1-F119F3D9E441}"/>
              </a:ext>
            </a:extLst>
          </p:cNvPr>
          <p:cNvSpPr>
            <a:spLocks noGrp="1"/>
          </p:cNvSpPr>
          <p:nvPr>
            <p:ph type="pic" sz="quarter" idx="11"/>
          </p:nvPr>
        </p:nvSpPr>
        <p:spPr>
          <a:xfrm>
            <a:off x="8233317" y="1600200"/>
            <a:ext cx="3657600" cy="3657600"/>
          </a:xfrm>
        </p:spPr>
        <p:txBody>
          <a:bodyPr/>
          <a:lstStyle/>
          <a:p>
            <a:endParaRPr lang="en-US" dirty="0"/>
          </a:p>
        </p:txBody>
      </p:sp>
      <p:sp>
        <p:nvSpPr>
          <p:cNvPr id="14" name="Picture Placeholder 5">
            <a:extLst>
              <a:ext uri="{FF2B5EF4-FFF2-40B4-BE49-F238E27FC236}">
                <a16:creationId xmlns:a16="http://schemas.microsoft.com/office/drawing/2014/main" id="{BE20FDD9-EC8F-4B48-9D7E-1C8663BDB3A3}"/>
              </a:ext>
            </a:extLst>
          </p:cNvPr>
          <p:cNvSpPr>
            <a:spLocks noGrp="1"/>
          </p:cNvSpPr>
          <p:nvPr>
            <p:ph type="pic" sz="quarter" idx="12"/>
          </p:nvPr>
        </p:nvSpPr>
        <p:spPr>
          <a:xfrm>
            <a:off x="12199434" y="1600200"/>
            <a:ext cx="3657600" cy="3657600"/>
          </a:xfrm>
        </p:spPr>
        <p:txBody>
          <a:bodyPr/>
          <a:lstStyle/>
          <a:p>
            <a:endParaRPr lang="en-US" dirty="0"/>
          </a:p>
        </p:txBody>
      </p:sp>
      <p:sp>
        <p:nvSpPr>
          <p:cNvPr id="15" name="Picture Placeholder 5">
            <a:extLst>
              <a:ext uri="{FF2B5EF4-FFF2-40B4-BE49-F238E27FC236}">
                <a16:creationId xmlns:a16="http://schemas.microsoft.com/office/drawing/2014/main" id="{4435FF57-06C5-4F20-8BD1-6D85D2340F7B}"/>
              </a:ext>
            </a:extLst>
          </p:cNvPr>
          <p:cNvSpPr>
            <a:spLocks noGrp="1"/>
          </p:cNvSpPr>
          <p:nvPr>
            <p:ph type="pic" sz="quarter" idx="13"/>
          </p:nvPr>
        </p:nvSpPr>
        <p:spPr>
          <a:xfrm>
            <a:off x="-3512634" y="1613210"/>
            <a:ext cx="3657600" cy="3657600"/>
          </a:xfrm>
        </p:spPr>
        <p:txBody>
          <a:bodyPr/>
          <a:lstStyle/>
          <a:p>
            <a:endParaRPr lang="en-US" dirty="0"/>
          </a:p>
        </p:txBody>
      </p:sp>
      <p:sp>
        <p:nvSpPr>
          <p:cNvPr id="16" name="Picture Placeholder 5">
            <a:extLst>
              <a:ext uri="{FF2B5EF4-FFF2-40B4-BE49-F238E27FC236}">
                <a16:creationId xmlns:a16="http://schemas.microsoft.com/office/drawing/2014/main" id="{AD331E06-A722-41AC-A333-71818AB7C239}"/>
              </a:ext>
            </a:extLst>
          </p:cNvPr>
          <p:cNvSpPr>
            <a:spLocks noGrp="1"/>
          </p:cNvSpPr>
          <p:nvPr>
            <p:ph type="pic" sz="quarter" idx="14"/>
          </p:nvPr>
        </p:nvSpPr>
        <p:spPr>
          <a:xfrm>
            <a:off x="301083" y="1613210"/>
            <a:ext cx="3657600" cy="3657600"/>
          </a:xfrm>
        </p:spPr>
        <p:txBody>
          <a:bodyPr/>
          <a:lstStyle/>
          <a:p>
            <a:endParaRPr lang="en-US" dirty="0"/>
          </a:p>
        </p:txBody>
      </p:sp>
      <p:sp>
        <p:nvSpPr>
          <p:cNvPr id="17" name="Picture Placeholder 5">
            <a:extLst>
              <a:ext uri="{FF2B5EF4-FFF2-40B4-BE49-F238E27FC236}">
                <a16:creationId xmlns:a16="http://schemas.microsoft.com/office/drawing/2014/main" id="{56B9841B-45AB-4EF9-B963-B30E244170FA}"/>
              </a:ext>
            </a:extLst>
          </p:cNvPr>
          <p:cNvSpPr>
            <a:spLocks noGrp="1"/>
          </p:cNvSpPr>
          <p:nvPr>
            <p:ph type="pic" sz="quarter" idx="15"/>
          </p:nvPr>
        </p:nvSpPr>
        <p:spPr>
          <a:xfrm>
            <a:off x="20131668" y="1594624"/>
            <a:ext cx="3657600" cy="3657600"/>
          </a:xfrm>
        </p:spPr>
        <p:txBody>
          <a:bodyPr/>
          <a:lstStyle/>
          <a:p>
            <a:endParaRPr lang="en-US" dirty="0"/>
          </a:p>
        </p:txBody>
      </p:sp>
      <p:sp>
        <p:nvSpPr>
          <p:cNvPr id="18" name="Picture Placeholder 5">
            <a:extLst>
              <a:ext uri="{FF2B5EF4-FFF2-40B4-BE49-F238E27FC236}">
                <a16:creationId xmlns:a16="http://schemas.microsoft.com/office/drawing/2014/main" id="{F1014BA8-680D-4A26-8862-49553F1B6D7B}"/>
              </a:ext>
            </a:extLst>
          </p:cNvPr>
          <p:cNvSpPr>
            <a:spLocks noGrp="1"/>
          </p:cNvSpPr>
          <p:nvPr>
            <p:ph type="pic" sz="quarter" idx="16"/>
          </p:nvPr>
        </p:nvSpPr>
        <p:spPr>
          <a:xfrm>
            <a:off x="16165551" y="1600200"/>
            <a:ext cx="3657600" cy="3657600"/>
          </a:xfrm>
        </p:spPr>
        <p:txBody>
          <a:bodyPr/>
          <a:lstStyle/>
          <a:p>
            <a:endParaRPr lang="en-US" dirty="0"/>
          </a:p>
        </p:txBody>
      </p:sp>
      <p:sp>
        <p:nvSpPr>
          <p:cNvPr id="19" name="Picture Placeholder 5">
            <a:extLst>
              <a:ext uri="{FF2B5EF4-FFF2-40B4-BE49-F238E27FC236}">
                <a16:creationId xmlns:a16="http://schemas.microsoft.com/office/drawing/2014/main" id="{12A98804-843F-46AD-A877-1FABEB49BD84}"/>
              </a:ext>
            </a:extLst>
          </p:cNvPr>
          <p:cNvSpPr>
            <a:spLocks noGrp="1"/>
          </p:cNvSpPr>
          <p:nvPr>
            <p:ph type="pic" sz="quarter" idx="17"/>
          </p:nvPr>
        </p:nvSpPr>
        <p:spPr>
          <a:xfrm>
            <a:off x="-7478751" y="1594624"/>
            <a:ext cx="3657600" cy="3657600"/>
          </a:xfrm>
        </p:spPr>
        <p:txBody>
          <a:bodyPr/>
          <a:lstStyle/>
          <a:p>
            <a:endParaRPr lang="en-US" dirty="0"/>
          </a:p>
        </p:txBody>
      </p:sp>
    </p:spTree>
    <p:extLst>
      <p:ext uri="{BB962C8B-B14F-4D97-AF65-F5344CB8AC3E}">
        <p14:creationId xmlns:p14="http://schemas.microsoft.com/office/powerpoint/2010/main" val="379069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C04E-6132-4AA4-91A4-6770E49DD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B5672-16A3-470F-83A7-143A998CD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479EA-69A4-4317-A977-A4430DA8E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9B2B4-614F-459B-96D8-39F8AE96FC1A}"/>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6" name="Footer Placeholder 5">
            <a:extLst>
              <a:ext uri="{FF2B5EF4-FFF2-40B4-BE49-F238E27FC236}">
                <a16:creationId xmlns:a16="http://schemas.microsoft.com/office/drawing/2014/main" id="{9389BA39-7E43-48FF-B216-18B07E9EF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DB3FA-28A1-4639-BB1D-D8D736CEEA1E}"/>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827645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A99C-CE2F-4876-9677-68935DC76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2F2C21-B1C3-4284-A113-B414B2175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26CEFC-3653-415B-8B78-0453F6934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FCA66-6E8C-4D69-81BF-735F01789D6D}"/>
              </a:ext>
            </a:extLst>
          </p:cNvPr>
          <p:cNvSpPr>
            <a:spLocks noGrp="1"/>
          </p:cNvSpPr>
          <p:nvPr>
            <p:ph type="dt" sz="half" idx="10"/>
          </p:nvPr>
        </p:nvSpPr>
        <p:spPr/>
        <p:txBody>
          <a:bodyPr/>
          <a:lstStyle/>
          <a:p>
            <a:fld id="{A6744135-6EDB-4903-99C5-D517466CF716}" type="datetimeFigureOut">
              <a:rPr lang="en-US" smtClean="0"/>
              <a:t>11/4/2024</a:t>
            </a:fld>
            <a:endParaRPr lang="en-US"/>
          </a:p>
        </p:txBody>
      </p:sp>
      <p:sp>
        <p:nvSpPr>
          <p:cNvPr id="6" name="Footer Placeholder 5">
            <a:extLst>
              <a:ext uri="{FF2B5EF4-FFF2-40B4-BE49-F238E27FC236}">
                <a16:creationId xmlns:a16="http://schemas.microsoft.com/office/drawing/2014/main" id="{ED57CC74-583C-4579-88B9-B4CD97AF4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0D122-BCB2-4B8D-9B51-3BC30953B8CD}"/>
              </a:ext>
            </a:extLst>
          </p:cNvPr>
          <p:cNvSpPr>
            <a:spLocks noGrp="1"/>
          </p:cNvSpPr>
          <p:nvPr>
            <p:ph type="sldNum" sz="quarter" idx="12"/>
          </p:nvPr>
        </p:nvSpPr>
        <p:spPr/>
        <p:txBody>
          <a:bodyPr/>
          <a:lstStyle/>
          <a:p>
            <a:fld id="{3EC8735C-A9FD-45DC-B881-9EB3DD20F796}" type="slidenum">
              <a:rPr lang="en-US" smtClean="0"/>
              <a:t>‹#›</a:t>
            </a:fld>
            <a:endParaRPr lang="en-US"/>
          </a:p>
        </p:txBody>
      </p:sp>
    </p:spTree>
    <p:extLst>
      <p:ext uri="{BB962C8B-B14F-4D97-AF65-F5344CB8AC3E}">
        <p14:creationId xmlns:p14="http://schemas.microsoft.com/office/powerpoint/2010/main" val="2398977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95DC9-ABDF-4FA3-9606-5729453F1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D4DE3E-3483-4461-B157-54BC50680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14497-3D01-4497-A281-3B69CBAF1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44135-6EDB-4903-99C5-D517466CF716}" type="datetimeFigureOut">
              <a:rPr lang="en-US" smtClean="0"/>
              <a:t>11/4/2024</a:t>
            </a:fld>
            <a:endParaRPr lang="en-US"/>
          </a:p>
        </p:txBody>
      </p:sp>
      <p:sp>
        <p:nvSpPr>
          <p:cNvPr id="5" name="Footer Placeholder 4">
            <a:extLst>
              <a:ext uri="{FF2B5EF4-FFF2-40B4-BE49-F238E27FC236}">
                <a16:creationId xmlns:a16="http://schemas.microsoft.com/office/drawing/2014/main" id="{D41AC930-2EF9-4A0E-88F4-CBB0B5DA7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ADF37D-9233-4D6A-8215-54BA148A1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8735C-A9FD-45DC-B881-9EB3DD20F796}" type="slidenum">
              <a:rPr lang="en-US" smtClean="0"/>
              <a:t>‹#›</a:t>
            </a:fld>
            <a:endParaRPr lang="en-US"/>
          </a:p>
        </p:txBody>
      </p:sp>
    </p:spTree>
    <p:extLst>
      <p:ext uri="{BB962C8B-B14F-4D97-AF65-F5344CB8AC3E}">
        <p14:creationId xmlns:p14="http://schemas.microsoft.com/office/powerpoint/2010/main" val="2374356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image" Target="../media/image18.jpg"/><Relationship Id="rId7" Type="http://schemas.openxmlformats.org/officeDocument/2006/relationships/image" Target="../media/image21.jpg"/><Relationship Id="rId12" Type="http://schemas.openxmlformats.org/officeDocument/2006/relationships/image" Target="../media/image25.png"/><Relationship Id="rId2" Type="http://schemas.openxmlformats.org/officeDocument/2006/relationships/image" Target="../media/image17.jpg"/><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20.jpg"/><Relationship Id="rId11" Type="http://schemas.openxmlformats.org/officeDocument/2006/relationships/slide" Target="slide12.xml"/><Relationship Id="rId5" Type="http://schemas.openxmlformats.org/officeDocument/2006/relationships/slide" Target="slide11.xml"/><Relationship Id="rId15" Type="http://schemas.openxmlformats.org/officeDocument/2006/relationships/slide" Target="slide32.xml"/><Relationship Id="rId10" Type="http://schemas.openxmlformats.org/officeDocument/2006/relationships/image" Target="../media/image24.jpg"/><Relationship Id="rId4" Type="http://schemas.openxmlformats.org/officeDocument/2006/relationships/image" Target="../media/image19.jpg"/><Relationship Id="rId9" Type="http://schemas.openxmlformats.org/officeDocument/2006/relationships/image" Target="../media/image23.jpg"/><Relationship Id="rId14"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18.jpg"/><Relationship Id="rId7" Type="http://schemas.openxmlformats.org/officeDocument/2006/relationships/image" Target="../media/image20.jp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image" Target="../media/image18.jpg"/><Relationship Id="rId7" Type="http://schemas.openxmlformats.org/officeDocument/2006/relationships/image" Target="../media/image21.jpg"/><Relationship Id="rId12" Type="http://schemas.openxmlformats.org/officeDocument/2006/relationships/image" Target="../media/image25.png"/><Relationship Id="rId2" Type="http://schemas.openxmlformats.org/officeDocument/2006/relationships/image" Target="../media/image17.jpg"/><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14.xml"/><Relationship Id="rId5" Type="http://schemas.openxmlformats.org/officeDocument/2006/relationships/image" Target="../media/image20.jpg"/><Relationship Id="rId15" Type="http://schemas.openxmlformats.org/officeDocument/2006/relationships/slide" Target="slide32.xml"/><Relationship Id="rId10" Type="http://schemas.openxmlformats.org/officeDocument/2006/relationships/image" Target="../media/image24.jpg"/><Relationship Id="rId4" Type="http://schemas.openxmlformats.org/officeDocument/2006/relationships/image" Target="../media/image19.jpg"/><Relationship Id="rId9" Type="http://schemas.openxmlformats.org/officeDocument/2006/relationships/image" Target="../media/image23.jpg"/><Relationship Id="rId14" Type="http://schemas.openxmlformats.org/officeDocument/2006/relationships/slide" Target="slide10.xml"/></Relationships>
</file>

<file path=ppt/slides/_rels/slide1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18.jpg"/><Relationship Id="rId7" Type="http://schemas.openxmlformats.org/officeDocument/2006/relationships/image" Target="../media/image21.jp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image" Target="../media/image17.jpg"/><Relationship Id="rId7" Type="http://schemas.openxmlformats.org/officeDocument/2006/relationships/image" Target="../media/image21.jpg"/><Relationship Id="rId12" Type="http://schemas.openxmlformats.org/officeDocument/2006/relationships/image" Target="../media/image25.png"/><Relationship Id="rId2" Type="http://schemas.openxmlformats.org/officeDocument/2006/relationships/slide" Target="slide15.xml"/><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20.jpg"/><Relationship Id="rId11" Type="http://schemas.openxmlformats.org/officeDocument/2006/relationships/slide" Target="slide16.xml"/><Relationship Id="rId5" Type="http://schemas.openxmlformats.org/officeDocument/2006/relationships/image" Target="../media/image19.jpg"/><Relationship Id="rId15" Type="http://schemas.openxmlformats.org/officeDocument/2006/relationships/slide" Target="slide32.xml"/><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 Id="rId14" Type="http://schemas.openxmlformats.org/officeDocument/2006/relationships/slide" Target="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14.xml"/><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slide" Target="slide17.xml"/><Relationship Id="rId7" Type="http://schemas.openxmlformats.org/officeDocument/2006/relationships/image" Target="../media/image21.jpg"/><Relationship Id="rId12" Type="http://schemas.openxmlformats.org/officeDocument/2006/relationships/image" Target="../media/image25.png"/><Relationship Id="rId2" Type="http://schemas.openxmlformats.org/officeDocument/2006/relationships/image" Target="../media/image17.jpg"/><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20.jpg"/><Relationship Id="rId11" Type="http://schemas.openxmlformats.org/officeDocument/2006/relationships/slide" Target="slide18.xml"/><Relationship Id="rId5" Type="http://schemas.openxmlformats.org/officeDocument/2006/relationships/image" Target="../media/image19.jpg"/><Relationship Id="rId15" Type="http://schemas.openxmlformats.org/officeDocument/2006/relationships/slide" Target="slide32.xml"/><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 Id="rId14"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16.xml"/><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image" Target="../media/image18.jpg"/><Relationship Id="rId7" Type="http://schemas.openxmlformats.org/officeDocument/2006/relationships/image" Target="../media/image21.jpg"/><Relationship Id="rId12" Type="http://schemas.openxmlformats.org/officeDocument/2006/relationships/image" Target="../media/image25.png"/><Relationship Id="rId2" Type="http://schemas.openxmlformats.org/officeDocument/2006/relationships/image" Target="../media/image17.jpg"/><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20.jpg"/><Relationship Id="rId11" Type="http://schemas.openxmlformats.org/officeDocument/2006/relationships/slide" Target="slide20.xml"/><Relationship Id="rId5" Type="http://schemas.openxmlformats.org/officeDocument/2006/relationships/image" Target="../media/image19.jpg"/><Relationship Id="rId15" Type="http://schemas.openxmlformats.org/officeDocument/2006/relationships/slide" Target="slide32.xml"/><Relationship Id="rId10" Type="http://schemas.openxmlformats.org/officeDocument/2006/relationships/image" Target="../media/image24.jpg"/><Relationship Id="rId4" Type="http://schemas.openxmlformats.org/officeDocument/2006/relationships/slide" Target="slide19.xml"/><Relationship Id="rId9" Type="http://schemas.openxmlformats.org/officeDocument/2006/relationships/image" Target="../media/image23.jpg"/><Relationship Id="rId1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18.xml"/><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image" Target="../media/image19.jpg"/><Relationship Id="rId7" Type="http://schemas.openxmlformats.org/officeDocument/2006/relationships/image" Target="../media/image18.jpg"/><Relationship Id="rId12" Type="http://schemas.openxmlformats.org/officeDocument/2006/relationships/image" Target="../media/image25.png"/><Relationship Id="rId2" Type="http://schemas.openxmlformats.org/officeDocument/2006/relationships/image" Target="../media/image17.jpg"/><Relationship Id="rId16"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24.jpg"/><Relationship Id="rId11" Type="http://schemas.openxmlformats.org/officeDocument/2006/relationships/slide" Target="slide22.xml"/><Relationship Id="rId5" Type="http://schemas.openxmlformats.org/officeDocument/2006/relationships/image" Target="../media/image21.jpg"/><Relationship Id="rId15" Type="http://schemas.openxmlformats.org/officeDocument/2006/relationships/slide" Target="slide32.xml"/><Relationship Id="rId10" Type="http://schemas.openxmlformats.org/officeDocument/2006/relationships/image" Target="../media/image23.jpg"/><Relationship Id="rId4" Type="http://schemas.openxmlformats.org/officeDocument/2006/relationships/image" Target="../media/image20.jpg"/><Relationship Id="rId9" Type="http://schemas.openxmlformats.org/officeDocument/2006/relationships/slide" Target="slide21.xml"/><Relationship Id="rId14" Type="http://schemas.openxmlformats.org/officeDocument/2006/relationships/slide" Target="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20.xml"/><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svg"/><Relationship Id="rId3" Type="http://schemas.openxmlformats.org/officeDocument/2006/relationships/image" Target="../media/image18.jpg"/><Relationship Id="rId7" Type="http://schemas.openxmlformats.org/officeDocument/2006/relationships/slide" Target="slide22.xml"/><Relationship Id="rId12" Type="http://schemas.openxmlformats.org/officeDocument/2006/relationships/image" Target="../media/image25.pn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1.jpg"/><Relationship Id="rId11" Type="http://schemas.openxmlformats.org/officeDocument/2006/relationships/slide" Target="slide20.xml"/><Relationship Id="rId5" Type="http://schemas.openxmlformats.org/officeDocument/2006/relationships/image" Target="../media/image20.jpg"/><Relationship Id="rId15" Type="http://schemas.openxmlformats.org/officeDocument/2006/relationships/slide" Target="slide6.xml"/><Relationship Id="rId10" Type="http://schemas.openxmlformats.org/officeDocument/2006/relationships/image" Target="../media/image24.jpg"/><Relationship Id="rId4" Type="http://schemas.openxmlformats.org/officeDocument/2006/relationships/image" Target="../media/image19.jpg"/><Relationship Id="rId9" Type="http://schemas.openxmlformats.org/officeDocument/2006/relationships/image" Target="../media/image23.jpg"/><Relationship Id="rId14" Type="http://schemas.openxmlformats.org/officeDocument/2006/relationships/slide" Target="slide3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22.xml"/><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5.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6.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7.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8.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9.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0.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3.jpg"/><Relationship Id="rId13" Type="http://schemas.openxmlformats.org/officeDocument/2006/relationships/image" Target="../media/image26.svg"/><Relationship Id="rId3" Type="http://schemas.openxmlformats.org/officeDocument/2006/relationships/image" Target="../media/image18.jpg"/><Relationship Id="rId7" Type="http://schemas.openxmlformats.org/officeDocument/2006/relationships/image" Target="../media/image22.jpg"/><Relationship Id="rId12" Type="http://schemas.openxmlformats.org/officeDocument/2006/relationships/image" Target="../media/image25.pn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1.jpg"/><Relationship Id="rId11" Type="http://schemas.openxmlformats.org/officeDocument/2006/relationships/slide" Target="slide10.xml"/><Relationship Id="rId5" Type="http://schemas.openxmlformats.org/officeDocument/2006/relationships/image" Target="../media/image20.jpg"/><Relationship Id="rId15" Type="http://schemas.openxmlformats.org/officeDocument/2006/relationships/slide" Target="slide6.xml"/><Relationship Id="rId10" Type="http://schemas.openxmlformats.org/officeDocument/2006/relationships/image" Target="../media/image24.jpg"/><Relationship Id="rId4" Type="http://schemas.openxmlformats.org/officeDocument/2006/relationships/image" Target="../media/image19.jpg"/><Relationship Id="rId9" Type="http://schemas.openxmlformats.org/officeDocument/2006/relationships/slide" Target="slide9.xml"/><Relationship Id="rId14" Type="http://schemas.openxmlformats.org/officeDocument/2006/relationships/slide" Target="slide32.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18.jpg"/><Relationship Id="rId7" Type="http://schemas.openxmlformats.org/officeDocument/2006/relationships/image" Target="../media/image24.jp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 name="Picture 409">
            <a:extLst>
              <a:ext uri="{FF2B5EF4-FFF2-40B4-BE49-F238E27FC236}">
                <a16:creationId xmlns:a16="http://schemas.microsoft.com/office/drawing/2014/main" id="{B8D9EF3A-C750-441C-89DF-4D4B7BAA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 y="0"/>
            <a:ext cx="12184682" cy="6858000"/>
          </a:xfrm>
          <a:prstGeom prst="rect">
            <a:avLst/>
          </a:prstGeom>
        </p:spPr>
      </p:pic>
      <p:pic>
        <p:nvPicPr>
          <p:cNvPr id="412" name="Picture 411">
            <a:extLst>
              <a:ext uri="{FF2B5EF4-FFF2-40B4-BE49-F238E27FC236}">
                <a16:creationId xmlns:a16="http://schemas.microsoft.com/office/drawing/2014/main" id="{CEED13A6-9F5C-48F9-86AE-E207A6426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6835" y="0"/>
            <a:ext cx="12210530" cy="6858000"/>
          </a:xfrm>
          <a:prstGeom prst="rect">
            <a:avLst/>
          </a:prstGeom>
        </p:spPr>
      </p:pic>
      <p:sp>
        <p:nvSpPr>
          <p:cNvPr id="402" name="Freeform: Shape 401">
            <a:extLst>
              <a:ext uri="{FF2B5EF4-FFF2-40B4-BE49-F238E27FC236}">
                <a16:creationId xmlns:a16="http://schemas.microsoft.com/office/drawing/2014/main" id="{56A32429-2A9A-4A70-8666-BEF7D5CB3DC5}"/>
              </a:ext>
            </a:extLst>
          </p:cNvPr>
          <p:cNvSpPr/>
          <p:nvPr/>
        </p:nvSpPr>
        <p:spPr>
          <a:xfrm>
            <a:off x="0" y="0"/>
            <a:ext cx="12206640" cy="6858000"/>
          </a:xfrm>
          <a:custGeom>
            <a:avLst/>
            <a:gdLst/>
            <a:ahLst/>
            <a:cxnLst/>
            <a:rect l="l" t="t" r="r" b="b"/>
            <a:pathLst>
              <a:path w="12206640" h="6858000">
                <a:moveTo>
                  <a:pt x="11585702" y="3452302"/>
                </a:moveTo>
                <a:cubicBezTo>
                  <a:pt x="11508451" y="3452302"/>
                  <a:pt x="11441548" y="3484067"/>
                  <a:pt x="11384994" y="3547598"/>
                </a:cubicBezTo>
                <a:cubicBezTo>
                  <a:pt x="11341938" y="3587096"/>
                  <a:pt x="11320410" y="3641569"/>
                  <a:pt x="11320410" y="3711018"/>
                </a:cubicBezTo>
                <a:cubicBezTo>
                  <a:pt x="11320410" y="3786316"/>
                  <a:pt x="11347066" y="3849423"/>
                  <a:pt x="11400376" y="3900338"/>
                </a:cubicBezTo>
                <a:cubicBezTo>
                  <a:pt x="11449757" y="3947335"/>
                  <a:pt x="11509341" y="3970834"/>
                  <a:pt x="11579127" y="3970834"/>
                </a:cubicBezTo>
                <a:cubicBezTo>
                  <a:pt x="11650902" y="3970834"/>
                  <a:pt x="11712334" y="3945088"/>
                  <a:pt x="11763424" y="3893597"/>
                </a:cubicBezTo>
                <a:cubicBezTo>
                  <a:pt x="11814514" y="3842106"/>
                  <a:pt x="11840059" y="3780886"/>
                  <a:pt x="11840059" y="3709937"/>
                </a:cubicBezTo>
                <a:cubicBezTo>
                  <a:pt x="11840059" y="3641744"/>
                  <a:pt x="11817444" y="3590212"/>
                  <a:pt x="11772214" y="3555342"/>
                </a:cubicBezTo>
                <a:cubicBezTo>
                  <a:pt x="11718136" y="3486648"/>
                  <a:pt x="11655965" y="3452302"/>
                  <a:pt x="11585702" y="3452302"/>
                </a:cubicBezTo>
                <a:close/>
                <a:moveTo>
                  <a:pt x="8414214" y="2665199"/>
                </a:moveTo>
                <a:cubicBezTo>
                  <a:pt x="8499290" y="2665199"/>
                  <a:pt x="8541828" y="2728166"/>
                  <a:pt x="8541828" y="2854100"/>
                </a:cubicBezTo>
                <a:cubicBezTo>
                  <a:pt x="8541828" y="2921270"/>
                  <a:pt x="8529233" y="2969180"/>
                  <a:pt x="8504043" y="2997829"/>
                </a:cubicBezTo>
                <a:cubicBezTo>
                  <a:pt x="8478852" y="3026479"/>
                  <a:pt x="8437602" y="3040803"/>
                  <a:pt x="8380292" y="3040803"/>
                </a:cubicBezTo>
                <a:cubicBezTo>
                  <a:pt x="8364188" y="3040803"/>
                  <a:pt x="8354401" y="3038821"/>
                  <a:pt x="8350930" y="3034856"/>
                </a:cubicBezTo>
                <a:cubicBezTo>
                  <a:pt x="8347459" y="3030891"/>
                  <a:pt x="8345724" y="3018427"/>
                  <a:pt x="8345724" y="2997463"/>
                </a:cubicBezTo>
                <a:cubicBezTo>
                  <a:pt x="8345724" y="2993091"/>
                  <a:pt x="8345660" y="2990045"/>
                  <a:pt x="8345532" y="2988324"/>
                </a:cubicBezTo>
                <a:lnTo>
                  <a:pt x="8357165" y="2738921"/>
                </a:lnTo>
                <a:cubicBezTo>
                  <a:pt x="8358560" y="2707016"/>
                  <a:pt x="8363089" y="2686752"/>
                  <a:pt x="8370751" y="2678131"/>
                </a:cubicBezTo>
                <a:cubicBezTo>
                  <a:pt x="8378414" y="2669509"/>
                  <a:pt x="8392901" y="2665199"/>
                  <a:pt x="8414214" y="2665199"/>
                </a:cubicBezTo>
                <a:close/>
                <a:moveTo>
                  <a:pt x="11609771" y="2403866"/>
                </a:moveTo>
                <a:cubicBezTo>
                  <a:pt x="11515067" y="2403866"/>
                  <a:pt x="11421532" y="2426608"/>
                  <a:pt x="11329166" y="2472094"/>
                </a:cubicBezTo>
                <a:cubicBezTo>
                  <a:pt x="11258414" y="2496069"/>
                  <a:pt x="11197499" y="2543197"/>
                  <a:pt x="11146421" y="2613478"/>
                </a:cubicBezTo>
                <a:cubicBezTo>
                  <a:pt x="11095343" y="2683758"/>
                  <a:pt x="11069804" y="2756670"/>
                  <a:pt x="11069804" y="2832212"/>
                </a:cubicBezTo>
                <a:cubicBezTo>
                  <a:pt x="11069804" y="2885720"/>
                  <a:pt x="11089023" y="2929607"/>
                  <a:pt x="11127463" y="2963872"/>
                </a:cubicBezTo>
                <a:cubicBezTo>
                  <a:pt x="11160786" y="2993859"/>
                  <a:pt x="11203726" y="3008852"/>
                  <a:pt x="11256281" y="3008852"/>
                </a:cubicBezTo>
                <a:cubicBezTo>
                  <a:pt x="11329974" y="3008852"/>
                  <a:pt x="11392144" y="2981016"/>
                  <a:pt x="11442792" y="2925345"/>
                </a:cubicBezTo>
                <a:cubicBezTo>
                  <a:pt x="11483627" y="2894929"/>
                  <a:pt x="11507858" y="2840769"/>
                  <a:pt x="11515486" y="2762867"/>
                </a:cubicBezTo>
                <a:cubicBezTo>
                  <a:pt x="11519660" y="2725369"/>
                  <a:pt x="11524890" y="2701906"/>
                  <a:pt x="11531173" y="2692476"/>
                </a:cubicBezTo>
                <a:cubicBezTo>
                  <a:pt x="11537458" y="2683046"/>
                  <a:pt x="11547606" y="2678331"/>
                  <a:pt x="11561617" y="2678331"/>
                </a:cubicBezTo>
                <a:cubicBezTo>
                  <a:pt x="11575476" y="2678331"/>
                  <a:pt x="11587807" y="2685953"/>
                  <a:pt x="11598609" y="2701196"/>
                </a:cubicBezTo>
                <a:cubicBezTo>
                  <a:pt x="11609410" y="2716440"/>
                  <a:pt x="11614811" y="2737130"/>
                  <a:pt x="11614811" y="2763268"/>
                </a:cubicBezTo>
                <a:cubicBezTo>
                  <a:pt x="11614811" y="2821381"/>
                  <a:pt x="11592260" y="2884435"/>
                  <a:pt x="11547158" y="2952431"/>
                </a:cubicBezTo>
                <a:cubicBezTo>
                  <a:pt x="11495894" y="3029333"/>
                  <a:pt x="11467082" y="3074604"/>
                  <a:pt x="11460722" y="3088243"/>
                </a:cubicBezTo>
                <a:cubicBezTo>
                  <a:pt x="11440141" y="3135472"/>
                  <a:pt x="11429851" y="3180731"/>
                  <a:pt x="11429851" y="3224019"/>
                </a:cubicBezTo>
                <a:cubicBezTo>
                  <a:pt x="11429851" y="3275028"/>
                  <a:pt x="11444714" y="3315394"/>
                  <a:pt x="11474438" y="3345119"/>
                </a:cubicBezTo>
                <a:cubicBezTo>
                  <a:pt x="11504163" y="3374844"/>
                  <a:pt x="11544170" y="3389707"/>
                  <a:pt x="11594458" y="3389707"/>
                </a:cubicBezTo>
                <a:cubicBezTo>
                  <a:pt x="11645966" y="3389707"/>
                  <a:pt x="11682981" y="3381265"/>
                  <a:pt x="11705503" y="3364383"/>
                </a:cubicBezTo>
                <a:cubicBezTo>
                  <a:pt x="11728025" y="3347500"/>
                  <a:pt x="11753180" y="3304183"/>
                  <a:pt x="11780969" y="3234431"/>
                </a:cubicBezTo>
                <a:cubicBezTo>
                  <a:pt x="11789748" y="3224862"/>
                  <a:pt x="11801148" y="3213386"/>
                  <a:pt x="11815171" y="3200003"/>
                </a:cubicBezTo>
                <a:cubicBezTo>
                  <a:pt x="11829193" y="3186620"/>
                  <a:pt x="11850971" y="3172546"/>
                  <a:pt x="11880504" y="3157779"/>
                </a:cubicBezTo>
                <a:cubicBezTo>
                  <a:pt x="11971812" y="3112863"/>
                  <a:pt x="12026960" y="3082388"/>
                  <a:pt x="12045948" y="3066354"/>
                </a:cubicBezTo>
                <a:cubicBezTo>
                  <a:pt x="12121001" y="3003835"/>
                  <a:pt x="12158528" y="2926880"/>
                  <a:pt x="12158528" y="2835491"/>
                </a:cubicBezTo>
                <a:cubicBezTo>
                  <a:pt x="12158528" y="2758146"/>
                  <a:pt x="12134454" y="2696173"/>
                  <a:pt x="12086306" y="2649572"/>
                </a:cubicBezTo>
                <a:cubicBezTo>
                  <a:pt x="12031181" y="2560205"/>
                  <a:pt x="11958081" y="2496395"/>
                  <a:pt x="11867005" y="2458141"/>
                </a:cubicBezTo>
                <a:cubicBezTo>
                  <a:pt x="11780301" y="2421958"/>
                  <a:pt x="11694556" y="2403866"/>
                  <a:pt x="11609771" y="2403866"/>
                </a:cubicBezTo>
                <a:close/>
                <a:moveTo>
                  <a:pt x="8590418" y="2384158"/>
                </a:moveTo>
                <a:cubicBezTo>
                  <a:pt x="8564734" y="2384158"/>
                  <a:pt x="8513760" y="2386971"/>
                  <a:pt x="8437497" y="2392599"/>
                </a:cubicBezTo>
                <a:cubicBezTo>
                  <a:pt x="8334469" y="2400843"/>
                  <a:pt x="8249369" y="2404964"/>
                  <a:pt x="8182199" y="2404964"/>
                </a:cubicBezTo>
                <a:cubicBezTo>
                  <a:pt x="8141050" y="2404964"/>
                  <a:pt x="8112779" y="2404348"/>
                  <a:pt x="8097384" y="2403116"/>
                </a:cubicBezTo>
                <a:cubicBezTo>
                  <a:pt x="7997891" y="2395593"/>
                  <a:pt x="7937150" y="2391832"/>
                  <a:pt x="7915163" y="2391832"/>
                </a:cubicBezTo>
                <a:cubicBezTo>
                  <a:pt x="7858539" y="2391832"/>
                  <a:pt x="7813629" y="2396075"/>
                  <a:pt x="7780433" y="2404563"/>
                </a:cubicBezTo>
                <a:cubicBezTo>
                  <a:pt x="7739296" y="2415051"/>
                  <a:pt x="7706522" y="2432073"/>
                  <a:pt x="7682111" y="2455630"/>
                </a:cubicBezTo>
                <a:cubicBezTo>
                  <a:pt x="7657699" y="2479187"/>
                  <a:pt x="7645494" y="2507679"/>
                  <a:pt x="7645494" y="2541107"/>
                </a:cubicBezTo>
                <a:cubicBezTo>
                  <a:pt x="7645494" y="2567234"/>
                  <a:pt x="7652345" y="2588287"/>
                  <a:pt x="7666048" y="2604269"/>
                </a:cubicBezTo>
                <a:cubicBezTo>
                  <a:pt x="7679750" y="2620251"/>
                  <a:pt x="7701537" y="2635369"/>
                  <a:pt x="7731407" y="2649624"/>
                </a:cubicBezTo>
                <a:cubicBezTo>
                  <a:pt x="7763928" y="2665890"/>
                  <a:pt x="7784735" y="2690258"/>
                  <a:pt x="7793827" y="2722727"/>
                </a:cubicBezTo>
                <a:cubicBezTo>
                  <a:pt x="7802920" y="2755196"/>
                  <a:pt x="7807466" y="2820875"/>
                  <a:pt x="7807466" y="2919764"/>
                </a:cubicBezTo>
                <a:cubicBezTo>
                  <a:pt x="7807466" y="3238350"/>
                  <a:pt x="7805693" y="3422873"/>
                  <a:pt x="7802147" y="3473335"/>
                </a:cubicBezTo>
                <a:cubicBezTo>
                  <a:pt x="7797833" y="3543029"/>
                  <a:pt x="7790650" y="3590686"/>
                  <a:pt x="7780599" y="3616306"/>
                </a:cubicBezTo>
                <a:cubicBezTo>
                  <a:pt x="7770547" y="3641927"/>
                  <a:pt x="7751388" y="3664056"/>
                  <a:pt x="7723123" y="3682695"/>
                </a:cubicBezTo>
                <a:cubicBezTo>
                  <a:pt x="7692973" y="3702786"/>
                  <a:pt x="7672681" y="3719710"/>
                  <a:pt x="7662246" y="3733465"/>
                </a:cubicBezTo>
                <a:cubicBezTo>
                  <a:pt x="7651810" y="3747220"/>
                  <a:pt x="7646592" y="3765277"/>
                  <a:pt x="7646592" y="3787636"/>
                </a:cubicBezTo>
                <a:cubicBezTo>
                  <a:pt x="7646592" y="3904663"/>
                  <a:pt x="7789014" y="3963177"/>
                  <a:pt x="8073857" y="3963177"/>
                </a:cubicBezTo>
                <a:cubicBezTo>
                  <a:pt x="8221801" y="3963177"/>
                  <a:pt x="8329452" y="3952088"/>
                  <a:pt x="8396808" y="3929909"/>
                </a:cubicBezTo>
                <a:cubicBezTo>
                  <a:pt x="8464164" y="3907730"/>
                  <a:pt x="8497843" y="3867236"/>
                  <a:pt x="8497843" y="3808425"/>
                </a:cubicBezTo>
                <a:cubicBezTo>
                  <a:pt x="8497843" y="3760579"/>
                  <a:pt x="8469612" y="3721401"/>
                  <a:pt x="8413150" y="3690892"/>
                </a:cubicBezTo>
                <a:cubicBezTo>
                  <a:pt x="8400197" y="3682939"/>
                  <a:pt x="8391041" y="3676012"/>
                  <a:pt x="8385681" y="3670111"/>
                </a:cubicBezTo>
                <a:cubicBezTo>
                  <a:pt x="8380321" y="3664210"/>
                  <a:pt x="8375943" y="3654499"/>
                  <a:pt x="8372548" y="3640976"/>
                </a:cubicBezTo>
                <a:cubicBezTo>
                  <a:pt x="8361956" y="3593921"/>
                  <a:pt x="8356659" y="3524611"/>
                  <a:pt x="8356659" y="3433047"/>
                </a:cubicBezTo>
                <a:cubicBezTo>
                  <a:pt x="8356659" y="3374841"/>
                  <a:pt x="8359142" y="3340297"/>
                  <a:pt x="8364107" y="3329414"/>
                </a:cubicBezTo>
                <a:cubicBezTo>
                  <a:pt x="8369071" y="3318531"/>
                  <a:pt x="8379920" y="3313089"/>
                  <a:pt x="8396651" y="3313089"/>
                </a:cubicBezTo>
                <a:cubicBezTo>
                  <a:pt x="8438369" y="3314984"/>
                  <a:pt x="8470539" y="3328356"/>
                  <a:pt x="8493160" y="3353203"/>
                </a:cubicBezTo>
                <a:cubicBezTo>
                  <a:pt x="8515780" y="3378050"/>
                  <a:pt x="8535038" y="3423304"/>
                  <a:pt x="8550932" y="3488962"/>
                </a:cubicBezTo>
                <a:cubicBezTo>
                  <a:pt x="8577047" y="3596339"/>
                  <a:pt x="8600220" y="3676753"/>
                  <a:pt x="8620451" y="3730203"/>
                </a:cubicBezTo>
                <a:cubicBezTo>
                  <a:pt x="8640683" y="3783653"/>
                  <a:pt x="8665350" y="3827994"/>
                  <a:pt x="8694453" y="3863224"/>
                </a:cubicBezTo>
                <a:cubicBezTo>
                  <a:pt x="8760100" y="3943719"/>
                  <a:pt x="8867692" y="3983967"/>
                  <a:pt x="9017229" y="3983967"/>
                </a:cubicBezTo>
                <a:cubicBezTo>
                  <a:pt x="9127595" y="3983967"/>
                  <a:pt x="9208665" y="3969741"/>
                  <a:pt x="9260441" y="3941289"/>
                </a:cubicBezTo>
                <a:cubicBezTo>
                  <a:pt x="9303938" y="3925092"/>
                  <a:pt x="9335823" y="3903693"/>
                  <a:pt x="9356095" y="3877090"/>
                </a:cubicBezTo>
                <a:cubicBezTo>
                  <a:pt x="9376366" y="3850487"/>
                  <a:pt x="9386503" y="3823587"/>
                  <a:pt x="9386503" y="3796391"/>
                </a:cubicBezTo>
                <a:cubicBezTo>
                  <a:pt x="9386503" y="3774764"/>
                  <a:pt x="9380370" y="3754751"/>
                  <a:pt x="9368103" y="3736351"/>
                </a:cubicBezTo>
                <a:cubicBezTo>
                  <a:pt x="9355837" y="3717951"/>
                  <a:pt x="9342744" y="3706548"/>
                  <a:pt x="9328826" y="3702141"/>
                </a:cubicBezTo>
                <a:cubicBezTo>
                  <a:pt x="9282713" y="3688758"/>
                  <a:pt x="9254866" y="3676573"/>
                  <a:pt x="9245285" y="3665585"/>
                </a:cubicBezTo>
                <a:cubicBezTo>
                  <a:pt x="9235704" y="3654597"/>
                  <a:pt x="9227937" y="3627227"/>
                  <a:pt x="9221984" y="3583474"/>
                </a:cubicBezTo>
                <a:cubicBezTo>
                  <a:pt x="9206287" y="3464679"/>
                  <a:pt x="9179379" y="3375330"/>
                  <a:pt x="9141260" y="3315426"/>
                </a:cubicBezTo>
                <a:cubicBezTo>
                  <a:pt x="9103140" y="3255523"/>
                  <a:pt x="9048454" y="3213775"/>
                  <a:pt x="8977203" y="3190184"/>
                </a:cubicBezTo>
                <a:cubicBezTo>
                  <a:pt x="8941449" y="3174824"/>
                  <a:pt x="8923572" y="3161657"/>
                  <a:pt x="8923572" y="3150680"/>
                </a:cubicBezTo>
                <a:cubicBezTo>
                  <a:pt x="8923572" y="3143727"/>
                  <a:pt x="8930851" y="3136612"/>
                  <a:pt x="8945408" y="3129333"/>
                </a:cubicBezTo>
                <a:cubicBezTo>
                  <a:pt x="9006091" y="3099381"/>
                  <a:pt x="9053556" y="3055024"/>
                  <a:pt x="9087804" y="2996260"/>
                </a:cubicBezTo>
                <a:cubicBezTo>
                  <a:pt x="9122052" y="2937496"/>
                  <a:pt x="9139175" y="2872599"/>
                  <a:pt x="9139175" y="2801568"/>
                </a:cubicBezTo>
                <a:cubicBezTo>
                  <a:pt x="9139175" y="2674006"/>
                  <a:pt x="9093207" y="2587331"/>
                  <a:pt x="9001271" y="2541543"/>
                </a:cubicBezTo>
                <a:cubicBezTo>
                  <a:pt x="8888429" y="2436619"/>
                  <a:pt x="8751478" y="2384158"/>
                  <a:pt x="8590418" y="2384158"/>
                </a:cubicBezTo>
                <a:close/>
                <a:moveTo>
                  <a:pt x="2493618" y="2380879"/>
                </a:moveTo>
                <a:cubicBezTo>
                  <a:pt x="2383485" y="2380879"/>
                  <a:pt x="2287124" y="2389140"/>
                  <a:pt x="2204536" y="2405662"/>
                </a:cubicBezTo>
                <a:cubicBezTo>
                  <a:pt x="2160446" y="2414475"/>
                  <a:pt x="2124207" y="2431594"/>
                  <a:pt x="2095819" y="2457016"/>
                </a:cubicBezTo>
                <a:cubicBezTo>
                  <a:pt x="2067431" y="2482439"/>
                  <a:pt x="2053237" y="2512655"/>
                  <a:pt x="2053237" y="2547665"/>
                </a:cubicBezTo>
                <a:cubicBezTo>
                  <a:pt x="2053237" y="2594499"/>
                  <a:pt x="2077311" y="2632509"/>
                  <a:pt x="2125460" y="2661693"/>
                </a:cubicBezTo>
                <a:cubicBezTo>
                  <a:pt x="2158748" y="2686122"/>
                  <a:pt x="2179291" y="2708315"/>
                  <a:pt x="2187087" y="2728273"/>
                </a:cubicBezTo>
                <a:cubicBezTo>
                  <a:pt x="2194883" y="2748231"/>
                  <a:pt x="2198781" y="2786889"/>
                  <a:pt x="2198781" y="2844246"/>
                </a:cubicBezTo>
                <a:cubicBezTo>
                  <a:pt x="2198781" y="2871523"/>
                  <a:pt x="2197688" y="2928316"/>
                  <a:pt x="2195502" y="3014625"/>
                </a:cubicBezTo>
                <a:cubicBezTo>
                  <a:pt x="2191851" y="3136478"/>
                  <a:pt x="2190026" y="3224147"/>
                  <a:pt x="2190026" y="3277632"/>
                </a:cubicBezTo>
                <a:cubicBezTo>
                  <a:pt x="2190026" y="3417275"/>
                  <a:pt x="2203699" y="3524693"/>
                  <a:pt x="2231046" y="3599886"/>
                </a:cubicBezTo>
                <a:cubicBezTo>
                  <a:pt x="2258394" y="3675079"/>
                  <a:pt x="2308071" y="3741400"/>
                  <a:pt x="2380078" y="3798850"/>
                </a:cubicBezTo>
                <a:cubicBezTo>
                  <a:pt x="2524709" y="3913506"/>
                  <a:pt x="2716865" y="3970834"/>
                  <a:pt x="2956548" y="3970834"/>
                </a:cubicBezTo>
                <a:cubicBezTo>
                  <a:pt x="3094284" y="3970834"/>
                  <a:pt x="3222486" y="3948818"/>
                  <a:pt x="3341153" y="3904786"/>
                </a:cubicBezTo>
                <a:cubicBezTo>
                  <a:pt x="3513642" y="3842661"/>
                  <a:pt x="3626973" y="3737587"/>
                  <a:pt x="3681144" y="3589561"/>
                </a:cubicBezTo>
                <a:cubicBezTo>
                  <a:pt x="3706200" y="3519716"/>
                  <a:pt x="3718729" y="3402973"/>
                  <a:pt x="3718729" y="3239332"/>
                </a:cubicBezTo>
                <a:lnTo>
                  <a:pt x="3718729" y="2949972"/>
                </a:lnTo>
                <a:cubicBezTo>
                  <a:pt x="3719914" y="2805132"/>
                  <a:pt x="3722847" y="2721939"/>
                  <a:pt x="3727528" y="2700394"/>
                </a:cubicBezTo>
                <a:cubicBezTo>
                  <a:pt x="3732208" y="2678849"/>
                  <a:pt x="3750778" y="2658891"/>
                  <a:pt x="3783242" y="2640520"/>
                </a:cubicBezTo>
                <a:cubicBezTo>
                  <a:pt x="3823100" y="2617859"/>
                  <a:pt x="3848759" y="2599845"/>
                  <a:pt x="3860217" y="2586479"/>
                </a:cubicBezTo>
                <a:cubicBezTo>
                  <a:pt x="3871676" y="2573114"/>
                  <a:pt x="3877405" y="2553246"/>
                  <a:pt x="3877405" y="2526876"/>
                </a:cubicBezTo>
                <a:cubicBezTo>
                  <a:pt x="3877405" y="2474007"/>
                  <a:pt x="3848802" y="2436457"/>
                  <a:pt x="3791596" y="2414226"/>
                </a:cubicBezTo>
                <a:cubicBezTo>
                  <a:pt x="3734391" y="2391994"/>
                  <a:pt x="3647930" y="2380879"/>
                  <a:pt x="3532217" y="2380879"/>
                </a:cubicBezTo>
                <a:cubicBezTo>
                  <a:pt x="3414608" y="2380879"/>
                  <a:pt x="3326581" y="2392116"/>
                  <a:pt x="3268137" y="2414592"/>
                </a:cubicBezTo>
                <a:cubicBezTo>
                  <a:pt x="3209693" y="2437067"/>
                  <a:pt x="3180471" y="2475222"/>
                  <a:pt x="3180471" y="2529056"/>
                </a:cubicBezTo>
                <a:cubicBezTo>
                  <a:pt x="3180471" y="2555996"/>
                  <a:pt x="3188883" y="2577878"/>
                  <a:pt x="3205708" y="2594703"/>
                </a:cubicBezTo>
                <a:cubicBezTo>
                  <a:pt x="3222532" y="2611528"/>
                  <a:pt x="3247211" y="2627131"/>
                  <a:pt x="3279744" y="2641514"/>
                </a:cubicBezTo>
                <a:cubicBezTo>
                  <a:pt x="3321206" y="2660373"/>
                  <a:pt x="3344952" y="2683601"/>
                  <a:pt x="3350981" y="2711199"/>
                </a:cubicBezTo>
                <a:cubicBezTo>
                  <a:pt x="3357009" y="2738796"/>
                  <a:pt x="3361826" y="2843938"/>
                  <a:pt x="3365430" y="3026624"/>
                </a:cubicBezTo>
                <a:lnTo>
                  <a:pt x="3365430" y="3266697"/>
                </a:lnTo>
                <a:cubicBezTo>
                  <a:pt x="3365430" y="3325356"/>
                  <a:pt x="3361989" y="3371205"/>
                  <a:pt x="3355105" y="3404244"/>
                </a:cubicBezTo>
                <a:cubicBezTo>
                  <a:pt x="3348222" y="3437282"/>
                  <a:pt x="3334705" y="3468353"/>
                  <a:pt x="3314556" y="3497456"/>
                </a:cubicBezTo>
                <a:cubicBezTo>
                  <a:pt x="3294092" y="3528163"/>
                  <a:pt x="3261887" y="3553487"/>
                  <a:pt x="3217943" y="3573428"/>
                </a:cubicBezTo>
                <a:cubicBezTo>
                  <a:pt x="3173997" y="3593369"/>
                  <a:pt x="3124445" y="3603339"/>
                  <a:pt x="3069286" y="3603339"/>
                </a:cubicBezTo>
                <a:cubicBezTo>
                  <a:pt x="2983314" y="3603339"/>
                  <a:pt x="2900720" y="3576341"/>
                  <a:pt x="2821505" y="3522344"/>
                </a:cubicBezTo>
                <a:cubicBezTo>
                  <a:pt x="2780461" y="3465301"/>
                  <a:pt x="2761665" y="3377399"/>
                  <a:pt x="2765118" y="3258639"/>
                </a:cubicBezTo>
                <a:cubicBezTo>
                  <a:pt x="2771199" y="3038955"/>
                  <a:pt x="2774240" y="2901556"/>
                  <a:pt x="2774240" y="2846443"/>
                </a:cubicBezTo>
                <a:cubicBezTo>
                  <a:pt x="2774240" y="2786703"/>
                  <a:pt x="2777783" y="2745441"/>
                  <a:pt x="2784870" y="2722657"/>
                </a:cubicBezTo>
                <a:cubicBezTo>
                  <a:pt x="2791957" y="2699874"/>
                  <a:pt x="2803720" y="2684883"/>
                  <a:pt x="2820161" y="2677686"/>
                </a:cubicBezTo>
                <a:cubicBezTo>
                  <a:pt x="2861473" y="2658187"/>
                  <a:pt x="2884948" y="2646031"/>
                  <a:pt x="2890587" y="2641217"/>
                </a:cubicBezTo>
                <a:cubicBezTo>
                  <a:pt x="2919551" y="2617847"/>
                  <a:pt x="2934032" y="2587395"/>
                  <a:pt x="2934032" y="2549863"/>
                </a:cubicBezTo>
                <a:cubicBezTo>
                  <a:pt x="2934032" y="2476169"/>
                  <a:pt x="2888896" y="2429195"/>
                  <a:pt x="2798622" y="2408941"/>
                </a:cubicBezTo>
                <a:cubicBezTo>
                  <a:pt x="2717069" y="2390233"/>
                  <a:pt x="2615401" y="2380879"/>
                  <a:pt x="2493618" y="2380879"/>
                </a:cubicBezTo>
                <a:close/>
                <a:moveTo>
                  <a:pt x="9776064" y="2379780"/>
                </a:moveTo>
                <a:cubicBezTo>
                  <a:pt x="9601366" y="2379780"/>
                  <a:pt x="9473896" y="2391500"/>
                  <a:pt x="9393657" y="2414940"/>
                </a:cubicBezTo>
                <a:cubicBezTo>
                  <a:pt x="9313418" y="2438381"/>
                  <a:pt x="9273298" y="2480070"/>
                  <a:pt x="9273298" y="2540009"/>
                </a:cubicBezTo>
                <a:cubicBezTo>
                  <a:pt x="9273298" y="2576204"/>
                  <a:pt x="9286071" y="2605249"/>
                  <a:pt x="9311616" y="2627143"/>
                </a:cubicBezTo>
                <a:cubicBezTo>
                  <a:pt x="9324208" y="2637933"/>
                  <a:pt x="9366823" y="2653176"/>
                  <a:pt x="9439457" y="2672872"/>
                </a:cubicBezTo>
                <a:cubicBezTo>
                  <a:pt x="9450584" y="2683976"/>
                  <a:pt x="9474018" y="2707051"/>
                  <a:pt x="9509760" y="2742095"/>
                </a:cubicBezTo>
                <a:cubicBezTo>
                  <a:pt x="9595977" y="2826881"/>
                  <a:pt x="9688745" y="2925648"/>
                  <a:pt x="9788063" y="3038397"/>
                </a:cubicBezTo>
                <a:cubicBezTo>
                  <a:pt x="9808807" y="3082127"/>
                  <a:pt x="9824689" y="3119316"/>
                  <a:pt x="9835711" y="3149965"/>
                </a:cubicBezTo>
                <a:cubicBezTo>
                  <a:pt x="9846734" y="3180615"/>
                  <a:pt x="9852245" y="3223537"/>
                  <a:pt x="9852245" y="3278731"/>
                </a:cubicBezTo>
                <a:cubicBezTo>
                  <a:pt x="9852245" y="3462708"/>
                  <a:pt x="9841153" y="3578614"/>
                  <a:pt x="9818968" y="3626448"/>
                </a:cubicBezTo>
                <a:cubicBezTo>
                  <a:pt x="9811376" y="3643261"/>
                  <a:pt x="9789779" y="3657911"/>
                  <a:pt x="9754176" y="3670399"/>
                </a:cubicBezTo>
                <a:cubicBezTo>
                  <a:pt x="9688959" y="3693560"/>
                  <a:pt x="9656350" y="3733005"/>
                  <a:pt x="9656350" y="3788735"/>
                </a:cubicBezTo>
                <a:cubicBezTo>
                  <a:pt x="9656350" y="3859219"/>
                  <a:pt x="9707400" y="3905576"/>
                  <a:pt x="9809498" y="3927807"/>
                </a:cubicBezTo>
                <a:cubicBezTo>
                  <a:pt x="9917817" y="3951387"/>
                  <a:pt x="10033263" y="3963177"/>
                  <a:pt x="10155837" y="3963177"/>
                </a:cubicBezTo>
                <a:cubicBezTo>
                  <a:pt x="10464760" y="3963177"/>
                  <a:pt x="10619222" y="3906123"/>
                  <a:pt x="10619222" y="3792013"/>
                </a:cubicBezTo>
                <a:cubicBezTo>
                  <a:pt x="10619222" y="3741854"/>
                  <a:pt x="10588317" y="3700688"/>
                  <a:pt x="10526507" y="3668515"/>
                </a:cubicBezTo>
                <a:cubicBezTo>
                  <a:pt x="10498438" y="3653842"/>
                  <a:pt x="10480304" y="3639619"/>
                  <a:pt x="10472099" y="3625846"/>
                </a:cubicBezTo>
                <a:cubicBezTo>
                  <a:pt x="10463898" y="3612074"/>
                  <a:pt x="10458098" y="3584433"/>
                  <a:pt x="10454703" y="3542924"/>
                </a:cubicBezTo>
                <a:cubicBezTo>
                  <a:pt x="10448378" y="3473382"/>
                  <a:pt x="10445215" y="3395532"/>
                  <a:pt x="10445215" y="3309374"/>
                </a:cubicBezTo>
                <a:cubicBezTo>
                  <a:pt x="10445215" y="3211659"/>
                  <a:pt x="10456801" y="3138760"/>
                  <a:pt x="10479974" y="3090675"/>
                </a:cubicBezTo>
                <a:cubicBezTo>
                  <a:pt x="10503147" y="3042591"/>
                  <a:pt x="10563417" y="2965930"/>
                  <a:pt x="10660783" y="2860692"/>
                </a:cubicBezTo>
                <a:cubicBezTo>
                  <a:pt x="10741488" y="2774232"/>
                  <a:pt x="10796331" y="2719788"/>
                  <a:pt x="10825310" y="2697359"/>
                </a:cubicBezTo>
                <a:cubicBezTo>
                  <a:pt x="10854292" y="2674930"/>
                  <a:pt x="10881653" y="2660199"/>
                  <a:pt x="10907396" y="2653164"/>
                </a:cubicBezTo>
                <a:cubicBezTo>
                  <a:pt x="10968637" y="2644363"/>
                  <a:pt x="11010521" y="2630500"/>
                  <a:pt x="11033048" y="2611577"/>
                </a:cubicBezTo>
                <a:cubicBezTo>
                  <a:pt x="11055577" y="2592653"/>
                  <a:pt x="11066840" y="2564786"/>
                  <a:pt x="11066840" y="2527974"/>
                </a:cubicBezTo>
                <a:cubicBezTo>
                  <a:pt x="11066840" y="2500232"/>
                  <a:pt x="11057399" y="2474065"/>
                  <a:pt x="11038516" y="2449473"/>
                </a:cubicBezTo>
                <a:cubicBezTo>
                  <a:pt x="11019633" y="2424882"/>
                  <a:pt x="10995734" y="2408203"/>
                  <a:pt x="10966817" y="2399436"/>
                </a:cubicBezTo>
                <a:cubicBezTo>
                  <a:pt x="10926610" y="2387064"/>
                  <a:pt x="10842330" y="2380879"/>
                  <a:pt x="10713978" y="2380879"/>
                </a:cubicBezTo>
                <a:cubicBezTo>
                  <a:pt x="10475841" y="2380879"/>
                  <a:pt x="10356773" y="2429544"/>
                  <a:pt x="10356773" y="2526876"/>
                </a:cubicBezTo>
                <a:cubicBezTo>
                  <a:pt x="10356773" y="2561094"/>
                  <a:pt x="10365377" y="2588093"/>
                  <a:pt x="10382585" y="2607871"/>
                </a:cubicBezTo>
                <a:cubicBezTo>
                  <a:pt x="10402468" y="2632009"/>
                  <a:pt x="10413531" y="2646325"/>
                  <a:pt x="10415775" y="2650819"/>
                </a:cubicBezTo>
                <a:cubicBezTo>
                  <a:pt x="10418019" y="2655312"/>
                  <a:pt x="10419141" y="2662152"/>
                  <a:pt x="10419141" y="2671338"/>
                </a:cubicBezTo>
                <a:cubicBezTo>
                  <a:pt x="10419141" y="2687232"/>
                  <a:pt x="10406485" y="2711149"/>
                  <a:pt x="10381172" y="2743089"/>
                </a:cubicBezTo>
                <a:cubicBezTo>
                  <a:pt x="10359534" y="2770285"/>
                  <a:pt x="10342651" y="2788584"/>
                  <a:pt x="10330524" y="2797984"/>
                </a:cubicBezTo>
                <a:cubicBezTo>
                  <a:pt x="10318397" y="2807385"/>
                  <a:pt x="10307223" y="2812085"/>
                  <a:pt x="10297003" y="2812085"/>
                </a:cubicBezTo>
                <a:cubicBezTo>
                  <a:pt x="10280830" y="2812085"/>
                  <a:pt x="10261523" y="2796615"/>
                  <a:pt x="10239082" y="2765675"/>
                </a:cubicBezTo>
                <a:cubicBezTo>
                  <a:pt x="10200666" y="2712434"/>
                  <a:pt x="10181458" y="2674785"/>
                  <a:pt x="10181458" y="2652728"/>
                </a:cubicBezTo>
                <a:cubicBezTo>
                  <a:pt x="10181458" y="2644520"/>
                  <a:pt x="10192073" y="2626817"/>
                  <a:pt x="10213305" y="2599621"/>
                </a:cubicBezTo>
                <a:cubicBezTo>
                  <a:pt x="10231478" y="2577332"/>
                  <a:pt x="10240565" y="2554176"/>
                  <a:pt x="10240565" y="2530154"/>
                </a:cubicBezTo>
                <a:cubicBezTo>
                  <a:pt x="10240565" y="2499424"/>
                  <a:pt x="10228118" y="2472484"/>
                  <a:pt x="10203224" y="2449334"/>
                </a:cubicBezTo>
                <a:cubicBezTo>
                  <a:pt x="10178330" y="2426184"/>
                  <a:pt x="10146489" y="2410894"/>
                  <a:pt x="10107701" y="2403464"/>
                </a:cubicBezTo>
                <a:cubicBezTo>
                  <a:pt x="10030264" y="2387675"/>
                  <a:pt x="9919718" y="2379780"/>
                  <a:pt x="9776064" y="2379780"/>
                </a:cubicBezTo>
                <a:close/>
                <a:moveTo>
                  <a:pt x="4356581" y="2379780"/>
                </a:moveTo>
                <a:cubicBezTo>
                  <a:pt x="4253703" y="2379780"/>
                  <a:pt x="4181039" y="2382815"/>
                  <a:pt x="4138588" y="2388884"/>
                </a:cubicBezTo>
                <a:cubicBezTo>
                  <a:pt x="4005654" y="2409034"/>
                  <a:pt x="3939187" y="2460502"/>
                  <a:pt x="3939187" y="2543287"/>
                </a:cubicBezTo>
                <a:cubicBezTo>
                  <a:pt x="3939187" y="2570809"/>
                  <a:pt x="3946937" y="2593869"/>
                  <a:pt x="3962436" y="2612466"/>
                </a:cubicBezTo>
                <a:cubicBezTo>
                  <a:pt x="3977935" y="2631064"/>
                  <a:pt x="4003439" y="2649042"/>
                  <a:pt x="4038949" y="2666402"/>
                </a:cubicBezTo>
                <a:cubicBezTo>
                  <a:pt x="4064622" y="2678901"/>
                  <a:pt x="4082655" y="2691575"/>
                  <a:pt x="4093050" y="2704423"/>
                </a:cubicBezTo>
                <a:cubicBezTo>
                  <a:pt x="4103445" y="2717271"/>
                  <a:pt x="4112159" y="2737653"/>
                  <a:pt x="4119194" y="2765570"/>
                </a:cubicBezTo>
                <a:cubicBezTo>
                  <a:pt x="4140727" y="2850740"/>
                  <a:pt x="4151494" y="2986045"/>
                  <a:pt x="4151494" y="3171487"/>
                </a:cubicBezTo>
                <a:cubicBezTo>
                  <a:pt x="4151494" y="3346198"/>
                  <a:pt x="4145291" y="3480608"/>
                  <a:pt x="4132885" y="3574719"/>
                </a:cubicBezTo>
                <a:cubicBezTo>
                  <a:pt x="4126583" y="3619530"/>
                  <a:pt x="4109398" y="3650237"/>
                  <a:pt x="4081330" y="3666841"/>
                </a:cubicBezTo>
                <a:cubicBezTo>
                  <a:pt x="4043472" y="3689130"/>
                  <a:pt x="4018159" y="3708024"/>
                  <a:pt x="4005393" y="3723523"/>
                </a:cubicBezTo>
                <a:cubicBezTo>
                  <a:pt x="3992626" y="3739022"/>
                  <a:pt x="3986243" y="3761852"/>
                  <a:pt x="3986243" y="3792013"/>
                </a:cubicBezTo>
                <a:cubicBezTo>
                  <a:pt x="3986243" y="3848940"/>
                  <a:pt x="4016247" y="3891699"/>
                  <a:pt x="4076254" y="3920290"/>
                </a:cubicBezTo>
                <a:cubicBezTo>
                  <a:pt x="4136263" y="3948882"/>
                  <a:pt x="4217304" y="3963177"/>
                  <a:pt x="4319379" y="3963177"/>
                </a:cubicBezTo>
                <a:cubicBezTo>
                  <a:pt x="4553156" y="3963177"/>
                  <a:pt x="4670044" y="3905030"/>
                  <a:pt x="4670044" y="3788735"/>
                </a:cubicBezTo>
                <a:cubicBezTo>
                  <a:pt x="4670044" y="3741133"/>
                  <a:pt x="4641208" y="3703129"/>
                  <a:pt x="4583538" y="3674724"/>
                </a:cubicBezTo>
                <a:cubicBezTo>
                  <a:pt x="4554772" y="3660341"/>
                  <a:pt x="4535369" y="3636633"/>
                  <a:pt x="4525329" y="3603601"/>
                </a:cubicBezTo>
                <a:cubicBezTo>
                  <a:pt x="4515289" y="3570568"/>
                  <a:pt x="4510269" y="3504229"/>
                  <a:pt x="4510269" y="3404584"/>
                </a:cubicBezTo>
                <a:cubicBezTo>
                  <a:pt x="4510269" y="3296172"/>
                  <a:pt x="4524704" y="3241966"/>
                  <a:pt x="4553574" y="3241966"/>
                </a:cubicBezTo>
                <a:cubicBezTo>
                  <a:pt x="4577608" y="3241966"/>
                  <a:pt x="4610187" y="3260534"/>
                  <a:pt x="4651312" y="3297672"/>
                </a:cubicBezTo>
                <a:lnTo>
                  <a:pt x="5300285" y="3878799"/>
                </a:lnTo>
                <a:cubicBezTo>
                  <a:pt x="5339794" y="3914506"/>
                  <a:pt x="5368751" y="3937679"/>
                  <a:pt x="5387157" y="3948318"/>
                </a:cubicBezTo>
                <a:cubicBezTo>
                  <a:pt x="5405563" y="3958957"/>
                  <a:pt x="5428300" y="3964276"/>
                  <a:pt x="5455368" y="3964276"/>
                </a:cubicBezTo>
                <a:cubicBezTo>
                  <a:pt x="5519097" y="3964276"/>
                  <a:pt x="5562298" y="3923540"/>
                  <a:pt x="5584971" y="3842068"/>
                </a:cubicBezTo>
                <a:cubicBezTo>
                  <a:pt x="5601749" y="3782526"/>
                  <a:pt x="5609777" y="3687770"/>
                  <a:pt x="5609056" y="3557801"/>
                </a:cubicBezTo>
                <a:cubicBezTo>
                  <a:pt x="5608324" y="3462958"/>
                  <a:pt x="5607958" y="3388178"/>
                  <a:pt x="5607958" y="3333460"/>
                </a:cubicBezTo>
                <a:lnTo>
                  <a:pt x="5607958" y="2976674"/>
                </a:lnTo>
                <a:cubicBezTo>
                  <a:pt x="5608678" y="2845275"/>
                  <a:pt x="5616207" y="2761518"/>
                  <a:pt x="5630543" y="2725404"/>
                </a:cubicBezTo>
                <a:cubicBezTo>
                  <a:pt x="5639264" y="2704696"/>
                  <a:pt x="5646633" y="2691604"/>
                  <a:pt x="5652650" y="2686127"/>
                </a:cubicBezTo>
                <a:cubicBezTo>
                  <a:pt x="5658667" y="2680651"/>
                  <a:pt x="5671111" y="2673826"/>
                  <a:pt x="5689982" y="2665652"/>
                </a:cubicBezTo>
                <a:cubicBezTo>
                  <a:pt x="5754222" y="2637386"/>
                  <a:pt x="5786342" y="2594773"/>
                  <a:pt x="5786342" y="2537811"/>
                </a:cubicBezTo>
                <a:cubicBezTo>
                  <a:pt x="5786342" y="2470141"/>
                  <a:pt x="5747164" y="2424382"/>
                  <a:pt x="5668809" y="2400535"/>
                </a:cubicBezTo>
                <a:cubicBezTo>
                  <a:pt x="5624253" y="2386698"/>
                  <a:pt x="5545810" y="2379780"/>
                  <a:pt x="5433480" y="2379780"/>
                </a:cubicBezTo>
                <a:cubicBezTo>
                  <a:pt x="5347032" y="2379780"/>
                  <a:pt x="5285576" y="2383664"/>
                  <a:pt x="5249113" y="2391430"/>
                </a:cubicBezTo>
                <a:cubicBezTo>
                  <a:pt x="5153584" y="2411371"/>
                  <a:pt x="5105820" y="2457979"/>
                  <a:pt x="5105820" y="2531253"/>
                </a:cubicBezTo>
                <a:cubicBezTo>
                  <a:pt x="5105820" y="2561368"/>
                  <a:pt x="5112883" y="2585922"/>
                  <a:pt x="5127010" y="2604914"/>
                </a:cubicBezTo>
                <a:cubicBezTo>
                  <a:pt x="5141137" y="2623907"/>
                  <a:pt x="5159973" y="2637654"/>
                  <a:pt x="5183518" y="2646153"/>
                </a:cubicBezTo>
                <a:cubicBezTo>
                  <a:pt x="5221237" y="2667140"/>
                  <a:pt x="5244895" y="2692351"/>
                  <a:pt x="5254494" y="2721785"/>
                </a:cubicBezTo>
                <a:cubicBezTo>
                  <a:pt x="5264092" y="2751219"/>
                  <a:pt x="5268891" y="2810649"/>
                  <a:pt x="5268891" y="2900074"/>
                </a:cubicBezTo>
                <a:cubicBezTo>
                  <a:pt x="5268891" y="2966174"/>
                  <a:pt x="5257363" y="2999225"/>
                  <a:pt x="5234306" y="2999225"/>
                </a:cubicBezTo>
                <a:cubicBezTo>
                  <a:pt x="5217679" y="2999225"/>
                  <a:pt x="5185960" y="2978831"/>
                  <a:pt x="5139149" y="2938042"/>
                </a:cubicBezTo>
                <a:lnTo>
                  <a:pt x="4594142" y="2460880"/>
                </a:lnTo>
                <a:cubicBezTo>
                  <a:pt x="4555876" y="2427219"/>
                  <a:pt x="4521850" y="2405287"/>
                  <a:pt x="4492061" y="2395084"/>
                </a:cubicBezTo>
                <a:cubicBezTo>
                  <a:pt x="4462272" y="2384881"/>
                  <a:pt x="4417112" y="2379780"/>
                  <a:pt x="4356581" y="2379780"/>
                </a:cubicBezTo>
                <a:close/>
                <a:moveTo>
                  <a:pt x="723155" y="2378699"/>
                </a:moveTo>
                <a:cubicBezTo>
                  <a:pt x="634916" y="2378699"/>
                  <a:pt x="548037" y="2387320"/>
                  <a:pt x="462519" y="2404563"/>
                </a:cubicBezTo>
                <a:cubicBezTo>
                  <a:pt x="307657" y="2435375"/>
                  <a:pt x="230225" y="2493657"/>
                  <a:pt x="230225" y="2579407"/>
                </a:cubicBezTo>
                <a:cubicBezTo>
                  <a:pt x="230225" y="2619533"/>
                  <a:pt x="247916" y="2648043"/>
                  <a:pt x="283298" y="2664937"/>
                </a:cubicBezTo>
                <a:cubicBezTo>
                  <a:pt x="332318" y="2689447"/>
                  <a:pt x="361447" y="2709879"/>
                  <a:pt x="370685" y="2726233"/>
                </a:cubicBezTo>
                <a:cubicBezTo>
                  <a:pt x="379923" y="2742586"/>
                  <a:pt x="384175" y="2780104"/>
                  <a:pt x="383443" y="2838787"/>
                </a:cubicBezTo>
                <a:cubicBezTo>
                  <a:pt x="383443" y="2864274"/>
                  <a:pt x="384902" y="2964459"/>
                  <a:pt x="387820" y="3139344"/>
                </a:cubicBezTo>
                <a:cubicBezTo>
                  <a:pt x="388553" y="3174365"/>
                  <a:pt x="388919" y="3204410"/>
                  <a:pt x="388919" y="3229478"/>
                </a:cubicBezTo>
                <a:cubicBezTo>
                  <a:pt x="388919" y="3365470"/>
                  <a:pt x="383565" y="3475254"/>
                  <a:pt x="372856" y="3558830"/>
                </a:cubicBezTo>
                <a:cubicBezTo>
                  <a:pt x="368542" y="3596270"/>
                  <a:pt x="363098" y="3621277"/>
                  <a:pt x="356523" y="3633852"/>
                </a:cubicBezTo>
                <a:cubicBezTo>
                  <a:pt x="349948" y="3646426"/>
                  <a:pt x="341643" y="3655952"/>
                  <a:pt x="331609" y="3662428"/>
                </a:cubicBezTo>
                <a:cubicBezTo>
                  <a:pt x="283391" y="3685962"/>
                  <a:pt x="252067" y="3705844"/>
                  <a:pt x="237638" y="3722076"/>
                </a:cubicBezTo>
                <a:cubicBezTo>
                  <a:pt x="223208" y="3738307"/>
                  <a:pt x="215994" y="3761254"/>
                  <a:pt x="215994" y="3790915"/>
                </a:cubicBezTo>
                <a:cubicBezTo>
                  <a:pt x="215994" y="3820959"/>
                  <a:pt x="226938" y="3847783"/>
                  <a:pt x="248826" y="3871386"/>
                </a:cubicBezTo>
                <a:cubicBezTo>
                  <a:pt x="270714" y="3894990"/>
                  <a:pt x="294791" y="3910704"/>
                  <a:pt x="321057" y="3918529"/>
                </a:cubicBezTo>
                <a:cubicBezTo>
                  <a:pt x="409296" y="3948295"/>
                  <a:pt x="514504" y="3963177"/>
                  <a:pt x="636683" y="3963177"/>
                </a:cubicBezTo>
                <a:cubicBezTo>
                  <a:pt x="770942" y="3963177"/>
                  <a:pt x="876634" y="3948469"/>
                  <a:pt x="953757" y="3919052"/>
                </a:cubicBezTo>
                <a:cubicBezTo>
                  <a:pt x="1030880" y="3889635"/>
                  <a:pt x="1069442" y="3844371"/>
                  <a:pt x="1069442" y="3783258"/>
                </a:cubicBezTo>
                <a:cubicBezTo>
                  <a:pt x="1069442" y="3734947"/>
                  <a:pt x="1050989" y="3700252"/>
                  <a:pt x="1014084" y="3679171"/>
                </a:cubicBezTo>
                <a:cubicBezTo>
                  <a:pt x="985889" y="3661975"/>
                  <a:pt x="968168" y="3648115"/>
                  <a:pt x="960925" y="3637593"/>
                </a:cubicBezTo>
                <a:cubicBezTo>
                  <a:pt x="941333" y="3606955"/>
                  <a:pt x="931537" y="3551906"/>
                  <a:pt x="931537" y="3472446"/>
                </a:cubicBezTo>
                <a:cubicBezTo>
                  <a:pt x="931537" y="3421274"/>
                  <a:pt x="933607" y="3379213"/>
                  <a:pt x="937746" y="3346262"/>
                </a:cubicBezTo>
                <a:cubicBezTo>
                  <a:pt x="940316" y="3326309"/>
                  <a:pt x="944612" y="3315153"/>
                  <a:pt x="950635" y="3312793"/>
                </a:cubicBezTo>
                <a:cubicBezTo>
                  <a:pt x="984226" y="3299131"/>
                  <a:pt x="1064535" y="3292300"/>
                  <a:pt x="1191562" y="3292300"/>
                </a:cubicBezTo>
                <a:cubicBezTo>
                  <a:pt x="1242942" y="3292300"/>
                  <a:pt x="1273042" y="3295875"/>
                  <a:pt x="1281862" y="3303026"/>
                </a:cubicBezTo>
                <a:cubicBezTo>
                  <a:pt x="1290681" y="3310177"/>
                  <a:pt x="1295090" y="3333088"/>
                  <a:pt x="1295090" y="3371760"/>
                </a:cubicBezTo>
                <a:cubicBezTo>
                  <a:pt x="1295090" y="3458813"/>
                  <a:pt x="1288986" y="3530820"/>
                  <a:pt x="1276778" y="3587782"/>
                </a:cubicBezTo>
                <a:cubicBezTo>
                  <a:pt x="1269406" y="3619559"/>
                  <a:pt x="1262755" y="3639965"/>
                  <a:pt x="1256825" y="3648999"/>
                </a:cubicBezTo>
                <a:cubicBezTo>
                  <a:pt x="1250896" y="3658033"/>
                  <a:pt x="1239030" y="3667457"/>
                  <a:pt x="1221229" y="3677270"/>
                </a:cubicBezTo>
                <a:cubicBezTo>
                  <a:pt x="1170511" y="3704780"/>
                  <a:pt x="1145152" y="3743755"/>
                  <a:pt x="1145152" y="3794193"/>
                </a:cubicBezTo>
                <a:cubicBezTo>
                  <a:pt x="1145152" y="3853271"/>
                  <a:pt x="1177778" y="3896367"/>
                  <a:pt x="1243030" y="3923482"/>
                </a:cubicBezTo>
                <a:cubicBezTo>
                  <a:pt x="1307305" y="3949946"/>
                  <a:pt x="1406153" y="3963177"/>
                  <a:pt x="1539576" y="3963177"/>
                </a:cubicBezTo>
                <a:cubicBezTo>
                  <a:pt x="1690613" y="3963177"/>
                  <a:pt x="1802321" y="3949382"/>
                  <a:pt x="1874701" y="3921790"/>
                </a:cubicBezTo>
                <a:cubicBezTo>
                  <a:pt x="1947080" y="3894199"/>
                  <a:pt x="1983269" y="3847655"/>
                  <a:pt x="1983269" y="3782159"/>
                </a:cubicBezTo>
                <a:cubicBezTo>
                  <a:pt x="1983269" y="3742359"/>
                  <a:pt x="1961684" y="3711571"/>
                  <a:pt x="1918512" y="3689793"/>
                </a:cubicBezTo>
                <a:cubicBezTo>
                  <a:pt x="1889758" y="3671434"/>
                  <a:pt x="1872675" y="3659548"/>
                  <a:pt x="1867262" y="3654135"/>
                </a:cubicBezTo>
                <a:cubicBezTo>
                  <a:pt x="1861850" y="3648723"/>
                  <a:pt x="1856742" y="3637005"/>
                  <a:pt x="1851940" y="3618983"/>
                </a:cubicBezTo>
                <a:cubicBezTo>
                  <a:pt x="1841732" y="3581544"/>
                  <a:pt x="1836627" y="3489288"/>
                  <a:pt x="1836627" y="3342215"/>
                </a:cubicBezTo>
                <a:cubicBezTo>
                  <a:pt x="1836627" y="3249954"/>
                  <a:pt x="1838735" y="3134629"/>
                  <a:pt x="1842949" y="2996242"/>
                </a:cubicBezTo>
                <a:cubicBezTo>
                  <a:pt x="1847164" y="2857855"/>
                  <a:pt x="1850772" y="2779226"/>
                  <a:pt x="1853772" y="2760355"/>
                </a:cubicBezTo>
                <a:cubicBezTo>
                  <a:pt x="1858387" y="2730567"/>
                  <a:pt x="1863896" y="2711271"/>
                  <a:pt x="1870297" y="2702469"/>
                </a:cubicBezTo>
                <a:cubicBezTo>
                  <a:pt x="1876698" y="2693668"/>
                  <a:pt x="1889572" y="2684163"/>
                  <a:pt x="1908920" y="2673954"/>
                </a:cubicBezTo>
                <a:cubicBezTo>
                  <a:pt x="1968706" y="2646304"/>
                  <a:pt x="1998600" y="2606033"/>
                  <a:pt x="1998600" y="2553141"/>
                </a:cubicBezTo>
                <a:cubicBezTo>
                  <a:pt x="1998600" y="2491552"/>
                  <a:pt x="1963355" y="2447261"/>
                  <a:pt x="1892865" y="2420269"/>
                </a:cubicBezTo>
                <a:cubicBezTo>
                  <a:pt x="1822375" y="2393276"/>
                  <a:pt x="1718838" y="2379780"/>
                  <a:pt x="1582253" y="2379780"/>
                </a:cubicBezTo>
                <a:cubicBezTo>
                  <a:pt x="1466167" y="2379780"/>
                  <a:pt x="1369214" y="2389134"/>
                  <a:pt x="1291393" y="2407842"/>
                </a:cubicBezTo>
                <a:cubicBezTo>
                  <a:pt x="1250605" y="2417632"/>
                  <a:pt x="1217130" y="2436660"/>
                  <a:pt x="1190969" y="2464926"/>
                </a:cubicBezTo>
                <a:cubicBezTo>
                  <a:pt x="1164808" y="2493192"/>
                  <a:pt x="1151727" y="2525149"/>
                  <a:pt x="1151727" y="2560798"/>
                </a:cubicBezTo>
                <a:cubicBezTo>
                  <a:pt x="1151727" y="2587192"/>
                  <a:pt x="1158140" y="2608403"/>
                  <a:pt x="1170964" y="2624431"/>
                </a:cubicBezTo>
                <a:cubicBezTo>
                  <a:pt x="1183789" y="2640459"/>
                  <a:pt x="1209427" y="2659158"/>
                  <a:pt x="1247878" y="2680529"/>
                </a:cubicBezTo>
                <a:cubicBezTo>
                  <a:pt x="1263587" y="2689540"/>
                  <a:pt x="1275382" y="2711126"/>
                  <a:pt x="1283266" y="2745287"/>
                </a:cubicBezTo>
                <a:cubicBezTo>
                  <a:pt x="1291149" y="2779447"/>
                  <a:pt x="1295090" y="2843444"/>
                  <a:pt x="1295090" y="2937275"/>
                </a:cubicBezTo>
                <a:cubicBezTo>
                  <a:pt x="1295090" y="2959774"/>
                  <a:pt x="1288972" y="2973717"/>
                  <a:pt x="1276734" y="2979107"/>
                </a:cubicBezTo>
                <a:cubicBezTo>
                  <a:pt x="1264496" y="2984496"/>
                  <a:pt x="1222240" y="2987190"/>
                  <a:pt x="1149966" y="2987190"/>
                </a:cubicBezTo>
                <a:cubicBezTo>
                  <a:pt x="1065040" y="2987190"/>
                  <a:pt x="1013448" y="2986595"/>
                  <a:pt x="995187" y="2985403"/>
                </a:cubicBezTo>
                <a:cubicBezTo>
                  <a:pt x="976927" y="2984211"/>
                  <a:pt x="964529" y="2981435"/>
                  <a:pt x="957995" y="2977075"/>
                </a:cubicBezTo>
                <a:cubicBezTo>
                  <a:pt x="944740" y="2968913"/>
                  <a:pt x="938112" y="2943246"/>
                  <a:pt x="938112" y="2900074"/>
                </a:cubicBezTo>
                <a:cubicBezTo>
                  <a:pt x="938112" y="2814498"/>
                  <a:pt x="941388" y="2759544"/>
                  <a:pt x="947940" y="2735215"/>
                </a:cubicBezTo>
                <a:cubicBezTo>
                  <a:pt x="954492" y="2710885"/>
                  <a:pt x="973105" y="2688616"/>
                  <a:pt x="1003777" y="2668408"/>
                </a:cubicBezTo>
                <a:cubicBezTo>
                  <a:pt x="1031938" y="2652816"/>
                  <a:pt x="1053024" y="2635387"/>
                  <a:pt x="1067035" y="2616120"/>
                </a:cubicBezTo>
                <a:cubicBezTo>
                  <a:pt x="1081046" y="2596854"/>
                  <a:pt x="1088051" y="2572210"/>
                  <a:pt x="1088051" y="2542189"/>
                </a:cubicBezTo>
                <a:cubicBezTo>
                  <a:pt x="1088051" y="2433195"/>
                  <a:pt x="966418" y="2378699"/>
                  <a:pt x="723155" y="2378699"/>
                </a:cubicBezTo>
                <a:close/>
                <a:moveTo>
                  <a:pt x="6694855" y="2372123"/>
                </a:moveTo>
                <a:cubicBezTo>
                  <a:pt x="6539004" y="2372123"/>
                  <a:pt x="6407739" y="2402767"/>
                  <a:pt x="6301059" y="2464054"/>
                </a:cubicBezTo>
                <a:cubicBezTo>
                  <a:pt x="6144953" y="2537049"/>
                  <a:pt x="6026914" y="2650432"/>
                  <a:pt x="5946942" y="2804202"/>
                </a:cubicBezTo>
                <a:cubicBezTo>
                  <a:pt x="5875434" y="2904277"/>
                  <a:pt x="5839681" y="3022328"/>
                  <a:pt x="5839681" y="3158355"/>
                </a:cubicBezTo>
                <a:cubicBezTo>
                  <a:pt x="5839681" y="3293102"/>
                  <a:pt x="5882166" y="3422019"/>
                  <a:pt x="5967138" y="3545104"/>
                </a:cubicBezTo>
                <a:cubicBezTo>
                  <a:pt x="6017333" y="3676352"/>
                  <a:pt x="6112931" y="3780601"/>
                  <a:pt x="6253934" y="3857852"/>
                </a:cubicBezTo>
                <a:cubicBezTo>
                  <a:pt x="6390403" y="3933173"/>
                  <a:pt x="6540661" y="3970834"/>
                  <a:pt x="6704709" y="3970834"/>
                </a:cubicBezTo>
                <a:cubicBezTo>
                  <a:pt x="6805296" y="3970834"/>
                  <a:pt x="6901189" y="3955448"/>
                  <a:pt x="6992386" y="3924677"/>
                </a:cubicBezTo>
                <a:cubicBezTo>
                  <a:pt x="7083584" y="3893905"/>
                  <a:pt x="7161600" y="3851004"/>
                  <a:pt x="7226433" y="3795972"/>
                </a:cubicBezTo>
                <a:cubicBezTo>
                  <a:pt x="7321369" y="3714710"/>
                  <a:pt x="7385098" y="3613949"/>
                  <a:pt x="7417619" y="3493689"/>
                </a:cubicBezTo>
                <a:cubicBezTo>
                  <a:pt x="7424607" y="3467655"/>
                  <a:pt x="7430360" y="3452380"/>
                  <a:pt x="7434877" y="3447863"/>
                </a:cubicBezTo>
                <a:cubicBezTo>
                  <a:pt x="7439394" y="3443346"/>
                  <a:pt x="7453373" y="3439413"/>
                  <a:pt x="7476813" y="3436064"/>
                </a:cubicBezTo>
                <a:cubicBezTo>
                  <a:pt x="7508044" y="3432146"/>
                  <a:pt x="7534807" y="3418376"/>
                  <a:pt x="7557102" y="3394756"/>
                </a:cubicBezTo>
                <a:cubicBezTo>
                  <a:pt x="7579398" y="3371135"/>
                  <a:pt x="7590545" y="3343407"/>
                  <a:pt x="7590545" y="3311572"/>
                </a:cubicBezTo>
                <a:cubicBezTo>
                  <a:pt x="7590545" y="3235879"/>
                  <a:pt x="7549873" y="3185341"/>
                  <a:pt x="7468529" y="3159959"/>
                </a:cubicBezTo>
                <a:cubicBezTo>
                  <a:pt x="7372918" y="3130868"/>
                  <a:pt x="7262408" y="3116322"/>
                  <a:pt x="7136997" y="3116322"/>
                </a:cubicBezTo>
                <a:cubicBezTo>
                  <a:pt x="7019271" y="3116322"/>
                  <a:pt x="6925306" y="3130188"/>
                  <a:pt x="6855101" y="3157918"/>
                </a:cubicBezTo>
                <a:cubicBezTo>
                  <a:pt x="6744329" y="3187638"/>
                  <a:pt x="6688943" y="3238123"/>
                  <a:pt x="6688943" y="3309374"/>
                </a:cubicBezTo>
                <a:cubicBezTo>
                  <a:pt x="6688943" y="3346686"/>
                  <a:pt x="6701468" y="3377428"/>
                  <a:pt x="6726519" y="3401601"/>
                </a:cubicBezTo>
                <a:cubicBezTo>
                  <a:pt x="6751570" y="3425774"/>
                  <a:pt x="6782966" y="3437861"/>
                  <a:pt x="6820708" y="3437861"/>
                </a:cubicBezTo>
                <a:cubicBezTo>
                  <a:pt x="6853369" y="3437861"/>
                  <a:pt x="6872318" y="3438273"/>
                  <a:pt x="6877556" y="3439099"/>
                </a:cubicBezTo>
                <a:cubicBezTo>
                  <a:pt x="6882794" y="3439924"/>
                  <a:pt x="6887884" y="3442186"/>
                  <a:pt x="6892826" y="3445883"/>
                </a:cubicBezTo>
                <a:cubicBezTo>
                  <a:pt x="6907209" y="3456278"/>
                  <a:pt x="6914400" y="3474980"/>
                  <a:pt x="6914400" y="3501990"/>
                </a:cubicBezTo>
                <a:cubicBezTo>
                  <a:pt x="6914400" y="3535465"/>
                  <a:pt x="6904354" y="3562548"/>
                  <a:pt x="6884262" y="3583238"/>
                </a:cubicBezTo>
                <a:cubicBezTo>
                  <a:pt x="6864170" y="3603929"/>
                  <a:pt x="6838242" y="3614274"/>
                  <a:pt x="6806476" y="3614274"/>
                </a:cubicBezTo>
                <a:cubicBezTo>
                  <a:pt x="6764409" y="3614274"/>
                  <a:pt x="6721784" y="3601961"/>
                  <a:pt x="6678600" y="3577335"/>
                </a:cubicBezTo>
                <a:cubicBezTo>
                  <a:pt x="6635417" y="3552708"/>
                  <a:pt x="6595443" y="3516141"/>
                  <a:pt x="6558677" y="3467632"/>
                </a:cubicBezTo>
                <a:cubicBezTo>
                  <a:pt x="6477578" y="3355709"/>
                  <a:pt x="6437028" y="3214677"/>
                  <a:pt x="6437028" y="3044536"/>
                </a:cubicBezTo>
                <a:cubicBezTo>
                  <a:pt x="6437028" y="2932043"/>
                  <a:pt x="6462945" y="2843615"/>
                  <a:pt x="6514779" y="2779253"/>
                </a:cubicBezTo>
                <a:cubicBezTo>
                  <a:pt x="6566613" y="2714890"/>
                  <a:pt x="6636120" y="2682709"/>
                  <a:pt x="6723301" y="2682709"/>
                </a:cubicBezTo>
                <a:cubicBezTo>
                  <a:pt x="6820377" y="2682709"/>
                  <a:pt x="6906860" y="2729288"/>
                  <a:pt x="6982750" y="2822445"/>
                </a:cubicBezTo>
                <a:cubicBezTo>
                  <a:pt x="7031713" y="2882523"/>
                  <a:pt x="7063269" y="2918032"/>
                  <a:pt x="7077419" y="2928973"/>
                </a:cubicBezTo>
                <a:cubicBezTo>
                  <a:pt x="7121998" y="2962529"/>
                  <a:pt x="7168123" y="2979307"/>
                  <a:pt x="7215794" y="2979307"/>
                </a:cubicBezTo>
                <a:cubicBezTo>
                  <a:pt x="7275163" y="2979307"/>
                  <a:pt x="7322730" y="2957518"/>
                  <a:pt x="7358495" y="2913939"/>
                </a:cubicBezTo>
                <a:cubicBezTo>
                  <a:pt x="7394260" y="2870360"/>
                  <a:pt x="7412143" y="2814666"/>
                  <a:pt x="7412143" y="2746856"/>
                </a:cubicBezTo>
                <a:cubicBezTo>
                  <a:pt x="7412143" y="2650281"/>
                  <a:pt x="7380523" y="2561112"/>
                  <a:pt x="7317282" y="2479350"/>
                </a:cubicBezTo>
                <a:cubicBezTo>
                  <a:pt x="7275587" y="2425376"/>
                  <a:pt x="7230450" y="2398389"/>
                  <a:pt x="7181872" y="2398389"/>
                </a:cubicBezTo>
                <a:cubicBezTo>
                  <a:pt x="7163722" y="2398389"/>
                  <a:pt x="7144055" y="2401918"/>
                  <a:pt x="7122870" y="2408976"/>
                </a:cubicBezTo>
                <a:cubicBezTo>
                  <a:pt x="7081593" y="2423812"/>
                  <a:pt x="7054926" y="2431230"/>
                  <a:pt x="7042869" y="2431230"/>
                </a:cubicBezTo>
                <a:cubicBezTo>
                  <a:pt x="7030788" y="2431230"/>
                  <a:pt x="7007208" y="2425492"/>
                  <a:pt x="6972129" y="2414016"/>
                </a:cubicBezTo>
                <a:cubicBezTo>
                  <a:pt x="6884576" y="2386088"/>
                  <a:pt x="6792152" y="2372123"/>
                  <a:pt x="6694855" y="2372123"/>
                </a:cubicBezTo>
                <a:close/>
                <a:moveTo>
                  <a:pt x="0" y="0"/>
                </a:moveTo>
                <a:lnTo>
                  <a:pt x="12206640" y="0"/>
                </a:lnTo>
                <a:lnTo>
                  <a:pt x="1220664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latin typeface="Cooper Black" panose="0208090404030B020404" pitchFamily="18" charset="0"/>
            </a:endParaRPr>
          </a:p>
        </p:txBody>
      </p:sp>
      <p:sp>
        <p:nvSpPr>
          <p:cNvPr id="413" name="Rectangle 412">
            <a:extLst>
              <a:ext uri="{FF2B5EF4-FFF2-40B4-BE49-F238E27FC236}">
                <a16:creationId xmlns:a16="http://schemas.microsoft.com/office/drawing/2014/main" id="{CB82BD9B-0D5D-4701-ADA1-7EFFB4D8A851}"/>
              </a:ext>
            </a:extLst>
          </p:cNvPr>
          <p:cNvSpPr/>
          <p:nvPr/>
        </p:nvSpPr>
        <p:spPr>
          <a:xfrm>
            <a:off x="12430603" y="1502032"/>
            <a:ext cx="126232" cy="336577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53071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7 -1.85185E-6 L -1.01641 -0.03287 " pathEditMode="relative" rAng="0" ptsTypes="AA">
                                      <p:cBhvr>
                                        <p:cTn id="6" dur="6000" fill="hold"/>
                                        <p:tgtEl>
                                          <p:spTgt spid="413"/>
                                        </p:tgtEl>
                                        <p:attrNameLst>
                                          <p:attrName>ppt_x</p:attrName>
                                          <p:attrName>ppt_y</p:attrName>
                                        </p:attrNameLst>
                                      </p:cBhvr>
                                      <p:rCtr x="-50820" y="-1644"/>
                                    </p:animMotion>
                                  </p:childTnLst>
                                </p:cTn>
                              </p:par>
                              <p:par>
                                <p:cTn id="7" presetID="35" presetClass="path" presetSubtype="0" accel="50000" decel="50000" fill="hold" nodeType="withEffect">
                                  <p:stCondLst>
                                    <p:cond delay="0"/>
                                  </p:stCondLst>
                                  <p:childTnLst>
                                    <p:animMotion origin="layout" path="M 1.04167E-6 0 L -1.03034 0 " pathEditMode="relative" rAng="0" ptsTypes="AA">
                                      <p:cBhvr>
                                        <p:cTn id="8" dur="6000" fill="hold"/>
                                        <p:tgtEl>
                                          <p:spTgt spid="412"/>
                                        </p:tgtEl>
                                        <p:attrNameLst>
                                          <p:attrName>ppt_x</p:attrName>
                                          <p:attrName>ppt_y</p:attrName>
                                        </p:attrNameLst>
                                      </p:cBhvr>
                                      <p:rCtr x="-515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2184566"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16150683"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0101932" y="1600200"/>
            <a:ext cx="3657600" cy="3657600"/>
          </a:xfrm>
        </p:spPr>
      </p:pic>
      <p:pic>
        <p:nvPicPr>
          <p:cNvPr id="16" name="Picture Placeholder 15">
            <a:hlinkClick r:id="rId5" action="ppaction://hlinksldjump"/>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12487" b="12487"/>
          <a:stretch>
            <a:fillRect/>
          </a:stretch>
        </p:blipFill>
        <p:spPr>
          <a:xfrm>
            <a:off x="4252332"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8203581"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8049034"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4082917"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301083" y="1600200"/>
            <a:ext cx="3657600" cy="3657600"/>
          </a:xfrm>
        </p:spPr>
      </p:pic>
      <p:sp>
        <p:nvSpPr>
          <p:cNvPr id="21" name="Oval 20">
            <a:extLst>
              <a:ext uri="{FF2B5EF4-FFF2-40B4-BE49-F238E27FC236}">
                <a16:creationId xmlns:a16="http://schemas.microsoft.com/office/drawing/2014/main" id="{39292E25-2F30-475B-AFB8-C8D390C630B1}"/>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1A8CFAD-36E5-4280-9D60-B343E8C6145F}"/>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lowchart: Terminator 1">
            <a:extLst>
              <a:ext uri="{FF2B5EF4-FFF2-40B4-BE49-F238E27FC236}">
                <a16:creationId xmlns:a16="http://schemas.microsoft.com/office/drawing/2014/main" id="{D208221C-8D23-4681-96F8-49FE5970B600}"/>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25" name="Flowchart: Terminator 24">
            <a:extLst>
              <a:ext uri="{FF2B5EF4-FFF2-40B4-BE49-F238E27FC236}">
                <a16:creationId xmlns:a16="http://schemas.microsoft.com/office/drawing/2014/main" id="{6920CF22-E9F7-4001-B454-994DE3E876A4}"/>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FROZEN YOGURT</a:t>
            </a:r>
          </a:p>
        </p:txBody>
      </p:sp>
      <p:pic>
        <p:nvPicPr>
          <p:cNvPr id="27" name="Graphic 26" descr="Play">
            <a:hlinkClick r:id="rId11" action="ppaction://hlinksldjump"/>
            <a:extLst>
              <a:ext uri="{FF2B5EF4-FFF2-40B4-BE49-F238E27FC236}">
                <a16:creationId xmlns:a16="http://schemas.microsoft.com/office/drawing/2014/main" id="{4DB6A868-0441-4D29-86D3-9803A8D394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pic>
        <p:nvPicPr>
          <p:cNvPr id="37" name="Graphic 36" descr="Play">
            <a:hlinkClick r:id="rId14" action="ppaction://hlinksldjump"/>
            <a:extLst>
              <a:ext uri="{FF2B5EF4-FFF2-40B4-BE49-F238E27FC236}">
                <a16:creationId xmlns:a16="http://schemas.microsoft.com/office/drawing/2014/main" id="{4952A115-204E-40DA-A8C8-C021D8ED27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39" name="Flowchart: Terminator 38">
            <a:hlinkClick r:id="rId15" action="ppaction://hlinksldjump"/>
            <a:extLst>
              <a:ext uri="{FF2B5EF4-FFF2-40B4-BE49-F238E27FC236}">
                <a16:creationId xmlns:a16="http://schemas.microsoft.com/office/drawing/2014/main" id="{0A329207-784B-4062-B828-CCD7C845875F}"/>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40" name="Flowchart: Terminator 39">
            <a:hlinkClick r:id="rId16" action="ppaction://hlinksldjump"/>
            <a:extLst>
              <a:ext uri="{FF2B5EF4-FFF2-40B4-BE49-F238E27FC236}">
                <a16:creationId xmlns:a16="http://schemas.microsoft.com/office/drawing/2014/main" id="{5F86797C-50A6-4E13-8337-D24724D2F4AA}"/>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2189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7">
            <a:extLst>
              <a:ext uri="{28A0092B-C50C-407E-A947-70E740481C1C}">
                <a14:useLocalDpi xmlns:a14="http://schemas.microsoft.com/office/drawing/2010/main" val="0"/>
              </a:ext>
            </a:extLst>
          </a:blip>
          <a:srcRect/>
          <a:stretch/>
        </p:blipFill>
        <p:spPr>
          <a:xfrm>
            <a:off x="772686" y="1396996"/>
            <a:ext cx="2744132"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5001369"/>
          </a:xfrm>
          <a:prstGeom prst="rect">
            <a:avLst/>
          </a:prstGeom>
          <a:noFill/>
        </p:spPr>
        <p:txBody>
          <a:bodyPr wrap="square" rtlCol="0">
            <a:spAutoFit/>
          </a:bodyPr>
          <a:lstStyle/>
          <a:p>
            <a:r>
              <a:rPr lang="en-US" sz="1100" b="1" dirty="0"/>
              <a:t>Frozen Yogurt Bowls Recipe</a:t>
            </a:r>
          </a:p>
          <a:p>
            <a:r>
              <a:rPr lang="en-US" sz="1100" b="1" dirty="0">
                <a:solidFill>
                  <a:schemeClr val="bg1">
                    <a:lumMod val="95000"/>
                  </a:schemeClr>
                </a:solidFill>
              </a:rPr>
              <a:t>Ingredients:</a:t>
            </a:r>
          </a:p>
          <a:p>
            <a:r>
              <a:rPr lang="en-US" sz="1100" b="1" dirty="0">
                <a:solidFill>
                  <a:schemeClr val="bg1">
                    <a:lumMod val="95000"/>
                  </a:schemeClr>
                </a:solidFill>
              </a:rPr>
              <a:t>2 cups</a:t>
            </a:r>
            <a:r>
              <a:rPr lang="en-US" sz="1100" dirty="0">
                <a:solidFill>
                  <a:schemeClr val="bg1">
                    <a:lumMod val="95000"/>
                  </a:schemeClr>
                </a:solidFill>
              </a:rPr>
              <a:t> plain Greek yogurt (or any yogurt of your choice)</a:t>
            </a:r>
          </a:p>
          <a:p>
            <a:r>
              <a:rPr lang="en-US" sz="1100" b="1" dirty="0">
                <a:solidFill>
                  <a:schemeClr val="bg1">
                    <a:lumMod val="95000"/>
                  </a:schemeClr>
                </a:solidFill>
              </a:rPr>
              <a:t>2 tablespoons</a:t>
            </a:r>
            <a:r>
              <a:rPr lang="en-US" sz="1100" dirty="0">
                <a:solidFill>
                  <a:schemeClr val="bg1">
                    <a:lumMod val="95000"/>
                  </a:schemeClr>
                </a:solidFill>
              </a:rPr>
              <a:t> honey or maple syrup (adjust to taste)</a:t>
            </a:r>
          </a:p>
          <a:p>
            <a:r>
              <a:rPr lang="en-US" sz="1100" b="1" dirty="0">
                <a:solidFill>
                  <a:schemeClr val="bg1">
                    <a:lumMod val="95000"/>
                  </a:schemeClr>
                </a:solidFill>
              </a:rPr>
              <a:t>1 teaspoon</a:t>
            </a:r>
            <a:r>
              <a:rPr lang="en-US" sz="1100" dirty="0">
                <a:solidFill>
                  <a:schemeClr val="bg1">
                    <a:lumMod val="95000"/>
                  </a:schemeClr>
                </a:solidFill>
              </a:rPr>
              <a:t> vanilla extract (optional)</a:t>
            </a:r>
          </a:p>
          <a:p>
            <a:r>
              <a:rPr lang="en-US" sz="1100" b="1" dirty="0">
                <a:solidFill>
                  <a:schemeClr val="bg1">
                    <a:lumMod val="95000"/>
                  </a:schemeClr>
                </a:solidFill>
              </a:rPr>
              <a:t>Fresh fruits</a:t>
            </a:r>
            <a:r>
              <a:rPr lang="en-US" sz="1100" dirty="0">
                <a:solidFill>
                  <a:schemeClr val="bg1">
                    <a:lumMod val="95000"/>
                  </a:schemeClr>
                </a:solidFill>
              </a:rPr>
              <a:t> (e.g., berries, banana slices, mango, kiwi)</a:t>
            </a:r>
          </a:p>
          <a:p>
            <a:r>
              <a:rPr lang="en-US" sz="1100" b="1" dirty="0">
                <a:solidFill>
                  <a:schemeClr val="bg1">
                    <a:lumMod val="95000"/>
                  </a:schemeClr>
                </a:solidFill>
              </a:rPr>
              <a:t>Granola</a:t>
            </a:r>
            <a:r>
              <a:rPr lang="en-US" sz="1100" dirty="0">
                <a:solidFill>
                  <a:schemeClr val="bg1">
                    <a:lumMod val="95000"/>
                  </a:schemeClr>
                </a:solidFill>
              </a:rPr>
              <a:t> or </a:t>
            </a:r>
            <a:r>
              <a:rPr lang="en-US" sz="1100" b="1" dirty="0">
                <a:solidFill>
                  <a:schemeClr val="bg1">
                    <a:lumMod val="95000"/>
                  </a:schemeClr>
                </a:solidFill>
              </a:rPr>
              <a:t>nuts</a:t>
            </a:r>
            <a:r>
              <a:rPr lang="en-US" sz="1100" dirty="0">
                <a:solidFill>
                  <a:schemeClr val="bg1">
                    <a:lumMod val="95000"/>
                  </a:schemeClr>
                </a:solidFill>
              </a:rPr>
              <a:t> (for crunch)</a:t>
            </a:r>
          </a:p>
          <a:p>
            <a:r>
              <a:rPr lang="en-US" sz="1100" b="1" dirty="0">
                <a:solidFill>
                  <a:schemeClr val="bg1">
                    <a:lumMod val="95000"/>
                  </a:schemeClr>
                </a:solidFill>
              </a:rPr>
              <a:t>Chia seeds</a:t>
            </a:r>
            <a:r>
              <a:rPr lang="en-US" sz="1100" dirty="0">
                <a:solidFill>
                  <a:schemeClr val="bg1">
                    <a:lumMod val="95000"/>
                  </a:schemeClr>
                </a:solidFill>
              </a:rPr>
              <a:t> or </a:t>
            </a:r>
            <a:r>
              <a:rPr lang="en-US" sz="1100" b="1" dirty="0">
                <a:solidFill>
                  <a:schemeClr val="bg1">
                    <a:lumMod val="95000"/>
                  </a:schemeClr>
                </a:solidFill>
              </a:rPr>
              <a:t>flaxseeds</a:t>
            </a:r>
            <a:r>
              <a:rPr lang="en-US" sz="1100" dirty="0">
                <a:solidFill>
                  <a:schemeClr val="bg1">
                    <a:lumMod val="95000"/>
                  </a:schemeClr>
                </a:solidFill>
              </a:rPr>
              <a:t> (optional)</a:t>
            </a:r>
          </a:p>
          <a:p>
            <a:r>
              <a:rPr lang="en-US" sz="1100" b="1" dirty="0">
                <a:solidFill>
                  <a:schemeClr val="bg1">
                    <a:lumMod val="95000"/>
                  </a:schemeClr>
                </a:solidFill>
              </a:rPr>
              <a:t>Chocolate chips</a:t>
            </a:r>
            <a:r>
              <a:rPr lang="en-US" sz="1100" dirty="0">
                <a:solidFill>
                  <a:schemeClr val="bg1">
                    <a:lumMod val="95000"/>
                  </a:schemeClr>
                </a:solidFill>
              </a:rPr>
              <a:t> or </a:t>
            </a:r>
            <a:r>
              <a:rPr lang="en-US" sz="1100" b="1" dirty="0">
                <a:solidFill>
                  <a:schemeClr val="bg1">
                    <a:lumMod val="95000"/>
                  </a:schemeClr>
                </a:solidFill>
              </a:rPr>
              <a:t>coconut flakes</a:t>
            </a:r>
            <a:r>
              <a:rPr lang="en-US" sz="1100" dirty="0">
                <a:solidFill>
                  <a:schemeClr val="bg1">
                    <a:lumMod val="95000"/>
                  </a:schemeClr>
                </a:solidFill>
              </a:rPr>
              <a:t> (optional)</a:t>
            </a:r>
          </a:p>
          <a:p>
            <a:r>
              <a:rPr lang="en-US" sz="1100" b="1" dirty="0"/>
              <a:t>Instructions:</a:t>
            </a:r>
          </a:p>
          <a:p>
            <a:r>
              <a:rPr lang="en-US" sz="1100" b="1" dirty="0">
                <a:solidFill>
                  <a:schemeClr val="bg1">
                    <a:lumMod val="95000"/>
                  </a:schemeClr>
                </a:solidFill>
              </a:rPr>
              <a:t>Prepare the Yogurt</a:t>
            </a:r>
            <a:r>
              <a:rPr lang="en-US" sz="1100" dirty="0">
                <a:solidFill>
                  <a:schemeClr val="bg1">
                    <a:lumMod val="95000"/>
                  </a:schemeClr>
                </a:solidFill>
              </a:rPr>
              <a:t>:</a:t>
            </a:r>
          </a:p>
          <a:p>
            <a:pPr lvl="1"/>
            <a:r>
              <a:rPr lang="en-US" sz="1100" dirty="0">
                <a:solidFill>
                  <a:schemeClr val="bg1">
                    <a:lumMod val="95000"/>
                  </a:schemeClr>
                </a:solidFill>
              </a:rPr>
              <a:t>In a bowl, mix the Greek yogurt with honey (or maple syrup) and vanilla extract until smooth and well combined.</a:t>
            </a:r>
          </a:p>
          <a:p>
            <a:r>
              <a:rPr lang="en-US" sz="1100" b="1" dirty="0">
                <a:solidFill>
                  <a:schemeClr val="bg1">
                    <a:lumMod val="95000"/>
                  </a:schemeClr>
                </a:solidFill>
              </a:rPr>
              <a:t>Spread the Yogurt</a:t>
            </a:r>
            <a:r>
              <a:rPr lang="en-US" sz="1100" dirty="0">
                <a:solidFill>
                  <a:schemeClr val="bg1">
                    <a:lumMod val="95000"/>
                  </a:schemeClr>
                </a:solidFill>
              </a:rPr>
              <a:t>:</a:t>
            </a:r>
          </a:p>
          <a:p>
            <a:pPr lvl="1"/>
            <a:r>
              <a:rPr lang="en-US" sz="1100" dirty="0">
                <a:solidFill>
                  <a:schemeClr val="bg1">
                    <a:lumMod val="95000"/>
                  </a:schemeClr>
                </a:solidFill>
              </a:rPr>
              <a:t>Spread the yogurt mixture evenly on a baking sheet lined with parchment paper, about 1/2 inch thick. You can also use silicone molds for a fun shape.</a:t>
            </a:r>
          </a:p>
          <a:p>
            <a:r>
              <a:rPr lang="en-US" sz="1100" b="1" dirty="0">
                <a:solidFill>
                  <a:schemeClr val="bg1">
                    <a:lumMod val="95000"/>
                  </a:schemeClr>
                </a:solidFill>
              </a:rPr>
              <a:t>Freeze</a:t>
            </a:r>
            <a:r>
              <a:rPr lang="en-US" sz="1100" dirty="0">
                <a:solidFill>
                  <a:schemeClr val="bg1">
                    <a:lumMod val="95000"/>
                  </a:schemeClr>
                </a:solidFill>
              </a:rPr>
              <a:t>:</a:t>
            </a:r>
          </a:p>
          <a:p>
            <a:pPr lvl="1"/>
            <a:r>
              <a:rPr lang="en-US" sz="1100" dirty="0">
                <a:solidFill>
                  <a:schemeClr val="bg1">
                    <a:lumMod val="95000"/>
                  </a:schemeClr>
                </a:solidFill>
              </a:rPr>
              <a:t>Place the baking sheet in the freezer and freeze for about 3-4 hours, or until the yogurt is completely frozen.</a:t>
            </a:r>
          </a:p>
          <a:p>
            <a:r>
              <a:rPr lang="en-US" sz="1100" b="1" dirty="0">
                <a:solidFill>
                  <a:schemeClr val="bg1">
                    <a:lumMod val="95000"/>
                  </a:schemeClr>
                </a:solidFill>
              </a:rPr>
              <a:t>Break into Pieces</a:t>
            </a:r>
            <a:r>
              <a:rPr lang="en-US" sz="1100" dirty="0">
                <a:solidFill>
                  <a:schemeClr val="bg1">
                    <a:lumMod val="95000"/>
                  </a:schemeClr>
                </a:solidFill>
              </a:rPr>
              <a:t>:</a:t>
            </a:r>
          </a:p>
          <a:p>
            <a:pPr lvl="1"/>
            <a:r>
              <a:rPr lang="en-US" sz="1100" dirty="0">
                <a:solidFill>
                  <a:schemeClr val="bg1">
                    <a:lumMod val="95000"/>
                  </a:schemeClr>
                </a:solidFill>
              </a:rPr>
              <a:t>Once frozen, remove the yogurt from the freezer and let it sit for a few minutes to soften slightly. Then, break it into bite-sized pieces.</a:t>
            </a:r>
          </a:p>
          <a:p>
            <a:r>
              <a:rPr lang="en-US" sz="1100" b="1" dirty="0">
                <a:solidFill>
                  <a:schemeClr val="bg1">
                    <a:lumMod val="95000"/>
                  </a:schemeClr>
                </a:solidFill>
              </a:rPr>
              <a:t>Assemble the Bowls</a:t>
            </a:r>
            <a:r>
              <a:rPr lang="en-US" sz="1100" dirty="0">
                <a:solidFill>
                  <a:schemeClr val="bg1">
                    <a:lumMod val="95000"/>
                  </a:schemeClr>
                </a:solidFill>
              </a:rPr>
              <a:t>:</a:t>
            </a:r>
          </a:p>
          <a:p>
            <a:pPr lvl="1"/>
            <a:r>
              <a:rPr lang="en-US" sz="1100" dirty="0">
                <a:solidFill>
                  <a:schemeClr val="bg1">
                    <a:lumMod val="95000"/>
                  </a:schemeClr>
                </a:solidFill>
              </a:rPr>
              <a:t>In serving bowls, add a layer of frozen yogurt pieces. Top with your choice of fresh fruits, granola, nuts, seeds, chocolate chips, or coconut flakes.</a:t>
            </a:r>
          </a:p>
          <a:p>
            <a:r>
              <a:rPr lang="en-US" sz="1100" b="1" dirty="0">
                <a:solidFill>
                  <a:schemeClr val="bg1">
                    <a:lumMod val="95000"/>
                  </a:schemeClr>
                </a:solidFill>
              </a:rPr>
              <a:t>Serve Immediately</a:t>
            </a:r>
            <a:r>
              <a:rPr lang="en-US" sz="1100" dirty="0">
                <a:solidFill>
                  <a:schemeClr val="bg1">
                    <a:lumMod val="95000"/>
                  </a:schemeClr>
                </a:solidFill>
              </a:rPr>
              <a:t>:</a:t>
            </a:r>
          </a:p>
          <a:p>
            <a:pPr lvl="1"/>
            <a:r>
              <a:rPr lang="en-US" sz="1100" dirty="0">
                <a:solidFill>
                  <a:schemeClr val="bg1">
                    <a:lumMod val="95000"/>
                  </a:schemeClr>
                </a:solidFill>
              </a:rPr>
              <a:t>Enjoy your frozen yogurt bowls right away for a refreshing treat!</a:t>
            </a:r>
          </a:p>
          <a:p>
            <a:r>
              <a:rPr lang="en-US" sz="1100" b="1" dirty="0">
                <a:solidFill>
                  <a:schemeClr val="bg1">
                    <a:lumMod val="95000"/>
                  </a:schemeClr>
                </a:solidFill>
              </a:rPr>
              <a:t>Tips:</a:t>
            </a:r>
          </a:p>
          <a:p>
            <a:r>
              <a:rPr lang="en-US" sz="1100" dirty="0">
                <a:solidFill>
                  <a:schemeClr val="bg1">
                    <a:lumMod val="95000"/>
                  </a:schemeClr>
                </a:solidFill>
              </a:rPr>
              <a:t>Feel free to customize your yogurt base by adding flavors like cocoa powder, fruit puree, or spices like cinnamon.</a:t>
            </a:r>
          </a:p>
          <a:p>
            <a:r>
              <a:rPr lang="en-US" sz="1100" dirty="0">
                <a:solidFill>
                  <a:schemeClr val="bg1">
                    <a:lumMod val="95000"/>
                  </a:schemeClr>
                </a:solidFill>
              </a:rPr>
              <a:t>You can also create a parfait by layering yogurt and toppings in a glass for a visually appealing dessert.</a:t>
            </a:r>
          </a:p>
          <a:p>
            <a:r>
              <a:rPr lang="en-US" sz="1100" dirty="0">
                <a:solidFill>
                  <a:schemeClr val="bg1">
                    <a:lumMod val="95000"/>
                  </a:schemeClr>
                </a:solidFill>
              </a:rPr>
              <a:t>Store any leftovers in an airtight container in the freezer, though they’re best enjoyed fresh!</a:t>
            </a:r>
          </a:p>
        </p:txBody>
      </p:sp>
      <p:sp>
        <p:nvSpPr>
          <p:cNvPr id="13" name="Flowchart: Terminator 12">
            <a:hlinkClick r:id="rId8" action="ppaction://hlinksldjump"/>
            <a:extLst>
              <a:ext uri="{FF2B5EF4-FFF2-40B4-BE49-F238E27FC236}">
                <a16:creationId xmlns:a16="http://schemas.microsoft.com/office/drawing/2014/main" id="{1A548C20-402B-4E39-99A6-5E1467751B86}"/>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3304158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82258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121920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43249"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293649" y="1600200"/>
            <a:ext cx="3657600" cy="3657600"/>
          </a:xfrm>
        </p:spPr>
      </p:pic>
      <p:pic>
        <p:nvPicPr>
          <p:cNvPr id="18" name="Picture Placeholder 17">
            <a:hlinkClick r:id="rId6" action="ppaction://hlinksldjump"/>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12450" b="12450"/>
          <a:stretch>
            <a:fillRect/>
          </a:stretch>
        </p:blipFill>
        <p:spPr>
          <a:xfrm>
            <a:off x="4244898"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903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01242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3657600" y="1600200"/>
            <a:ext cx="3657600" cy="3657600"/>
          </a:xfrm>
        </p:spPr>
      </p:pic>
      <p:sp>
        <p:nvSpPr>
          <p:cNvPr id="21" name="Oval 20">
            <a:extLst>
              <a:ext uri="{FF2B5EF4-FFF2-40B4-BE49-F238E27FC236}">
                <a16:creationId xmlns:a16="http://schemas.microsoft.com/office/drawing/2014/main" id="{0E006030-E5F8-4B4C-8D3A-73521929B9FF}"/>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BA6A909-12BF-4887-96B9-29843FF51C1B}"/>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Terminator 24">
            <a:extLst>
              <a:ext uri="{FF2B5EF4-FFF2-40B4-BE49-F238E27FC236}">
                <a16:creationId xmlns:a16="http://schemas.microsoft.com/office/drawing/2014/main" id="{C4638B60-EB24-408A-B97B-B96F2EEC2939}"/>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27" name="Flowchart: Terminator 26">
            <a:extLst>
              <a:ext uri="{FF2B5EF4-FFF2-40B4-BE49-F238E27FC236}">
                <a16:creationId xmlns:a16="http://schemas.microsoft.com/office/drawing/2014/main" id="{99C58A4C-D42A-431E-AD97-FE5399B892D5}"/>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PINAKBET WITH LECHON KAWALI</a:t>
            </a:r>
          </a:p>
        </p:txBody>
      </p:sp>
      <p:pic>
        <p:nvPicPr>
          <p:cNvPr id="37" name="Graphic 36" descr="Play">
            <a:hlinkClick r:id="rId11" action="ppaction://hlinksldjump"/>
            <a:extLst>
              <a:ext uri="{FF2B5EF4-FFF2-40B4-BE49-F238E27FC236}">
                <a16:creationId xmlns:a16="http://schemas.microsoft.com/office/drawing/2014/main" id="{C3031A5D-3C90-4A20-BA16-19285E965D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pic>
        <p:nvPicPr>
          <p:cNvPr id="38" name="Graphic 37" descr="Play">
            <a:hlinkClick r:id="rId14" action="ppaction://hlinksldjump"/>
            <a:extLst>
              <a:ext uri="{FF2B5EF4-FFF2-40B4-BE49-F238E27FC236}">
                <a16:creationId xmlns:a16="http://schemas.microsoft.com/office/drawing/2014/main" id="{2B5922CD-FCA2-4EC9-A796-00E57C78339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40" name="Flowchart: Terminator 39">
            <a:hlinkClick r:id="rId15" action="ppaction://hlinksldjump"/>
            <a:extLst>
              <a:ext uri="{FF2B5EF4-FFF2-40B4-BE49-F238E27FC236}">
                <a16:creationId xmlns:a16="http://schemas.microsoft.com/office/drawing/2014/main" id="{21A42493-6174-4CC1-A9DF-26B1A39A7B06}"/>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41" name="Flowchart: Terminator 40">
            <a:hlinkClick r:id="rId16" action="ppaction://hlinksldjump"/>
            <a:extLst>
              <a:ext uri="{FF2B5EF4-FFF2-40B4-BE49-F238E27FC236}">
                <a16:creationId xmlns:a16="http://schemas.microsoft.com/office/drawing/2014/main" id="{EA7FDD71-F548-4AF5-95AE-973139398A20}"/>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193195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7">
            <a:extLst>
              <a:ext uri="{28A0092B-C50C-407E-A947-70E740481C1C}">
                <a14:useLocalDpi xmlns:a14="http://schemas.microsoft.com/office/drawing/2010/main" val="0"/>
              </a:ext>
            </a:extLst>
          </a:blip>
          <a:srcRect/>
          <a:stretch/>
        </p:blipFill>
        <p:spPr>
          <a:xfrm>
            <a:off x="771326" y="1396996"/>
            <a:ext cx="2746852"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4832092"/>
          </a:xfrm>
          <a:prstGeom prst="rect">
            <a:avLst/>
          </a:prstGeom>
          <a:noFill/>
        </p:spPr>
        <p:txBody>
          <a:bodyPr wrap="square" rtlCol="0">
            <a:spAutoFit/>
          </a:bodyPr>
          <a:lstStyle/>
          <a:p>
            <a:r>
              <a:rPr lang="en-US" sz="700" b="1" dirty="0">
                <a:solidFill>
                  <a:schemeClr val="tx1">
                    <a:lumMod val="95000"/>
                    <a:lumOff val="5000"/>
                  </a:schemeClr>
                </a:solidFill>
              </a:rPr>
              <a:t>Pinakbet with Lechon </a:t>
            </a:r>
            <a:r>
              <a:rPr lang="en-US" sz="700" b="1" dirty="0" err="1">
                <a:solidFill>
                  <a:schemeClr val="tx1">
                    <a:lumMod val="95000"/>
                    <a:lumOff val="5000"/>
                  </a:schemeClr>
                </a:solidFill>
              </a:rPr>
              <a:t>Kawali</a:t>
            </a:r>
            <a:r>
              <a:rPr lang="en-US" sz="700" b="1" dirty="0">
                <a:solidFill>
                  <a:schemeClr val="tx1">
                    <a:lumMod val="95000"/>
                    <a:lumOff val="5000"/>
                  </a:schemeClr>
                </a:solidFill>
              </a:rPr>
              <a:t> Recipe</a:t>
            </a:r>
          </a:p>
          <a:p>
            <a:r>
              <a:rPr lang="en-US" sz="700" b="1" dirty="0">
                <a:solidFill>
                  <a:schemeClr val="bg1"/>
                </a:solidFill>
              </a:rPr>
              <a:t>Ingredients:</a:t>
            </a:r>
          </a:p>
          <a:p>
            <a:r>
              <a:rPr lang="en-US" sz="700" b="1" dirty="0">
                <a:solidFill>
                  <a:schemeClr val="bg1"/>
                </a:solidFill>
              </a:rPr>
              <a:t>For the Lechon </a:t>
            </a:r>
            <a:r>
              <a:rPr lang="en-US" sz="700" b="1" dirty="0" err="1">
                <a:solidFill>
                  <a:schemeClr val="bg1"/>
                </a:solidFill>
              </a:rPr>
              <a:t>Kawali</a:t>
            </a:r>
            <a:r>
              <a:rPr lang="en-US" sz="700" b="1" dirty="0">
                <a:solidFill>
                  <a:schemeClr val="bg1"/>
                </a:solidFill>
              </a:rPr>
              <a:t>:</a:t>
            </a:r>
            <a:endParaRPr lang="en-US" sz="700" dirty="0">
              <a:solidFill>
                <a:schemeClr val="bg1"/>
              </a:solidFill>
            </a:endParaRPr>
          </a:p>
          <a:p>
            <a:r>
              <a:rPr lang="en-US" sz="700" b="1" dirty="0">
                <a:solidFill>
                  <a:schemeClr val="bg1"/>
                </a:solidFill>
              </a:rPr>
              <a:t>1 </a:t>
            </a:r>
            <a:r>
              <a:rPr lang="en-US" sz="700" b="1" dirty="0" err="1">
                <a:solidFill>
                  <a:schemeClr val="bg1"/>
                </a:solidFill>
              </a:rPr>
              <a:t>lb</a:t>
            </a:r>
            <a:r>
              <a:rPr lang="en-US" sz="700" dirty="0">
                <a:solidFill>
                  <a:schemeClr val="bg1"/>
                </a:solidFill>
              </a:rPr>
              <a:t> (450g) pork belly, cut into large chunks</a:t>
            </a:r>
          </a:p>
          <a:p>
            <a:r>
              <a:rPr lang="en-US" sz="700" b="1" dirty="0">
                <a:solidFill>
                  <a:schemeClr val="bg1"/>
                </a:solidFill>
              </a:rPr>
              <a:t>4 cups</a:t>
            </a:r>
            <a:r>
              <a:rPr lang="en-US" sz="700" dirty="0">
                <a:solidFill>
                  <a:schemeClr val="bg1"/>
                </a:solidFill>
              </a:rPr>
              <a:t> water</a:t>
            </a:r>
          </a:p>
          <a:p>
            <a:r>
              <a:rPr lang="en-US" sz="700" b="1" dirty="0">
                <a:solidFill>
                  <a:schemeClr val="bg1"/>
                </a:solidFill>
              </a:rPr>
              <a:t>1 tablespoon</a:t>
            </a:r>
            <a:r>
              <a:rPr lang="en-US" sz="700" dirty="0">
                <a:solidFill>
                  <a:schemeClr val="bg1"/>
                </a:solidFill>
              </a:rPr>
              <a:t> salt</a:t>
            </a:r>
          </a:p>
          <a:p>
            <a:r>
              <a:rPr lang="en-US" sz="700" b="1" dirty="0">
                <a:solidFill>
                  <a:schemeClr val="bg1"/>
                </a:solidFill>
              </a:rPr>
              <a:t>1/2 teaspoon</a:t>
            </a:r>
            <a:r>
              <a:rPr lang="en-US" sz="700" dirty="0">
                <a:solidFill>
                  <a:schemeClr val="bg1"/>
                </a:solidFill>
              </a:rPr>
              <a:t> black peppercorns</a:t>
            </a:r>
          </a:p>
          <a:p>
            <a:r>
              <a:rPr lang="en-US" sz="700" b="1" dirty="0">
                <a:solidFill>
                  <a:schemeClr val="bg1"/>
                </a:solidFill>
              </a:rPr>
              <a:t>2-3 cloves</a:t>
            </a:r>
            <a:r>
              <a:rPr lang="en-US" sz="700" dirty="0">
                <a:solidFill>
                  <a:schemeClr val="bg1"/>
                </a:solidFill>
              </a:rPr>
              <a:t> garlic, crushed</a:t>
            </a:r>
          </a:p>
          <a:p>
            <a:r>
              <a:rPr lang="en-US" sz="700" b="1" dirty="0">
                <a:solidFill>
                  <a:schemeClr val="bg1"/>
                </a:solidFill>
              </a:rPr>
              <a:t>Oil</a:t>
            </a:r>
            <a:r>
              <a:rPr lang="en-US" sz="700" dirty="0">
                <a:solidFill>
                  <a:schemeClr val="bg1"/>
                </a:solidFill>
              </a:rPr>
              <a:t> for frying</a:t>
            </a:r>
          </a:p>
          <a:p>
            <a:r>
              <a:rPr lang="en-US" sz="700" b="1" dirty="0">
                <a:solidFill>
                  <a:schemeClr val="bg1"/>
                </a:solidFill>
              </a:rPr>
              <a:t>For the Pinakbet:</a:t>
            </a:r>
            <a:endParaRPr lang="en-US" sz="700" dirty="0">
              <a:solidFill>
                <a:schemeClr val="bg1"/>
              </a:solidFill>
            </a:endParaRPr>
          </a:p>
          <a:p>
            <a:r>
              <a:rPr lang="en-US" sz="700" b="1" dirty="0">
                <a:solidFill>
                  <a:schemeClr val="bg1"/>
                </a:solidFill>
              </a:rPr>
              <a:t>1 tablespoon</a:t>
            </a:r>
            <a:r>
              <a:rPr lang="en-US" sz="700" dirty="0">
                <a:solidFill>
                  <a:schemeClr val="bg1"/>
                </a:solidFill>
              </a:rPr>
              <a:t> cooking oil</a:t>
            </a:r>
          </a:p>
          <a:p>
            <a:r>
              <a:rPr lang="en-US" sz="700" b="1" dirty="0">
                <a:solidFill>
                  <a:schemeClr val="bg1"/>
                </a:solidFill>
              </a:rPr>
              <a:t>1 onion</a:t>
            </a:r>
            <a:r>
              <a:rPr lang="en-US" sz="700" dirty="0">
                <a:solidFill>
                  <a:schemeClr val="bg1"/>
                </a:solidFill>
              </a:rPr>
              <a:t>, chopped</a:t>
            </a:r>
          </a:p>
          <a:p>
            <a:r>
              <a:rPr lang="en-US" sz="700" b="1" dirty="0">
                <a:solidFill>
                  <a:schemeClr val="bg1"/>
                </a:solidFill>
              </a:rPr>
              <a:t>2-3 cloves</a:t>
            </a:r>
            <a:r>
              <a:rPr lang="en-US" sz="700" dirty="0">
                <a:solidFill>
                  <a:schemeClr val="bg1"/>
                </a:solidFill>
              </a:rPr>
              <a:t> garlic, minced</a:t>
            </a:r>
          </a:p>
          <a:p>
            <a:r>
              <a:rPr lang="en-US" sz="700" b="1" dirty="0">
                <a:solidFill>
                  <a:schemeClr val="bg1"/>
                </a:solidFill>
              </a:rPr>
              <a:t>1-2 tomatoes</a:t>
            </a:r>
            <a:r>
              <a:rPr lang="en-US" sz="700" dirty="0">
                <a:solidFill>
                  <a:schemeClr val="bg1"/>
                </a:solidFill>
              </a:rPr>
              <a:t>, chopped</a:t>
            </a:r>
          </a:p>
          <a:p>
            <a:r>
              <a:rPr lang="en-US" sz="700" b="1" dirty="0">
                <a:solidFill>
                  <a:schemeClr val="bg1"/>
                </a:solidFill>
              </a:rPr>
              <a:t>1 cup</a:t>
            </a:r>
            <a:r>
              <a:rPr lang="en-US" sz="700" dirty="0">
                <a:solidFill>
                  <a:schemeClr val="bg1"/>
                </a:solidFill>
              </a:rPr>
              <a:t> water or broth</a:t>
            </a:r>
          </a:p>
          <a:p>
            <a:r>
              <a:rPr lang="en-US" sz="700" b="1" dirty="0">
                <a:solidFill>
                  <a:schemeClr val="bg1"/>
                </a:solidFill>
              </a:rPr>
              <a:t>1 cup</a:t>
            </a:r>
            <a:r>
              <a:rPr lang="en-US" sz="700" dirty="0">
                <a:solidFill>
                  <a:schemeClr val="bg1"/>
                </a:solidFill>
              </a:rPr>
              <a:t> squash (</a:t>
            </a:r>
            <a:r>
              <a:rPr lang="en-US" sz="700" dirty="0" err="1">
                <a:solidFill>
                  <a:schemeClr val="bg1"/>
                </a:solidFill>
              </a:rPr>
              <a:t>kalabasa</a:t>
            </a:r>
            <a:r>
              <a:rPr lang="en-US" sz="700" dirty="0">
                <a:solidFill>
                  <a:schemeClr val="bg1"/>
                </a:solidFill>
              </a:rPr>
              <a:t>), cubed</a:t>
            </a:r>
          </a:p>
          <a:p>
            <a:r>
              <a:rPr lang="en-US" sz="700" b="1" dirty="0">
                <a:solidFill>
                  <a:schemeClr val="bg1"/>
                </a:solidFill>
              </a:rPr>
              <a:t>1 cup</a:t>
            </a:r>
            <a:r>
              <a:rPr lang="en-US" sz="700" dirty="0">
                <a:solidFill>
                  <a:schemeClr val="bg1"/>
                </a:solidFill>
              </a:rPr>
              <a:t> eggplant, sliced</a:t>
            </a:r>
          </a:p>
          <a:p>
            <a:r>
              <a:rPr lang="en-US" sz="700" b="1" dirty="0">
                <a:solidFill>
                  <a:schemeClr val="bg1"/>
                </a:solidFill>
              </a:rPr>
              <a:t>1 cup</a:t>
            </a:r>
            <a:r>
              <a:rPr lang="en-US" sz="700" dirty="0">
                <a:solidFill>
                  <a:schemeClr val="bg1"/>
                </a:solidFill>
              </a:rPr>
              <a:t> bitter melon (</a:t>
            </a:r>
            <a:r>
              <a:rPr lang="en-US" sz="700" dirty="0" err="1">
                <a:solidFill>
                  <a:schemeClr val="bg1"/>
                </a:solidFill>
              </a:rPr>
              <a:t>ampalaya</a:t>
            </a:r>
            <a:r>
              <a:rPr lang="en-US" sz="700" dirty="0">
                <a:solidFill>
                  <a:schemeClr val="bg1"/>
                </a:solidFill>
              </a:rPr>
              <a:t>), sliced (optional)</a:t>
            </a:r>
          </a:p>
          <a:p>
            <a:r>
              <a:rPr lang="en-US" sz="700" b="1" dirty="0">
                <a:solidFill>
                  <a:schemeClr val="bg1"/>
                </a:solidFill>
              </a:rPr>
              <a:t>1 cup</a:t>
            </a:r>
            <a:r>
              <a:rPr lang="en-US" sz="700" dirty="0">
                <a:solidFill>
                  <a:schemeClr val="bg1"/>
                </a:solidFill>
              </a:rPr>
              <a:t> string beans (</a:t>
            </a:r>
            <a:r>
              <a:rPr lang="en-US" sz="700" dirty="0" err="1">
                <a:solidFill>
                  <a:schemeClr val="bg1"/>
                </a:solidFill>
              </a:rPr>
              <a:t>sitaw</a:t>
            </a:r>
            <a:r>
              <a:rPr lang="en-US" sz="700" dirty="0">
                <a:solidFill>
                  <a:schemeClr val="bg1"/>
                </a:solidFill>
              </a:rPr>
              <a:t>), cut into 2-inch pieces</a:t>
            </a:r>
          </a:p>
          <a:p>
            <a:r>
              <a:rPr lang="en-US" sz="700" b="1" dirty="0">
                <a:solidFill>
                  <a:schemeClr val="bg1"/>
                </a:solidFill>
              </a:rPr>
              <a:t>2-3 tablespoons</a:t>
            </a:r>
            <a:r>
              <a:rPr lang="en-US" sz="700" dirty="0">
                <a:solidFill>
                  <a:schemeClr val="bg1"/>
                </a:solidFill>
              </a:rPr>
              <a:t> shrimp paste (bagoong)</a:t>
            </a:r>
          </a:p>
          <a:p>
            <a:r>
              <a:rPr lang="en-US" sz="700" b="1" dirty="0">
                <a:solidFill>
                  <a:schemeClr val="bg1"/>
                </a:solidFill>
              </a:rPr>
              <a:t>Salt and pepper</a:t>
            </a:r>
            <a:r>
              <a:rPr lang="en-US" sz="700" dirty="0">
                <a:solidFill>
                  <a:schemeClr val="bg1"/>
                </a:solidFill>
              </a:rPr>
              <a:t> to taste</a:t>
            </a:r>
          </a:p>
          <a:p>
            <a:r>
              <a:rPr lang="en-US" sz="700" b="1" dirty="0">
                <a:solidFill>
                  <a:schemeClr val="bg1"/>
                </a:solidFill>
              </a:rPr>
              <a:t>Chili peppers</a:t>
            </a:r>
            <a:r>
              <a:rPr lang="en-US" sz="700" dirty="0">
                <a:solidFill>
                  <a:schemeClr val="bg1"/>
                </a:solidFill>
              </a:rPr>
              <a:t> (optional, for heat)</a:t>
            </a:r>
          </a:p>
          <a:p>
            <a:r>
              <a:rPr lang="en-US" sz="700" b="1" dirty="0"/>
              <a:t>Instructions:</a:t>
            </a:r>
          </a:p>
          <a:p>
            <a:r>
              <a:rPr lang="en-US" sz="700" b="1" dirty="0">
                <a:solidFill>
                  <a:schemeClr val="bg1"/>
                </a:solidFill>
              </a:rPr>
              <a:t>For the Lechon </a:t>
            </a:r>
            <a:r>
              <a:rPr lang="en-US" sz="700" b="1" dirty="0" err="1">
                <a:solidFill>
                  <a:schemeClr val="bg1"/>
                </a:solidFill>
              </a:rPr>
              <a:t>Kawali</a:t>
            </a:r>
            <a:r>
              <a:rPr lang="en-US" sz="700" b="1" dirty="0">
                <a:solidFill>
                  <a:schemeClr val="bg1"/>
                </a:solidFill>
              </a:rPr>
              <a:t>:</a:t>
            </a:r>
            <a:endParaRPr lang="en-US" sz="700" dirty="0">
              <a:solidFill>
                <a:schemeClr val="bg1"/>
              </a:solidFill>
            </a:endParaRPr>
          </a:p>
          <a:p>
            <a:r>
              <a:rPr lang="en-US" sz="700" b="1" dirty="0">
                <a:solidFill>
                  <a:schemeClr val="bg1"/>
                </a:solidFill>
              </a:rPr>
              <a:t>Boil the Pork</a:t>
            </a:r>
            <a:r>
              <a:rPr lang="en-US" sz="700" dirty="0">
                <a:solidFill>
                  <a:schemeClr val="bg1"/>
                </a:solidFill>
              </a:rPr>
              <a:t>:</a:t>
            </a:r>
          </a:p>
          <a:p>
            <a:pPr lvl="1"/>
            <a:r>
              <a:rPr lang="en-US" sz="700" dirty="0">
                <a:solidFill>
                  <a:schemeClr val="bg1"/>
                </a:solidFill>
              </a:rPr>
              <a:t>In a pot, combine the pork belly, water, salt, peppercorns, and crushed garlic. Bring to a boil over medium heat. Reduce to a simmer and cook for about 45 minutes to 1 hour, or until the pork is tender.</a:t>
            </a:r>
          </a:p>
          <a:p>
            <a:r>
              <a:rPr lang="en-US" sz="700" b="1" dirty="0">
                <a:solidFill>
                  <a:schemeClr val="bg1"/>
                </a:solidFill>
              </a:rPr>
              <a:t>Cool and Fry</a:t>
            </a:r>
            <a:r>
              <a:rPr lang="en-US" sz="700" dirty="0">
                <a:solidFill>
                  <a:schemeClr val="bg1"/>
                </a:solidFill>
              </a:rPr>
              <a:t>:</a:t>
            </a:r>
          </a:p>
          <a:p>
            <a:pPr lvl="1"/>
            <a:r>
              <a:rPr lang="en-US" sz="700" dirty="0">
                <a:solidFill>
                  <a:schemeClr val="bg1"/>
                </a:solidFill>
              </a:rPr>
              <a:t>Remove the pork from the pot and let it cool. Once cool, pat it dry with paper towels to remove excess moisture. Heat oil in a deep pan over medium-high heat. Once the oil is hot, fry the pork belly until golden brown and crispy on all sides. Drain on paper towels and set aside.</a:t>
            </a:r>
          </a:p>
          <a:p>
            <a:r>
              <a:rPr lang="en-US" sz="700" b="1" dirty="0">
                <a:solidFill>
                  <a:schemeClr val="bg1"/>
                </a:solidFill>
              </a:rPr>
              <a:t>For the Pinakbet:</a:t>
            </a:r>
            <a:endParaRPr lang="en-US" sz="700" dirty="0">
              <a:solidFill>
                <a:schemeClr val="bg1"/>
              </a:solidFill>
            </a:endParaRPr>
          </a:p>
          <a:p>
            <a:r>
              <a:rPr lang="en-US" sz="700" b="1" dirty="0">
                <a:solidFill>
                  <a:schemeClr val="bg1"/>
                </a:solidFill>
              </a:rPr>
              <a:t>Sauté the Aromatics</a:t>
            </a:r>
            <a:r>
              <a:rPr lang="en-US" sz="700" dirty="0">
                <a:solidFill>
                  <a:schemeClr val="bg1"/>
                </a:solidFill>
              </a:rPr>
              <a:t>:</a:t>
            </a:r>
          </a:p>
          <a:p>
            <a:pPr lvl="1"/>
            <a:r>
              <a:rPr lang="en-US" sz="700" dirty="0">
                <a:solidFill>
                  <a:schemeClr val="bg1"/>
                </a:solidFill>
              </a:rPr>
              <a:t>In a large skillet or wok, heat the cooking oil over medium heat. Sauté the chopped onions until translucent, then add the minced garlic and chopped tomatoes. Cook until the tomatoes are soft.</a:t>
            </a:r>
          </a:p>
          <a:p>
            <a:r>
              <a:rPr lang="en-US" sz="700" b="1" dirty="0">
                <a:solidFill>
                  <a:schemeClr val="bg1"/>
                </a:solidFill>
              </a:rPr>
              <a:t>Add Water/Broth</a:t>
            </a:r>
            <a:r>
              <a:rPr lang="en-US" sz="700" dirty="0">
                <a:solidFill>
                  <a:schemeClr val="bg1"/>
                </a:solidFill>
              </a:rPr>
              <a:t>:</a:t>
            </a:r>
          </a:p>
          <a:p>
            <a:pPr lvl="1"/>
            <a:r>
              <a:rPr lang="en-US" sz="700" dirty="0">
                <a:solidFill>
                  <a:schemeClr val="bg1"/>
                </a:solidFill>
              </a:rPr>
              <a:t>Pour in the water or broth and bring it to a simmer.</a:t>
            </a:r>
          </a:p>
          <a:p>
            <a:r>
              <a:rPr lang="en-US" sz="700" b="1" dirty="0">
                <a:solidFill>
                  <a:schemeClr val="bg1"/>
                </a:solidFill>
              </a:rPr>
              <a:t>Cook the Vegetables</a:t>
            </a:r>
            <a:r>
              <a:rPr lang="en-US" sz="700" dirty="0">
                <a:solidFill>
                  <a:schemeClr val="bg1"/>
                </a:solidFill>
              </a:rPr>
              <a:t>:</a:t>
            </a:r>
          </a:p>
          <a:p>
            <a:pPr lvl="1"/>
            <a:r>
              <a:rPr lang="en-US" sz="700" dirty="0">
                <a:solidFill>
                  <a:schemeClr val="bg1"/>
                </a:solidFill>
              </a:rPr>
              <a:t>Add the cubed squash and cook for about 5-7 minutes until slightly tender. Then, add the eggplant, bitter melon, and string beans. Stir to combine.</a:t>
            </a:r>
          </a:p>
          <a:p>
            <a:r>
              <a:rPr lang="en-US" sz="700" b="1" dirty="0">
                <a:solidFill>
                  <a:schemeClr val="bg1"/>
                </a:solidFill>
              </a:rPr>
              <a:t>Season</a:t>
            </a:r>
            <a:r>
              <a:rPr lang="en-US" sz="700" dirty="0">
                <a:solidFill>
                  <a:schemeClr val="bg1"/>
                </a:solidFill>
              </a:rPr>
              <a:t>:</a:t>
            </a:r>
          </a:p>
          <a:p>
            <a:pPr lvl="1"/>
            <a:r>
              <a:rPr lang="en-US" sz="700" dirty="0">
                <a:solidFill>
                  <a:schemeClr val="bg1"/>
                </a:solidFill>
              </a:rPr>
              <a:t>Add the shrimp paste and mix well. Season with salt and pepper to taste. You can also add chili peppers for extra heat. Let the vegetables cook until tender but still vibrant in color, about 5-7 more minutes.</a:t>
            </a:r>
          </a:p>
          <a:p>
            <a:r>
              <a:rPr lang="en-US" sz="700" b="1" dirty="0">
                <a:solidFill>
                  <a:schemeClr val="bg1"/>
                </a:solidFill>
              </a:rPr>
              <a:t>Serve:</a:t>
            </a:r>
            <a:r>
              <a:rPr lang="en-US" sz="700" dirty="0">
                <a:solidFill>
                  <a:schemeClr val="bg1"/>
                </a:solidFill>
              </a:rPr>
              <a:t> 7. </a:t>
            </a:r>
            <a:r>
              <a:rPr lang="en-US" sz="700" b="1" dirty="0">
                <a:solidFill>
                  <a:schemeClr val="bg1"/>
                </a:solidFill>
              </a:rPr>
              <a:t>Plate the Dish</a:t>
            </a:r>
            <a:r>
              <a:rPr lang="en-US" sz="700" dirty="0">
                <a:solidFill>
                  <a:schemeClr val="bg1"/>
                </a:solidFill>
              </a:rPr>
              <a:t>:</a:t>
            </a:r>
          </a:p>
          <a:p>
            <a:r>
              <a:rPr lang="en-US" sz="700" dirty="0">
                <a:solidFill>
                  <a:schemeClr val="bg1"/>
                </a:solidFill>
              </a:rPr>
              <a:t>Serve the Pinakbet hot, topped with crispy Lechon </a:t>
            </a:r>
            <a:r>
              <a:rPr lang="en-US" sz="700" dirty="0" err="1">
                <a:solidFill>
                  <a:schemeClr val="bg1"/>
                </a:solidFill>
              </a:rPr>
              <a:t>Kawali</a:t>
            </a:r>
            <a:r>
              <a:rPr lang="en-US" sz="700" dirty="0">
                <a:solidFill>
                  <a:schemeClr val="bg1"/>
                </a:solidFill>
              </a:rPr>
              <a:t> on the side. Enjoy it with steamed rice!</a:t>
            </a:r>
          </a:p>
          <a:p>
            <a:r>
              <a:rPr lang="en-US" sz="700" b="1" dirty="0">
                <a:solidFill>
                  <a:schemeClr val="bg1"/>
                </a:solidFill>
              </a:rPr>
              <a:t>Tips:</a:t>
            </a:r>
          </a:p>
          <a:p>
            <a:r>
              <a:rPr lang="en-US" sz="700" dirty="0">
                <a:solidFill>
                  <a:schemeClr val="bg1"/>
                </a:solidFill>
              </a:rPr>
              <a:t>You can customize the vegetables according to your preference or availability.</a:t>
            </a:r>
          </a:p>
          <a:p>
            <a:r>
              <a:rPr lang="en-US" sz="700" dirty="0">
                <a:solidFill>
                  <a:schemeClr val="bg1"/>
                </a:solidFill>
              </a:rPr>
              <a:t>If you prefer a healthier version, you can skip frying the pork and instead roast or grill it until crispy.</a:t>
            </a:r>
          </a:p>
          <a:p>
            <a:r>
              <a:rPr lang="en-US" sz="700" dirty="0"/>
              <a:t>Leftover Lechon </a:t>
            </a:r>
            <a:r>
              <a:rPr lang="en-US" sz="700" dirty="0" err="1"/>
              <a:t>Kawali</a:t>
            </a:r>
            <a:r>
              <a:rPr lang="en-US" sz="700" dirty="0"/>
              <a:t> can be used in various dishes, so feel free to make extra!</a:t>
            </a:r>
          </a:p>
        </p:txBody>
      </p:sp>
      <p:sp>
        <p:nvSpPr>
          <p:cNvPr id="12" name="Flowchart: Terminator 11">
            <a:hlinkClick r:id="rId8" action="ppaction://hlinksldjump"/>
            <a:extLst>
              <a:ext uri="{FF2B5EF4-FFF2-40B4-BE49-F238E27FC236}">
                <a16:creationId xmlns:a16="http://schemas.microsoft.com/office/drawing/2014/main" id="{3B10A67A-FE36-47C3-BBDA-EA6D2841CC12}"/>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32724470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hlinkClick r:id="rId2" action="ppaction://hlinksldjump"/>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6667" b="16667"/>
          <a:stretch>
            <a:fillRect/>
          </a:stretch>
        </p:blipFill>
        <p:spPr>
          <a:xfrm>
            <a:off x="4267200"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8233317"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2184566"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3665034"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286215"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0131668"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16165551"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7616283" y="1600200"/>
            <a:ext cx="3657600" cy="3657600"/>
          </a:xfrm>
        </p:spPr>
      </p:pic>
      <p:sp>
        <p:nvSpPr>
          <p:cNvPr id="19" name="Oval 18">
            <a:extLst>
              <a:ext uri="{FF2B5EF4-FFF2-40B4-BE49-F238E27FC236}">
                <a16:creationId xmlns:a16="http://schemas.microsoft.com/office/drawing/2014/main" id="{770D1917-C2A7-4A59-B90F-1894D48D6359}"/>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9EBF01E-9B52-4634-9808-276B52AC0EE6}"/>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Terminator 22">
            <a:extLst>
              <a:ext uri="{FF2B5EF4-FFF2-40B4-BE49-F238E27FC236}">
                <a16:creationId xmlns:a16="http://schemas.microsoft.com/office/drawing/2014/main" id="{86F2538A-0349-412D-A24C-5D4174767A0B}"/>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25" name="Flowchart: Terminator 24">
            <a:extLst>
              <a:ext uri="{FF2B5EF4-FFF2-40B4-BE49-F238E27FC236}">
                <a16:creationId xmlns:a16="http://schemas.microsoft.com/office/drawing/2014/main" id="{A9432259-D9CE-4D93-BD60-7329E78955B2}"/>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BROWNIES</a:t>
            </a:r>
          </a:p>
        </p:txBody>
      </p:sp>
      <p:pic>
        <p:nvPicPr>
          <p:cNvPr id="27" name="Graphic 26" descr="Play">
            <a:hlinkClick r:id="rId11" action="ppaction://hlinksldjump"/>
            <a:extLst>
              <a:ext uri="{FF2B5EF4-FFF2-40B4-BE49-F238E27FC236}">
                <a16:creationId xmlns:a16="http://schemas.microsoft.com/office/drawing/2014/main" id="{791F5803-C048-492B-917D-4A35E872263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pic>
        <p:nvPicPr>
          <p:cNvPr id="37" name="Graphic 36" descr="Play">
            <a:hlinkClick r:id="rId14" action="ppaction://hlinksldjump"/>
            <a:extLst>
              <a:ext uri="{FF2B5EF4-FFF2-40B4-BE49-F238E27FC236}">
                <a16:creationId xmlns:a16="http://schemas.microsoft.com/office/drawing/2014/main" id="{009E3D16-CF8F-45B9-A6A9-6CF5D9CF1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39" name="Flowchart: Terminator 38">
            <a:hlinkClick r:id="rId15" action="ppaction://hlinksldjump"/>
            <a:extLst>
              <a:ext uri="{FF2B5EF4-FFF2-40B4-BE49-F238E27FC236}">
                <a16:creationId xmlns:a16="http://schemas.microsoft.com/office/drawing/2014/main" id="{457CA3AC-91AC-47F1-8960-A9B0BD17A7F6}"/>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40" name="Flowchart: Terminator 39">
            <a:hlinkClick r:id="rId16" action="ppaction://hlinksldjump"/>
            <a:extLst>
              <a:ext uri="{FF2B5EF4-FFF2-40B4-BE49-F238E27FC236}">
                <a16:creationId xmlns:a16="http://schemas.microsoft.com/office/drawing/2014/main" id="{E05849A1-F2A9-439F-8EE8-B1EA9EFAB108}"/>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3651988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p:blipFill>
        <p:spPr>
          <a:xfrm>
            <a:off x="925552" y="1396996"/>
            <a:ext cx="243840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5324535"/>
          </a:xfrm>
          <a:prstGeom prst="rect">
            <a:avLst/>
          </a:prstGeom>
          <a:noFill/>
        </p:spPr>
        <p:txBody>
          <a:bodyPr wrap="square" rtlCol="0">
            <a:spAutoFit/>
          </a:bodyPr>
          <a:lstStyle/>
          <a:p>
            <a:r>
              <a:rPr lang="en-US" sz="1000" b="1" dirty="0"/>
              <a:t>Classic Brownies Recipe</a:t>
            </a:r>
          </a:p>
          <a:p>
            <a:r>
              <a:rPr lang="en-US" sz="1000" b="1" dirty="0">
                <a:solidFill>
                  <a:schemeClr val="bg1"/>
                </a:solidFill>
              </a:rPr>
              <a:t>Ingredients:</a:t>
            </a:r>
          </a:p>
          <a:p>
            <a:r>
              <a:rPr lang="en-US" sz="1000" b="1" dirty="0">
                <a:solidFill>
                  <a:schemeClr val="bg1"/>
                </a:solidFill>
              </a:rPr>
              <a:t>1/2 cup</a:t>
            </a:r>
            <a:r>
              <a:rPr lang="en-US" sz="1000" dirty="0">
                <a:solidFill>
                  <a:schemeClr val="bg1"/>
                </a:solidFill>
              </a:rPr>
              <a:t> (1 stick) unsalted butter</a:t>
            </a:r>
          </a:p>
          <a:p>
            <a:r>
              <a:rPr lang="en-US" sz="1000" b="1" dirty="0">
                <a:solidFill>
                  <a:schemeClr val="bg1"/>
                </a:solidFill>
              </a:rPr>
              <a:t>1 cup</a:t>
            </a:r>
            <a:r>
              <a:rPr lang="en-US" sz="1000" dirty="0">
                <a:solidFill>
                  <a:schemeClr val="bg1"/>
                </a:solidFill>
              </a:rPr>
              <a:t> granulated sugar</a:t>
            </a:r>
          </a:p>
          <a:p>
            <a:r>
              <a:rPr lang="en-US" sz="1000" b="1" dirty="0">
                <a:solidFill>
                  <a:schemeClr val="bg1"/>
                </a:solidFill>
              </a:rPr>
              <a:t>2 large</a:t>
            </a:r>
            <a:r>
              <a:rPr lang="en-US" sz="1000" dirty="0">
                <a:solidFill>
                  <a:schemeClr val="bg1"/>
                </a:solidFill>
              </a:rPr>
              <a:t> eggs</a:t>
            </a:r>
          </a:p>
          <a:p>
            <a:r>
              <a:rPr lang="en-US" sz="1000" b="1" dirty="0">
                <a:solidFill>
                  <a:schemeClr val="bg1"/>
                </a:solidFill>
              </a:rPr>
              <a:t>1 teaspoon</a:t>
            </a:r>
            <a:r>
              <a:rPr lang="en-US" sz="1000" dirty="0">
                <a:solidFill>
                  <a:schemeClr val="bg1"/>
                </a:solidFill>
              </a:rPr>
              <a:t> vanilla extract</a:t>
            </a:r>
          </a:p>
          <a:p>
            <a:r>
              <a:rPr lang="en-US" sz="1000" b="1" dirty="0">
                <a:solidFill>
                  <a:schemeClr val="bg1"/>
                </a:solidFill>
              </a:rPr>
              <a:t>1/3 cup</a:t>
            </a:r>
            <a:r>
              <a:rPr lang="en-US" sz="1000" dirty="0">
                <a:solidFill>
                  <a:schemeClr val="bg1"/>
                </a:solidFill>
              </a:rPr>
              <a:t> unsweetened cocoa powder</a:t>
            </a:r>
          </a:p>
          <a:p>
            <a:r>
              <a:rPr lang="en-US" sz="1000" b="1" dirty="0">
                <a:solidFill>
                  <a:schemeClr val="bg1"/>
                </a:solidFill>
              </a:rPr>
              <a:t>1/2 cup</a:t>
            </a:r>
            <a:r>
              <a:rPr lang="en-US" sz="1000" dirty="0">
                <a:solidFill>
                  <a:schemeClr val="bg1"/>
                </a:solidFill>
              </a:rPr>
              <a:t> all-purpose flour</a:t>
            </a:r>
          </a:p>
          <a:p>
            <a:r>
              <a:rPr lang="en-US" sz="1000" b="1" dirty="0">
                <a:solidFill>
                  <a:schemeClr val="bg1"/>
                </a:solidFill>
              </a:rPr>
              <a:t>1/4 teaspoon</a:t>
            </a:r>
            <a:r>
              <a:rPr lang="en-US" sz="1000" dirty="0">
                <a:solidFill>
                  <a:schemeClr val="bg1"/>
                </a:solidFill>
              </a:rPr>
              <a:t> salt</a:t>
            </a:r>
          </a:p>
          <a:p>
            <a:r>
              <a:rPr lang="en-US" sz="1000" b="1" dirty="0">
                <a:solidFill>
                  <a:schemeClr val="bg1"/>
                </a:solidFill>
              </a:rPr>
              <a:t>1/4 teaspoon</a:t>
            </a:r>
            <a:r>
              <a:rPr lang="en-US" sz="1000" dirty="0">
                <a:solidFill>
                  <a:schemeClr val="bg1"/>
                </a:solidFill>
              </a:rPr>
              <a:t> baking powder</a:t>
            </a:r>
          </a:p>
          <a:p>
            <a:r>
              <a:rPr lang="en-US" sz="1000" b="1" dirty="0">
                <a:solidFill>
                  <a:schemeClr val="bg1"/>
                </a:solidFill>
              </a:rPr>
              <a:t>1/2 cup</a:t>
            </a:r>
            <a:r>
              <a:rPr lang="en-US" sz="1000" dirty="0">
                <a:solidFill>
                  <a:schemeClr val="bg1"/>
                </a:solidFill>
              </a:rPr>
              <a:t> chocolate chips or nuts (optional)</a:t>
            </a:r>
          </a:p>
          <a:p>
            <a:r>
              <a:rPr lang="en-US" sz="1000" b="1" dirty="0"/>
              <a:t>Instructions:</a:t>
            </a:r>
          </a:p>
          <a:p>
            <a:r>
              <a:rPr lang="en-US" sz="1000" b="1" dirty="0">
                <a:solidFill>
                  <a:schemeClr val="bg1"/>
                </a:solidFill>
              </a:rPr>
              <a:t>Preheat the Oven</a:t>
            </a:r>
            <a:r>
              <a:rPr lang="en-US" sz="1000" dirty="0">
                <a:solidFill>
                  <a:schemeClr val="bg1"/>
                </a:solidFill>
              </a:rPr>
              <a:t>:</a:t>
            </a:r>
          </a:p>
          <a:p>
            <a:pPr lvl="1"/>
            <a:r>
              <a:rPr lang="en-US" sz="1000" dirty="0">
                <a:solidFill>
                  <a:schemeClr val="bg1"/>
                </a:solidFill>
              </a:rPr>
              <a:t>Preheat your oven to 350°F (175°C). Grease an 8x8-inch baking pan or line it with parchment paper for easy removal.</a:t>
            </a:r>
          </a:p>
          <a:p>
            <a:r>
              <a:rPr lang="en-US" sz="1000" b="1" dirty="0">
                <a:solidFill>
                  <a:schemeClr val="bg1"/>
                </a:solidFill>
              </a:rPr>
              <a:t>Melt the Butter</a:t>
            </a:r>
            <a:r>
              <a:rPr lang="en-US" sz="1000" dirty="0">
                <a:solidFill>
                  <a:schemeClr val="bg1"/>
                </a:solidFill>
              </a:rPr>
              <a:t>:</a:t>
            </a:r>
          </a:p>
          <a:p>
            <a:pPr lvl="1"/>
            <a:r>
              <a:rPr lang="en-US" sz="1000" dirty="0">
                <a:solidFill>
                  <a:schemeClr val="bg1"/>
                </a:solidFill>
              </a:rPr>
              <a:t>In a medium saucepan, melt the butter over low heat. Once melted, remove from heat and let it cool slightly.</a:t>
            </a:r>
          </a:p>
          <a:p>
            <a:r>
              <a:rPr lang="en-US" sz="1000" b="1" dirty="0">
                <a:solidFill>
                  <a:schemeClr val="bg1"/>
                </a:solidFill>
              </a:rPr>
              <a:t>Mix in Sugar and Eggs</a:t>
            </a:r>
            <a:r>
              <a:rPr lang="en-US" sz="1000" dirty="0">
                <a:solidFill>
                  <a:schemeClr val="bg1"/>
                </a:solidFill>
              </a:rPr>
              <a:t>:</a:t>
            </a:r>
          </a:p>
          <a:p>
            <a:pPr lvl="1"/>
            <a:r>
              <a:rPr lang="en-US" sz="1000" dirty="0">
                <a:solidFill>
                  <a:schemeClr val="bg1"/>
                </a:solidFill>
              </a:rPr>
              <a:t>Stir the sugar into the melted butter until combined. Add the eggs one at a time, mixing well after each addition. Then stir in the vanilla extract.</a:t>
            </a:r>
          </a:p>
          <a:p>
            <a:r>
              <a:rPr lang="en-US" sz="1000" b="1" dirty="0">
                <a:solidFill>
                  <a:schemeClr val="bg1"/>
                </a:solidFill>
              </a:rPr>
              <a:t>Combine Dry Ingredients</a:t>
            </a:r>
            <a:r>
              <a:rPr lang="en-US" sz="1000" dirty="0">
                <a:solidFill>
                  <a:schemeClr val="bg1"/>
                </a:solidFill>
              </a:rPr>
              <a:t>:</a:t>
            </a:r>
          </a:p>
          <a:p>
            <a:pPr lvl="1"/>
            <a:r>
              <a:rPr lang="en-US" sz="1000" dirty="0">
                <a:solidFill>
                  <a:schemeClr val="bg1"/>
                </a:solidFill>
              </a:rPr>
              <a:t>In a separate bowl, whisk together the cocoa powder, flour, salt, and baking powder.</a:t>
            </a:r>
          </a:p>
          <a:p>
            <a:r>
              <a:rPr lang="en-US" sz="1000" b="1" dirty="0">
                <a:solidFill>
                  <a:schemeClr val="bg1"/>
                </a:solidFill>
              </a:rPr>
              <a:t>Mix Everything Together</a:t>
            </a:r>
            <a:r>
              <a:rPr lang="en-US" sz="1000" dirty="0">
                <a:solidFill>
                  <a:schemeClr val="bg1"/>
                </a:solidFill>
              </a:rPr>
              <a:t>:</a:t>
            </a:r>
          </a:p>
          <a:p>
            <a:pPr lvl="1"/>
            <a:r>
              <a:rPr lang="en-US" sz="1000" dirty="0">
                <a:solidFill>
                  <a:schemeClr val="bg1"/>
                </a:solidFill>
              </a:rPr>
              <a:t>Gradually add the dry ingredients to the wet mixture, stirring until just combined. Be careful not to overmix. If desired, fold in the chocolate chips or nuts.</a:t>
            </a:r>
          </a:p>
          <a:p>
            <a:r>
              <a:rPr lang="en-US" sz="1000" b="1" dirty="0">
                <a:solidFill>
                  <a:schemeClr val="bg1"/>
                </a:solidFill>
              </a:rPr>
              <a:t>Pour into the Pan</a:t>
            </a:r>
            <a:r>
              <a:rPr lang="en-US" sz="1000" dirty="0">
                <a:solidFill>
                  <a:schemeClr val="bg1"/>
                </a:solidFill>
              </a:rPr>
              <a:t>:</a:t>
            </a:r>
          </a:p>
          <a:p>
            <a:pPr lvl="1"/>
            <a:r>
              <a:rPr lang="en-US" sz="1000" dirty="0">
                <a:solidFill>
                  <a:schemeClr val="bg1"/>
                </a:solidFill>
              </a:rPr>
              <a:t>Pour the brownie batter into the prepared baking pan, spreading it evenly.</a:t>
            </a:r>
          </a:p>
          <a:p>
            <a:r>
              <a:rPr lang="en-US" sz="1000" b="1" dirty="0">
                <a:solidFill>
                  <a:schemeClr val="bg1"/>
                </a:solidFill>
              </a:rPr>
              <a:t>Bake</a:t>
            </a:r>
            <a:r>
              <a:rPr lang="en-US" sz="1000" dirty="0">
                <a:solidFill>
                  <a:schemeClr val="bg1"/>
                </a:solidFill>
              </a:rPr>
              <a:t>:</a:t>
            </a:r>
          </a:p>
          <a:p>
            <a:pPr lvl="1"/>
            <a:r>
              <a:rPr lang="en-US" sz="1000" dirty="0">
                <a:solidFill>
                  <a:schemeClr val="bg1"/>
                </a:solidFill>
              </a:rPr>
              <a:t>Bake in the preheated oven for 20-25 minutes, or until a toothpick inserted into the center comes out with a few moist crumbs (not wet batter).</a:t>
            </a:r>
          </a:p>
          <a:p>
            <a:r>
              <a:rPr lang="en-US" sz="1000" b="1" dirty="0">
                <a:solidFill>
                  <a:schemeClr val="bg1"/>
                </a:solidFill>
              </a:rPr>
              <a:t>Cool and Serve</a:t>
            </a:r>
            <a:r>
              <a:rPr lang="en-US" sz="1000" dirty="0">
                <a:solidFill>
                  <a:schemeClr val="bg1"/>
                </a:solidFill>
              </a:rPr>
              <a:t>:</a:t>
            </a:r>
          </a:p>
          <a:p>
            <a:pPr lvl="1"/>
            <a:r>
              <a:rPr lang="en-US" sz="1000" dirty="0">
                <a:solidFill>
                  <a:schemeClr val="bg1"/>
                </a:solidFill>
              </a:rPr>
              <a:t>Allow the brownies to cool in the pan for about 10 minutes, then lift them out using the parchment paper (if used) and let them cool completely on a wire rack. Cut into squares and enjoy!</a:t>
            </a:r>
          </a:p>
          <a:p>
            <a:r>
              <a:rPr lang="en-US" sz="1000" b="1" dirty="0">
                <a:solidFill>
                  <a:schemeClr val="bg1"/>
                </a:solidFill>
              </a:rPr>
              <a:t>Tips:</a:t>
            </a:r>
          </a:p>
          <a:p>
            <a:r>
              <a:rPr lang="en-US" sz="1000" dirty="0">
                <a:solidFill>
                  <a:schemeClr val="bg1"/>
                </a:solidFill>
              </a:rPr>
              <a:t>For extra fudgy brownies, be careful not to overbake them; they should still be soft in the center.</a:t>
            </a:r>
          </a:p>
          <a:p>
            <a:r>
              <a:rPr lang="en-US" sz="1000" dirty="0">
                <a:solidFill>
                  <a:schemeClr val="bg1"/>
                </a:solidFill>
              </a:rPr>
              <a:t>You can add mix-ins like white chocolate chips, caramel, or your favorite nuts for variety.</a:t>
            </a:r>
          </a:p>
          <a:p>
            <a:r>
              <a:rPr lang="en-US" sz="1000" dirty="0">
                <a:solidFill>
                  <a:schemeClr val="bg1"/>
                </a:solidFill>
              </a:rPr>
              <a:t>Serve the brownies warm with a scoop of vanilla ice cream for a delicious dessert!</a:t>
            </a:r>
          </a:p>
        </p:txBody>
      </p:sp>
      <p:sp>
        <p:nvSpPr>
          <p:cNvPr id="12" name="Flowchart: Terminator 11">
            <a:hlinkClick r:id="rId7" action="ppaction://hlinksldjump"/>
            <a:extLst>
              <a:ext uri="{FF2B5EF4-FFF2-40B4-BE49-F238E27FC236}">
                <a16:creationId xmlns:a16="http://schemas.microsoft.com/office/drawing/2014/main" id="{DD2C0AFE-2E4B-4504-8CB4-867C8DA9F0B6}"/>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16848152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01083" y="1600200"/>
            <a:ext cx="3657600" cy="3657600"/>
          </a:xfrm>
        </p:spPr>
      </p:pic>
      <p:pic>
        <p:nvPicPr>
          <p:cNvPr id="22" name="Picture Placeholder 21">
            <a:hlinkClick r:id="rId3" action="ppaction://hlinksldjump"/>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a:stretch>
            <a:fillRect/>
          </a:stretch>
        </p:blipFill>
        <p:spPr>
          <a:xfrm>
            <a:off x="42672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8218449"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7631151"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3679902"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655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121994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11582400" y="1600200"/>
            <a:ext cx="3657600" cy="3657600"/>
          </a:xfrm>
        </p:spPr>
      </p:pic>
      <p:sp>
        <p:nvSpPr>
          <p:cNvPr id="37" name="Oval 36">
            <a:extLst>
              <a:ext uri="{FF2B5EF4-FFF2-40B4-BE49-F238E27FC236}">
                <a16:creationId xmlns:a16="http://schemas.microsoft.com/office/drawing/2014/main" id="{C34E768E-8F1C-40B5-8E27-109A5B1BD143}"/>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CC58962-B804-4D89-A694-5DB536DB0FF2}"/>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Terminator 38">
            <a:extLst>
              <a:ext uri="{FF2B5EF4-FFF2-40B4-BE49-F238E27FC236}">
                <a16:creationId xmlns:a16="http://schemas.microsoft.com/office/drawing/2014/main" id="{1721E089-3047-40E1-85DC-9EA8423837AE}"/>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40" name="Flowchart: Terminator 39">
            <a:extLst>
              <a:ext uri="{FF2B5EF4-FFF2-40B4-BE49-F238E27FC236}">
                <a16:creationId xmlns:a16="http://schemas.microsoft.com/office/drawing/2014/main" id="{F2A2C627-20DF-497B-8B62-183F84BCA43C}"/>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MOCHI</a:t>
            </a:r>
          </a:p>
        </p:txBody>
      </p:sp>
      <p:pic>
        <p:nvPicPr>
          <p:cNvPr id="41" name="Graphic 40" descr="Play">
            <a:hlinkClick r:id="rId11" action="ppaction://hlinksldjump"/>
            <a:extLst>
              <a:ext uri="{FF2B5EF4-FFF2-40B4-BE49-F238E27FC236}">
                <a16:creationId xmlns:a16="http://schemas.microsoft.com/office/drawing/2014/main" id="{21D333FB-457A-4A83-8A48-E34C0BDEA5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pic>
        <p:nvPicPr>
          <p:cNvPr id="42" name="Graphic 41" descr="Play">
            <a:hlinkClick r:id="rId14" action="ppaction://hlinksldjump"/>
            <a:extLst>
              <a:ext uri="{FF2B5EF4-FFF2-40B4-BE49-F238E27FC236}">
                <a16:creationId xmlns:a16="http://schemas.microsoft.com/office/drawing/2014/main" id="{E53A1F4E-088C-467C-86B7-FC9BC47A19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44" name="Flowchart: Terminator 43">
            <a:hlinkClick r:id="rId15" action="ppaction://hlinksldjump"/>
            <a:extLst>
              <a:ext uri="{FF2B5EF4-FFF2-40B4-BE49-F238E27FC236}">
                <a16:creationId xmlns:a16="http://schemas.microsoft.com/office/drawing/2014/main" id="{E0073D12-B0F5-47E3-A7F3-5AD62850F03F}"/>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45" name="Flowchart: Terminator 44">
            <a:hlinkClick r:id="rId16" action="ppaction://hlinksldjump"/>
            <a:extLst>
              <a:ext uri="{FF2B5EF4-FFF2-40B4-BE49-F238E27FC236}">
                <a16:creationId xmlns:a16="http://schemas.microsoft.com/office/drawing/2014/main" id="{612A1820-6D99-48AE-8667-FBAB0A6CDD94}"/>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2379268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a:stretch/>
        </p:blipFill>
        <p:spPr>
          <a:xfrm>
            <a:off x="315952" y="1396996"/>
            <a:ext cx="365760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5016758"/>
          </a:xfrm>
          <a:prstGeom prst="rect">
            <a:avLst/>
          </a:prstGeom>
          <a:noFill/>
        </p:spPr>
        <p:txBody>
          <a:bodyPr wrap="square" rtlCol="0">
            <a:spAutoFit/>
          </a:bodyPr>
          <a:lstStyle/>
          <a:p>
            <a:r>
              <a:rPr lang="en-US" sz="1000" b="1" dirty="0"/>
              <a:t>Mochi Recipe</a:t>
            </a:r>
          </a:p>
          <a:p>
            <a:r>
              <a:rPr lang="en-US" sz="1000" b="1" dirty="0">
                <a:solidFill>
                  <a:schemeClr val="bg1"/>
                </a:solidFill>
              </a:rPr>
              <a:t>Ingredients:</a:t>
            </a:r>
          </a:p>
          <a:p>
            <a:r>
              <a:rPr lang="en-US" sz="1000" b="1" dirty="0">
                <a:solidFill>
                  <a:schemeClr val="bg1"/>
                </a:solidFill>
              </a:rPr>
              <a:t>1 cup</a:t>
            </a:r>
            <a:r>
              <a:rPr lang="en-US" sz="1000" dirty="0">
                <a:solidFill>
                  <a:schemeClr val="bg1"/>
                </a:solidFill>
              </a:rPr>
              <a:t> sweet rice flour (mochi flour or glutinous rice flour)</a:t>
            </a:r>
          </a:p>
          <a:p>
            <a:r>
              <a:rPr lang="en-US" sz="1000" b="1" dirty="0">
                <a:solidFill>
                  <a:schemeClr val="bg1"/>
                </a:solidFill>
              </a:rPr>
              <a:t>1/4 cup</a:t>
            </a:r>
            <a:r>
              <a:rPr lang="en-US" sz="1000" dirty="0">
                <a:solidFill>
                  <a:schemeClr val="bg1"/>
                </a:solidFill>
              </a:rPr>
              <a:t> granulated sugar</a:t>
            </a:r>
          </a:p>
          <a:p>
            <a:r>
              <a:rPr lang="en-US" sz="1000" b="1" dirty="0">
                <a:solidFill>
                  <a:schemeClr val="bg1"/>
                </a:solidFill>
              </a:rPr>
              <a:t>1 cup</a:t>
            </a:r>
            <a:r>
              <a:rPr lang="en-US" sz="1000" dirty="0">
                <a:solidFill>
                  <a:schemeClr val="bg1"/>
                </a:solidFill>
              </a:rPr>
              <a:t> water</a:t>
            </a:r>
          </a:p>
          <a:p>
            <a:r>
              <a:rPr lang="en-US" sz="1000" b="1" dirty="0">
                <a:solidFill>
                  <a:schemeClr val="bg1"/>
                </a:solidFill>
              </a:rPr>
              <a:t>Cornstarch</a:t>
            </a:r>
            <a:r>
              <a:rPr lang="en-US" sz="1000" dirty="0">
                <a:solidFill>
                  <a:schemeClr val="bg1"/>
                </a:solidFill>
              </a:rPr>
              <a:t> or potato starch (for dusting)</a:t>
            </a:r>
          </a:p>
          <a:p>
            <a:r>
              <a:rPr lang="en-US" sz="1000" b="1" dirty="0">
                <a:solidFill>
                  <a:schemeClr val="bg1"/>
                </a:solidFill>
              </a:rPr>
              <a:t>Optional Fillings:</a:t>
            </a:r>
          </a:p>
          <a:p>
            <a:r>
              <a:rPr lang="en-US" sz="1000" b="1" dirty="0">
                <a:solidFill>
                  <a:schemeClr val="bg1"/>
                </a:solidFill>
              </a:rPr>
              <a:t>Sweetened red bean paste (</a:t>
            </a:r>
            <a:r>
              <a:rPr lang="en-US" sz="1000" b="1" dirty="0" err="1">
                <a:solidFill>
                  <a:schemeClr val="bg1"/>
                </a:solidFill>
              </a:rPr>
              <a:t>anko</a:t>
            </a:r>
            <a:r>
              <a:rPr lang="en-US" sz="1000" b="1" dirty="0">
                <a:solidFill>
                  <a:schemeClr val="bg1"/>
                </a:solidFill>
              </a:rPr>
              <a:t>)</a:t>
            </a:r>
            <a:endParaRPr lang="en-US" sz="1000" dirty="0">
              <a:solidFill>
                <a:schemeClr val="bg1"/>
              </a:solidFill>
            </a:endParaRPr>
          </a:p>
          <a:p>
            <a:r>
              <a:rPr lang="en-US" sz="1000" b="1" dirty="0">
                <a:solidFill>
                  <a:schemeClr val="bg1"/>
                </a:solidFill>
              </a:rPr>
              <a:t>Ice cream</a:t>
            </a:r>
            <a:r>
              <a:rPr lang="en-US" sz="1000" dirty="0">
                <a:solidFill>
                  <a:schemeClr val="bg1"/>
                </a:solidFill>
              </a:rPr>
              <a:t> (for mochi ice cream)</a:t>
            </a:r>
          </a:p>
          <a:p>
            <a:r>
              <a:rPr lang="en-US" sz="1000" b="1" dirty="0">
                <a:solidFill>
                  <a:schemeClr val="bg1"/>
                </a:solidFill>
              </a:rPr>
              <a:t>Fruit slices</a:t>
            </a:r>
            <a:r>
              <a:rPr lang="en-US" sz="1000" dirty="0">
                <a:solidFill>
                  <a:schemeClr val="bg1"/>
                </a:solidFill>
              </a:rPr>
              <a:t> (like strawberries)</a:t>
            </a:r>
          </a:p>
          <a:p>
            <a:r>
              <a:rPr lang="en-US" sz="1000" b="1" dirty="0"/>
              <a:t>Instructions:</a:t>
            </a:r>
          </a:p>
          <a:p>
            <a:r>
              <a:rPr lang="en-US" sz="1000" b="1" dirty="0">
                <a:solidFill>
                  <a:schemeClr val="bg1"/>
                </a:solidFill>
              </a:rPr>
              <a:t>Prepare the Mixture</a:t>
            </a:r>
            <a:r>
              <a:rPr lang="en-US" sz="1000" dirty="0">
                <a:solidFill>
                  <a:schemeClr val="bg1"/>
                </a:solidFill>
              </a:rPr>
              <a:t>:</a:t>
            </a:r>
          </a:p>
          <a:p>
            <a:pPr lvl="1"/>
            <a:r>
              <a:rPr lang="en-US" sz="1000" dirty="0">
                <a:solidFill>
                  <a:schemeClr val="bg1"/>
                </a:solidFill>
              </a:rPr>
              <a:t>In a microwave-safe bowl, combine the sweet rice flour, granulated sugar, and water. Stir until the mixture is smooth and well combined.</a:t>
            </a:r>
          </a:p>
          <a:p>
            <a:r>
              <a:rPr lang="en-US" sz="1000" b="1" dirty="0">
                <a:solidFill>
                  <a:schemeClr val="bg1"/>
                </a:solidFill>
              </a:rPr>
              <a:t>Cook the Mixture</a:t>
            </a:r>
            <a:r>
              <a:rPr lang="en-US" sz="1000" dirty="0">
                <a:solidFill>
                  <a:schemeClr val="bg1"/>
                </a:solidFill>
              </a:rPr>
              <a:t>:</a:t>
            </a:r>
          </a:p>
          <a:p>
            <a:pPr lvl="1"/>
            <a:r>
              <a:rPr lang="en-US" sz="1000" dirty="0">
                <a:solidFill>
                  <a:schemeClr val="bg1"/>
                </a:solidFill>
              </a:rPr>
              <a:t>Cover the bowl with plastic wrap, leaving a small vent for steam to escape. Microwave the mixture on high for about 1 minute. Remove, stir, and then microwave for an additional 1-2 minutes, stirring every minute, until the mixture becomes thick and sticky.</a:t>
            </a:r>
          </a:p>
          <a:p>
            <a:r>
              <a:rPr lang="en-US" sz="1000" b="1" dirty="0">
                <a:solidFill>
                  <a:schemeClr val="bg1"/>
                </a:solidFill>
              </a:rPr>
              <a:t>Cool the Mochi</a:t>
            </a:r>
            <a:r>
              <a:rPr lang="en-US" sz="1000" dirty="0">
                <a:solidFill>
                  <a:schemeClr val="bg1"/>
                </a:solidFill>
              </a:rPr>
              <a:t>:</a:t>
            </a:r>
          </a:p>
          <a:p>
            <a:pPr lvl="1"/>
            <a:r>
              <a:rPr lang="en-US" sz="1000" dirty="0">
                <a:solidFill>
                  <a:schemeClr val="bg1"/>
                </a:solidFill>
              </a:rPr>
              <a:t>Once cooked, let the mochi cool for a few minutes. Dust a clean surface or a baking sheet with cornstarch or potato starch to prevent sticking.</a:t>
            </a:r>
          </a:p>
          <a:p>
            <a:r>
              <a:rPr lang="en-US" sz="1000" b="1" dirty="0">
                <a:solidFill>
                  <a:schemeClr val="bg1"/>
                </a:solidFill>
              </a:rPr>
              <a:t>Shape the Mochi</a:t>
            </a:r>
            <a:r>
              <a:rPr lang="en-US" sz="1000" dirty="0">
                <a:solidFill>
                  <a:schemeClr val="bg1"/>
                </a:solidFill>
              </a:rPr>
              <a:t>:</a:t>
            </a:r>
          </a:p>
          <a:p>
            <a:pPr lvl="1"/>
            <a:r>
              <a:rPr lang="en-US" sz="1000" dirty="0">
                <a:solidFill>
                  <a:schemeClr val="bg1"/>
                </a:solidFill>
              </a:rPr>
              <a:t>Transfer the sticky mochi onto the dusted surface. Dust your hands with cornstarch and knead it gently for a few seconds until it’s manageable. Divide the mochi into small portions (about 1-2 tablespoons each).</a:t>
            </a:r>
          </a:p>
          <a:p>
            <a:r>
              <a:rPr lang="en-US" sz="1000" b="1" dirty="0">
                <a:solidFill>
                  <a:schemeClr val="bg1"/>
                </a:solidFill>
              </a:rPr>
              <a:t>Add Fillings (Optional)</a:t>
            </a:r>
            <a:r>
              <a:rPr lang="en-US" sz="1000" dirty="0">
                <a:solidFill>
                  <a:schemeClr val="bg1"/>
                </a:solidFill>
              </a:rPr>
              <a:t>:</a:t>
            </a:r>
          </a:p>
          <a:p>
            <a:pPr lvl="1"/>
            <a:r>
              <a:rPr lang="en-US" sz="1000" dirty="0">
                <a:solidFill>
                  <a:schemeClr val="bg1"/>
                </a:solidFill>
              </a:rPr>
              <a:t>If you’re adding fillings, flatten each portion of mochi and place a small amount of filling (like red bean paste or a scoop of ice cream) in the center. Carefully wrap the mochi around the filling, pinching the edges to seal it.</a:t>
            </a:r>
          </a:p>
          <a:p>
            <a:r>
              <a:rPr lang="en-US" sz="1000" b="1" dirty="0">
                <a:solidFill>
                  <a:schemeClr val="bg1"/>
                </a:solidFill>
              </a:rPr>
              <a:t>Dust and Store</a:t>
            </a:r>
            <a:r>
              <a:rPr lang="en-US" sz="1000" dirty="0">
                <a:solidFill>
                  <a:schemeClr val="bg1"/>
                </a:solidFill>
              </a:rPr>
              <a:t>:</a:t>
            </a:r>
          </a:p>
          <a:p>
            <a:pPr lvl="1"/>
            <a:r>
              <a:rPr lang="en-US" sz="1000" dirty="0">
                <a:solidFill>
                  <a:schemeClr val="bg1"/>
                </a:solidFill>
              </a:rPr>
              <a:t>Dust the finished mochi with additional cornstarch to prevent them from sticking together. You can enjoy them immediately or store them in an airtight container in the refrigerator for up to a few days.</a:t>
            </a:r>
          </a:p>
          <a:p>
            <a:r>
              <a:rPr lang="en-US" sz="1000" b="1" dirty="0">
                <a:solidFill>
                  <a:schemeClr val="bg1"/>
                </a:solidFill>
              </a:rPr>
              <a:t>Tips:</a:t>
            </a:r>
          </a:p>
          <a:p>
            <a:r>
              <a:rPr lang="en-US" sz="1000" dirty="0">
                <a:solidFill>
                  <a:schemeClr val="bg1"/>
                </a:solidFill>
              </a:rPr>
              <a:t>If you want to make </a:t>
            </a:r>
            <a:r>
              <a:rPr lang="en-US" sz="1000" b="1" dirty="0">
                <a:solidFill>
                  <a:schemeClr val="bg1"/>
                </a:solidFill>
              </a:rPr>
              <a:t>Mochi Ice Cream</a:t>
            </a:r>
            <a:r>
              <a:rPr lang="en-US" sz="1000" dirty="0">
                <a:solidFill>
                  <a:schemeClr val="bg1"/>
                </a:solidFill>
              </a:rPr>
              <a:t>, shape the mochi into larger discs and freeze them after wrapping the ice cream inside.</a:t>
            </a:r>
          </a:p>
          <a:p>
            <a:r>
              <a:rPr lang="en-US" sz="1000" dirty="0">
                <a:solidFill>
                  <a:schemeClr val="bg1"/>
                </a:solidFill>
              </a:rPr>
              <a:t>For different flavors, you can mix in a few drops of food coloring or flavor extracts (like matcha or vanilla) into the mochi mixture before cooking.</a:t>
            </a:r>
          </a:p>
          <a:p>
            <a:r>
              <a:rPr lang="en-US" sz="1000" dirty="0">
                <a:solidFill>
                  <a:schemeClr val="bg1"/>
                </a:solidFill>
              </a:rPr>
              <a:t>Be careful when handling hot mochi, as it can be very sticky and may burn if it comes into contact with your skin.</a:t>
            </a:r>
          </a:p>
          <a:p>
            <a:r>
              <a:rPr lang="en-US" sz="1000" dirty="0">
                <a:solidFill>
                  <a:schemeClr val="bg1"/>
                </a:solidFill>
              </a:rPr>
              <a:t>Enjoy your homemade mochi! Let me know if you have any questions or need variations!</a:t>
            </a:r>
          </a:p>
        </p:txBody>
      </p:sp>
      <p:sp>
        <p:nvSpPr>
          <p:cNvPr id="12" name="Flowchart: Terminator 11">
            <a:hlinkClick r:id="rId7" action="ppaction://hlinksldjump"/>
            <a:extLst>
              <a:ext uri="{FF2B5EF4-FFF2-40B4-BE49-F238E27FC236}">
                <a16:creationId xmlns:a16="http://schemas.microsoft.com/office/drawing/2014/main" id="{7ABB67DE-8566-4EE0-B8C9-3CBB876E9F8F}"/>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369946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650166"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315951" y="1600200"/>
            <a:ext cx="3657600" cy="3657600"/>
          </a:xfrm>
        </p:spPr>
      </p:pic>
      <p:pic>
        <p:nvPicPr>
          <p:cNvPr id="24" name="Picture Placeholder 23">
            <a:hlinkClick r:id="rId4" action="ppaction://hlinksldjump"/>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t="16667" b="16667"/>
          <a:stretch>
            <a:fillRect/>
          </a:stretch>
        </p:blipFill>
        <p:spPr>
          <a:xfrm>
            <a:off x="4267200"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11582400"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7631151"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2229170"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8218449"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15533649" y="1600200"/>
            <a:ext cx="3657600" cy="3657600"/>
          </a:xfrm>
        </p:spPr>
      </p:pic>
      <p:sp>
        <p:nvSpPr>
          <p:cNvPr id="39" name="Oval 38">
            <a:extLst>
              <a:ext uri="{FF2B5EF4-FFF2-40B4-BE49-F238E27FC236}">
                <a16:creationId xmlns:a16="http://schemas.microsoft.com/office/drawing/2014/main" id="{84DE1DED-6F33-4BBE-B78E-D2E2CC20672F}"/>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83F848D-1CF2-494F-ABFB-F249C4F1FEE7}"/>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Terminator 40">
            <a:extLst>
              <a:ext uri="{FF2B5EF4-FFF2-40B4-BE49-F238E27FC236}">
                <a16:creationId xmlns:a16="http://schemas.microsoft.com/office/drawing/2014/main" id="{F2BBBEAA-1C63-460C-8694-2499747F43AA}"/>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42" name="Flowchart: Terminator 41">
            <a:extLst>
              <a:ext uri="{FF2B5EF4-FFF2-40B4-BE49-F238E27FC236}">
                <a16:creationId xmlns:a16="http://schemas.microsoft.com/office/drawing/2014/main" id="{D41EF974-27FE-425C-8B05-4DF53CF5CA22}"/>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CHICKEN CEASAR SALAD</a:t>
            </a:r>
          </a:p>
        </p:txBody>
      </p:sp>
      <p:pic>
        <p:nvPicPr>
          <p:cNvPr id="45" name="Graphic 44" descr="Play">
            <a:hlinkClick r:id="rId11" action="ppaction://hlinksldjump"/>
            <a:extLst>
              <a:ext uri="{FF2B5EF4-FFF2-40B4-BE49-F238E27FC236}">
                <a16:creationId xmlns:a16="http://schemas.microsoft.com/office/drawing/2014/main" id="{B3AB6520-55FB-4721-AD3B-832E533879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pic>
        <p:nvPicPr>
          <p:cNvPr id="46" name="Graphic 45" descr="Play">
            <a:hlinkClick r:id="rId14" action="ppaction://hlinksldjump"/>
            <a:extLst>
              <a:ext uri="{FF2B5EF4-FFF2-40B4-BE49-F238E27FC236}">
                <a16:creationId xmlns:a16="http://schemas.microsoft.com/office/drawing/2014/main" id="{7DFD3D13-5096-4D84-8FD8-204935C8EA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48" name="Flowchart: Terminator 47">
            <a:hlinkClick r:id="rId15" action="ppaction://hlinksldjump"/>
            <a:extLst>
              <a:ext uri="{FF2B5EF4-FFF2-40B4-BE49-F238E27FC236}">
                <a16:creationId xmlns:a16="http://schemas.microsoft.com/office/drawing/2014/main" id="{6DA493FA-DF5E-452B-ACF8-B5E16E424E65}"/>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49" name="Flowchart: Terminator 48">
            <a:hlinkClick r:id="rId16" action="ppaction://hlinksldjump"/>
            <a:extLst>
              <a:ext uri="{FF2B5EF4-FFF2-40B4-BE49-F238E27FC236}">
                <a16:creationId xmlns:a16="http://schemas.microsoft.com/office/drawing/2014/main" id="{B790BE8C-07E5-407F-B001-41015C293B44}"/>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685348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p:blipFill>
        <p:spPr>
          <a:xfrm>
            <a:off x="925552" y="1396996"/>
            <a:ext cx="243840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5078313"/>
          </a:xfrm>
          <a:prstGeom prst="rect">
            <a:avLst/>
          </a:prstGeom>
          <a:noFill/>
        </p:spPr>
        <p:txBody>
          <a:bodyPr wrap="square" rtlCol="0">
            <a:spAutoFit/>
          </a:bodyPr>
          <a:lstStyle/>
          <a:p>
            <a:r>
              <a:rPr lang="en-US" sz="900" b="1" dirty="0"/>
              <a:t>Chicken Caesar Salad Recipe</a:t>
            </a:r>
          </a:p>
          <a:p>
            <a:r>
              <a:rPr lang="en-US" sz="900" b="1" dirty="0">
                <a:solidFill>
                  <a:schemeClr val="bg1"/>
                </a:solidFill>
              </a:rPr>
              <a:t>Ingredients:</a:t>
            </a:r>
          </a:p>
          <a:p>
            <a:r>
              <a:rPr lang="en-US" sz="900" b="1" dirty="0">
                <a:solidFill>
                  <a:schemeClr val="bg1"/>
                </a:solidFill>
              </a:rPr>
              <a:t>For the Salad:</a:t>
            </a:r>
            <a:endParaRPr lang="en-US" sz="900" dirty="0">
              <a:solidFill>
                <a:schemeClr val="bg1"/>
              </a:solidFill>
            </a:endParaRPr>
          </a:p>
          <a:p>
            <a:r>
              <a:rPr lang="en-US" sz="900" b="1" dirty="0">
                <a:solidFill>
                  <a:schemeClr val="bg1"/>
                </a:solidFill>
              </a:rPr>
              <a:t>2 boneless, skinless chicken breasts</a:t>
            </a:r>
            <a:endParaRPr lang="en-US" sz="900" dirty="0">
              <a:solidFill>
                <a:schemeClr val="bg1"/>
              </a:solidFill>
            </a:endParaRPr>
          </a:p>
          <a:p>
            <a:r>
              <a:rPr lang="en-US" sz="900" b="1" dirty="0">
                <a:solidFill>
                  <a:schemeClr val="bg1"/>
                </a:solidFill>
              </a:rPr>
              <a:t>1 tablespoon olive oil</a:t>
            </a:r>
            <a:endParaRPr lang="en-US" sz="900" dirty="0">
              <a:solidFill>
                <a:schemeClr val="bg1"/>
              </a:solidFill>
            </a:endParaRPr>
          </a:p>
          <a:p>
            <a:r>
              <a:rPr lang="en-US" sz="900" b="1" dirty="0">
                <a:solidFill>
                  <a:schemeClr val="bg1"/>
                </a:solidFill>
              </a:rPr>
              <a:t>Salt and pepper</a:t>
            </a:r>
            <a:r>
              <a:rPr lang="en-US" sz="900" dirty="0">
                <a:solidFill>
                  <a:schemeClr val="bg1"/>
                </a:solidFill>
              </a:rPr>
              <a:t>, to taste</a:t>
            </a:r>
          </a:p>
          <a:p>
            <a:r>
              <a:rPr lang="en-US" sz="900" b="1" dirty="0">
                <a:solidFill>
                  <a:schemeClr val="bg1"/>
                </a:solidFill>
              </a:rPr>
              <a:t>6 cups romaine lettuce</a:t>
            </a:r>
            <a:r>
              <a:rPr lang="en-US" sz="900" dirty="0">
                <a:solidFill>
                  <a:schemeClr val="bg1"/>
                </a:solidFill>
              </a:rPr>
              <a:t>, chopped</a:t>
            </a:r>
          </a:p>
          <a:p>
            <a:r>
              <a:rPr lang="en-US" sz="900" b="1" dirty="0">
                <a:solidFill>
                  <a:schemeClr val="bg1"/>
                </a:solidFill>
              </a:rPr>
              <a:t>1/2 cup cherry tomatoes</a:t>
            </a:r>
            <a:r>
              <a:rPr lang="en-US" sz="900" dirty="0">
                <a:solidFill>
                  <a:schemeClr val="bg1"/>
                </a:solidFill>
              </a:rPr>
              <a:t>, halved (optional)</a:t>
            </a:r>
          </a:p>
          <a:p>
            <a:r>
              <a:rPr lang="en-US" sz="900" b="1" dirty="0">
                <a:solidFill>
                  <a:schemeClr val="bg1"/>
                </a:solidFill>
              </a:rPr>
              <a:t>1/4 cup grated Parmesan cheese</a:t>
            </a:r>
            <a:endParaRPr lang="en-US" sz="900" dirty="0">
              <a:solidFill>
                <a:schemeClr val="bg1"/>
              </a:solidFill>
            </a:endParaRPr>
          </a:p>
          <a:p>
            <a:r>
              <a:rPr lang="en-US" sz="900" b="1" dirty="0">
                <a:solidFill>
                  <a:schemeClr val="bg1"/>
                </a:solidFill>
              </a:rPr>
              <a:t>1 cup croutons</a:t>
            </a:r>
            <a:r>
              <a:rPr lang="en-US" sz="900" dirty="0">
                <a:solidFill>
                  <a:schemeClr val="bg1"/>
                </a:solidFill>
              </a:rPr>
              <a:t> (store-bought or homemade)</a:t>
            </a:r>
          </a:p>
          <a:p>
            <a:r>
              <a:rPr lang="en-US" sz="900" b="1" dirty="0">
                <a:solidFill>
                  <a:schemeClr val="bg1"/>
                </a:solidFill>
              </a:rPr>
              <a:t>For the Caesar Dressing:</a:t>
            </a:r>
            <a:endParaRPr lang="en-US" sz="900" dirty="0">
              <a:solidFill>
                <a:schemeClr val="bg1"/>
              </a:solidFill>
            </a:endParaRPr>
          </a:p>
          <a:p>
            <a:r>
              <a:rPr lang="en-US" sz="900" b="1" dirty="0">
                <a:solidFill>
                  <a:schemeClr val="bg1"/>
                </a:solidFill>
              </a:rPr>
              <a:t>1/4 cup mayonnaise</a:t>
            </a:r>
            <a:endParaRPr lang="en-US" sz="900" dirty="0">
              <a:solidFill>
                <a:schemeClr val="bg1"/>
              </a:solidFill>
            </a:endParaRPr>
          </a:p>
          <a:p>
            <a:r>
              <a:rPr lang="en-US" sz="900" b="1" dirty="0">
                <a:solidFill>
                  <a:schemeClr val="bg1"/>
                </a:solidFill>
              </a:rPr>
              <a:t>2 tablespoons Dijon mustard</a:t>
            </a:r>
            <a:endParaRPr lang="en-US" sz="900" dirty="0">
              <a:solidFill>
                <a:schemeClr val="bg1"/>
              </a:solidFill>
            </a:endParaRPr>
          </a:p>
          <a:p>
            <a:r>
              <a:rPr lang="en-US" sz="900" b="1" dirty="0">
                <a:solidFill>
                  <a:schemeClr val="bg1"/>
                </a:solidFill>
              </a:rPr>
              <a:t>1 tablespoon lemon juice</a:t>
            </a:r>
            <a:endParaRPr lang="en-US" sz="900" dirty="0">
              <a:solidFill>
                <a:schemeClr val="bg1"/>
              </a:solidFill>
            </a:endParaRPr>
          </a:p>
          <a:p>
            <a:r>
              <a:rPr lang="en-US" sz="900" b="1" dirty="0">
                <a:solidFill>
                  <a:schemeClr val="bg1"/>
                </a:solidFill>
              </a:rPr>
              <a:t>2 teaspoons Worcestershire sauce</a:t>
            </a:r>
            <a:endParaRPr lang="en-US" sz="900" dirty="0">
              <a:solidFill>
                <a:schemeClr val="bg1"/>
              </a:solidFill>
            </a:endParaRPr>
          </a:p>
          <a:p>
            <a:r>
              <a:rPr lang="en-US" sz="900" b="1" dirty="0">
                <a:solidFill>
                  <a:schemeClr val="bg1"/>
                </a:solidFill>
              </a:rPr>
              <a:t>1 garlic clove</a:t>
            </a:r>
            <a:r>
              <a:rPr lang="en-US" sz="900" dirty="0">
                <a:solidFill>
                  <a:schemeClr val="bg1"/>
                </a:solidFill>
              </a:rPr>
              <a:t>, minced</a:t>
            </a:r>
          </a:p>
          <a:p>
            <a:r>
              <a:rPr lang="en-US" sz="900" b="1" dirty="0">
                <a:solidFill>
                  <a:schemeClr val="bg1"/>
                </a:solidFill>
              </a:rPr>
              <a:t>Salt and pepper</a:t>
            </a:r>
            <a:r>
              <a:rPr lang="en-US" sz="900" dirty="0">
                <a:solidFill>
                  <a:schemeClr val="bg1"/>
                </a:solidFill>
              </a:rPr>
              <a:t>, to taste</a:t>
            </a:r>
          </a:p>
          <a:p>
            <a:r>
              <a:rPr lang="en-US" sz="900" b="1" dirty="0">
                <a:solidFill>
                  <a:schemeClr val="bg1"/>
                </a:solidFill>
              </a:rPr>
              <a:t>2 tablespoons grated Parmesan cheese</a:t>
            </a:r>
            <a:r>
              <a:rPr lang="en-US" sz="900" dirty="0">
                <a:solidFill>
                  <a:schemeClr val="bg1"/>
                </a:solidFill>
              </a:rPr>
              <a:t> (optional)</a:t>
            </a:r>
          </a:p>
          <a:p>
            <a:r>
              <a:rPr lang="en-US" sz="900" b="1" dirty="0"/>
              <a:t>Instructions:</a:t>
            </a:r>
          </a:p>
          <a:p>
            <a:r>
              <a:rPr lang="en-US" sz="900" b="1" dirty="0">
                <a:solidFill>
                  <a:schemeClr val="bg1"/>
                </a:solidFill>
              </a:rPr>
              <a:t>Prepare the Chicken</a:t>
            </a:r>
            <a:r>
              <a:rPr lang="en-US" sz="900" dirty="0">
                <a:solidFill>
                  <a:schemeClr val="bg1"/>
                </a:solidFill>
              </a:rPr>
              <a:t>:</a:t>
            </a:r>
          </a:p>
          <a:p>
            <a:pPr lvl="1"/>
            <a:r>
              <a:rPr lang="en-US" sz="900" dirty="0">
                <a:solidFill>
                  <a:schemeClr val="bg1"/>
                </a:solidFill>
              </a:rPr>
              <a:t>Preheat your grill or skillet over medium-high heat.</a:t>
            </a:r>
          </a:p>
          <a:p>
            <a:pPr lvl="1"/>
            <a:r>
              <a:rPr lang="en-US" sz="900" dirty="0">
                <a:solidFill>
                  <a:schemeClr val="bg1"/>
                </a:solidFill>
              </a:rPr>
              <a:t>Brush the chicken breasts with olive oil and season with salt and pepper.</a:t>
            </a:r>
          </a:p>
          <a:p>
            <a:pPr lvl="1"/>
            <a:r>
              <a:rPr lang="en-US" sz="900" dirty="0">
                <a:solidFill>
                  <a:schemeClr val="bg1"/>
                </a:solidFill>
              </a:rPr>
              <a:t>Grill or cook the chicken for about 6-7 minutes per side, or until the internal temperature reaches 165°F (75°C). Let it rest for a few minutes before slicing.</a:t>
            </a:r>
          </a:p>
          <a:p>
            <a:r>
              <a:rPr lang="en-US" sz="900" b="1" dirty="0">
                <a:solidFill>
                  <a:schemeClr val="bg1"/>
                </a:solidFill>
              </a:rPr>
              <a:t>Make the Caesar Dressing</a:t>
            </a:r>
            <a:r>
              <a:rPr lang="en-US" sz="900" dirty="0">
                <a:solidFill>
                  <a:schemeClr val="bg1"/>
                </a:solidFill>
              </a:rPr>
              <a:t>:</a:t>
            </a:r>
          </a:p>
          <a:p>
            <a:pPr lvl="1"/>
            <a:r>
              <a:rPr lang="en-US" sz="900" dirty="0">
                <a:solidFill>
                  <a:schemeClr val="bg1"/>
                </a:solidFill>
              </a:rPr>
              <a:t>In a bowl, whisk together the mayonnaise, Dijon mustard, lemon juice, Worcestershire sauce, minced garlic, salt, and pepper until smooth. If desired, mix in the additional Parmesan cheese for extra flavor.</a:t>
            </a:r>
          </a:p>
          <a:p>
            <a:r>
              <a:rPr lang="en-US" sz="900" b="1" dirty="0">
                <a:solidFill>
                  <a:schemeClr val="bg1"/>
                </a:solidFill>
              </a:rPr>
              <a:t>Assemble the Salad</a:t>
            </a:r>
            <a:r>
              <a:rPr lang="en-US" sz="900" dirty="0">
                <a:solidFill>
                  <a:schemeClr val="bg1"/>
                </a:solidFill>
              </a:rPr>
              <a:t>:</a:t>
            </a:r>
          </a:p>
          <a:p>
            <a:pPr lvl="1"/>
            <a:r>
              <a:rPr lang="en-US" sz="900" dirty="0">
                <a:solidFill>
                  <a:schemeClr val="bg1"/>
                </a:solidFill>
              </a:rPr>
              <a:t>In a large bowl, toss the chopped romaine lettuce with the Caesar dressing until evenly coated.</a:t>
            </a:r>
          </a:p>
          <a:p>
            <a:pPr lvl="1"/>
            <a:r>
              <a:rPr lang="en-US" sz="900" dirty="0">
                <a:solidFill>
                  <a:schemeClr val="bg1"/>
                </a:solidFill>
              </a:rPr>
              <a:t>Add the sliced chicken on top, along with cherry tomatoes and croutons.</a:t>
            </a:r>
          </a:p>
          <a:p>
            <a:pPr lvl="1"/>
            <a:r>
              <a:rPr lang="en-US" sz="900" dirty="0">
                <a:solidFill>
                  <a:schemeClr val="bg1"/>
                </a:solidFill>
              </a:rPr>
              <a:t>Sprinkle with grated Parmesan cheese.</a:t>
            </a:r>
          </a:p>
          <a:p>
            <a:r>
              <a:rPr lang="en-US" sz="900" b="1" dirty="0">
                <a:solidFill>
                  <a:schemeClr val="bg1"/>
                </a:solidFill>
              </a:rPr>
              <a:t>Serve</a:t>
            </a:r>
            <a:r>
              <a:rPr lang="en-US" sz="900" dirty="0">
                <a:solidFill>
                  <a:schemeClr val="bg1"/>
                </a:solidFill>
              </a:rPr>
              <a:t>:</a:t>
            </a:r>
          </a:p>
          <a:p>
            <a:pPr lvl="1"/>
            <a:r>
              <a:rPr lang="en-US" sz="900" dirty="0">
                <a:solidFill>
                  <a:schemeClr val="bg1"/>
                </a:solidFill>
              </a:rPr>
              <a:t>Divide the salad into serving bowls or plates and enjoy immediately!</a:t>
            </a:r>
          </a:p>
          <a:p>
            <a:r>
              <a:rPr lang="en-US" sz="900" b="1" dirty="0">
                <a:solidFill>
                  <a:schemeClr val="bg1"/>
                </a:solidFill>
              </a:rPr>
              <a:t>Tips:</a:t>
            </a:r>
          </a:p>
          <a:p>
            <a:r>
              <a:rPr lang="en-US" sz="900" dirty="0">
                <a:solidFill>
                  <a:schemeClr val="bg1"/>
                </a:solidFill>
              </a:rPr>
              <a:t>For added flavor, marinate the chicken in olive oil, lemon juice, garlic, and herbs before cooking.</a:t>
            </a:r>
          </a:p>
          <a:p>
            <a:r>
              <a:rPr lang="en-US" sz="900" dirty="0">
                <a:solidFill>
                  <a:schemeClr val="bg1"/>
                </a:solidFill>
              </a:rPr>
              <a:t>You can add anchovies to the dressing for a more traditional flavor if you like.</a:t>
            </a:r>
          </a:p>
          <a:p>
            <a:r>
              <a:rPr lang="en-US" sz="900" dirty="0">
                <a:solidFill>
                  <a:schemeClr val="bg1"/>
                </a:solidFill>
              </a:rPr>
              <a:t>To make homemade croutons, toss cubed bread with olive oil, garlic powder, salt, and Italian herbs, then bake at 400°F (200°C) until golden and crispy.</a:t>
            </a:r>
          </a:p>
        </p:txBody>
      </p:sp>
      <p:sp>
        <p:nvSpPr>
          <p:cNvPr id="12" name="Flowchart: Terminator 11">
            <a:hlinkClick r:id="rId7" action="ppaction://hlinksldjump"/>
            <a:extLst>
              <a:ext uri="{FF2B5EF4-FFF2-40B4-BE49-F238E27FC236}">
                <a16:creationId xmlns:a16="http://schemas.microsoft.com/office/drawing/2014/main" id="{83DD7FB1-F3EC-46AF-A9CB-CB317AE2AB9D}"/>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13405385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7" name="Graphic 16" descr="Factory">
            <a:extLst>
              <a:ext uri="{FF2B5EF4-FFF2-40B4-BE49-F238E27FC236}">
                <a16:creationId xmlns:a16="http://schemas.microsoft.com/office/drawing/2014/main" id="{DD8CD625-E965-4BC6-91DD-D7F11FC157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5355" y="1800158"/>
            <a:ext cx="2365064" cy="2365064"/>
          </a:xfrm>
          <a:prstGeom prst="rect">
            <a:avLst/>
          </a:prstGeom>
        </p:spPr>
      </p:pic>
      <p:pic>
        <p:nvPicPr>
          <p:cNvPr id="15" name="Graphic 14" descr="House">
            <a:extLst>
              <a:ext uri="{FF2B5EF4-FFF2-40B4-BE49-F238E27FC236}">
                <a16:creationId xmlns:a16="http://schemas.microsoft.com/office/drawing/2014/main" id="{CAFC2CBE-7252-4EB9-B6C1-9CDEEB79D0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77933" y="1696998"/>
            <a:ext cx="2374476" cy="2374476"/>
          </a:xfrm>
          <a:prstGeom prst="rect">
            <a:avLst/>
          </a:prstGeom>
        </p:spPr>
      </p:pic>
      <p:pic>
        <p:nvPicPr>
          <p:cNvPr id="9" name="Graphic 8" descr="Building">
            <a:extLst>
              <a:ext uri="{FF2B5EF4-FFF2-40B4-BE49-F238E27FC236}">
                <a16:creationId xmlns:a16="http://schemas.microsoft.com/office/drawing/2014/main" id="{F35B25F8-37D1-448E-BBCF-2FB3CD224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21688" y="273640"/>
            <a:ext cx="2326814" cy="3737076"/>
          </a:xfrm>
          <a:prstGeom prst="rect">
            <a:avLst/>
          </a:prstGeom>
        </p:spPr>
      </p:pic>
      <p:pic>
        <p:nvPicPr>
          <p:cNvPr id="7" name="Graphic 6" descr="City">
            <a:extLst>
              <a:ext uri="{FF2B5EF4-FFF2-40B4-BE49-F238E27FC236}">
                <a16:creationId xmlns:a16="http://schemas.microsoft.com/office/drawing/2014/main" id="{DD3E0EB5-89B9-4C56-B75D-4FF7817045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18696" y="540488"/>
            <a:ext cx="3495430" cy="3970223"/>
          </a:xfrm>
          <a:prstGeom prst="rect">
            <a:avLst/>
          </a:prstGeom>
        </p:spPr>
      </p:pic>
      <p:pic>
        <p:nvPicPr>
          <p:cNvPr id="11" name="Graphic 10" descr="Silo">
            <a:extLst>
              <a:ext uri="{FF2B5EF4-FFF2-40B4-BE49-F238E27FC236}">
                <a16:creationId xmlns:a16="http://schemas.microsoft.com/office/drawing/2014/main" id="{93A053F9-CB99-476F-9BD1-6A8A924A19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2751" y="805745"/>
            <a:ext cx="3153257" cy="3153257"/>
          </a:xfrm>
          <a:prstGeom prst="rect">
            <a:avLst/>
          </a:prstGeom>
        </p:spPr>
      </p:pic>
      <p:pic>
        <p:nvPicPr>
          <p:cNvPr id="856" name="Graphic 855" descr="Building">
            <a:extLst>
              <a:ext uri="{FF2B5EF4-FFF2-40B4-BE49-F238E27FC236}">
                <a16:creationId xmlns:a16="http://schemas.microsoft.com/office/drawing/2014/main" id="{D71EBA04-BB55-43E4-8CCC-1AEB36CA28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47040" y="1395800"/>
            <a:ext cx="1580147" cy="2537860"/>
          </a:xfrm>
          <a:prstGeom prst="rect">
            <a:avLst/>
          </a:prstGeom>
        </p:spPr>
      </p:pic>
      <p:grpSp>
        <p:nvGrpSpPr>
          <p:cNvPr id="4" name="Group 3">
            <a:extLst>
              <a:ext uri="{FF2B5EF4-FFF2-40B4-BE49-F238E27FC236}">
                <a16:creationId xmlns:a16="http://schemas.microsoft.com/office/drawing/2014/main" id="{D4CFC96F-3458-47B8-87C3-6905A515728A}"/>
              </a:ext>
            </a:extLst>
          </p:cNvPr>
          <p:cNvGrpSpPr/>
          <p:nvPr/>
        </p:nvGrpSpPr>
        <p:grpSpPr>
          <a:xfrm>
            <a:off x="2893268" y="3136175"/>
            <a:ext cx="1600200" cy="1600200"/>
            <a:chOff x="2893268" y="3136175"/>
            <a:chExt cx="1600200" cy="1600200"/>
          </a:xfrm>
        </p:grpSpPr>
        <p:sp>
          <p:nvSpPr>
            <p:cNvPr id="466" name="Google Shape;466;p6"/>
            <p:cNvSpPr/>
            <p:nvPr/>
          </p:nvSpPr>
          <p:spPr>
            <a:xfrm>
              <a:off x="2893268" y="3936275"/>
              <a:ext cx="1600200" cy="800100"/>
            </a:xfrm>
            <a:custGeom>
              <a:avLst/>
              <a:gdLst/>
              <a:ahLst/>
              <a:cxnLst/>
              <a:rect l="l" t="t" r="r" b="b"/>
              <a:pathLst>
                <a:path w="1600200" h="800100" extrusionOk="0">
                  <a:moveTo>
                    <a:pt x="0" y="0"/>
                  </a:moveTo>
                  <a:lnTo>
                    <a:pt x="1600200" y="0"/>
                  </a:lnTo>
                  <a:cubicBezTo>
                    <a:pt x="1600200" y="441883"/>
                    <a:pt x="1241983" y="800100"/>
                    <a:pt x="800100" y="800100"/>
                  </a:cubicBezTo>
                  <a:cubicBezTo>
                    <a:pt x="358217" y="800100"/>
                    <a:pt x="0" y="441883"/>
                    <a:pt x="0" y="0"/>
                  </a:cubicBezTo>
                  <a:close/>
                </a:path>
              </a:pathLst>
            </a:custGeom>
            <a:solidFill>
              <a:schemeClr val="accent5">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3AFE2"/>
                </a:solidFill>
                <a:highlight>
                  <a:srgbClr val="00FFFF"/>
                </a:highlight>
                <a:latin typeface="Arial"/>
                <a:ea typeface="Arial"/>
                <a:cs typeface="Arial"/>
                <a:sym typeface="Arial"/>
              </a:endParaRPr>
            </a:p>
          </p:txBody>
        </p:sp>
        <p:sp>
          <p:nvSpPr>
            <p:cNvPr id="467" name="Google Shape;467;p6"/>
            <p:cNvSpPr/>
            <p:nvPr/>
          </p:nvSpPr>
          <p:spPr>
            <a:xfrm rot="10800000" flipH="1">
              <a:off x="2893268" y="3136175"/>
              <a:ext cx="1600200" cy="800100"/>
            </a:xfrm>
            <a:custGeom>
              <a:avLst/>
              <a:gdLst/>
              <a:ahLst/>
              <a:cxnLst/>
              <a:rect l="l" t="t" r="r" b="b"/>
              <a:pathLst>
                <a:path w="1600200" h="800100" extrusionOk="0">
                  <a:moveTo>
                    <a:pt x="0" y="0"/>
                  </a:moveTo>
                  <a:lnTo>
                    <a:pt x="1600200" y="0"/>
                  </a:lnTo>
                  <a:cubicBezTo>
                    <a:pt x="1600200" y="441883"/>
                    <a:pt x="1241983" y="800100"/>
                    <a:pt x="800100" y="800100"/>
                  </a:cubicBezTo>
                  <a:cubicBezTo>
                    <a:pt x="358217" y="800100"/>
                    <a:pt x="0" y="441883"/>
                    <a:pt x="0" y="0"/>
                  </a:cubicBezTo>
                  <a:close/>
                </a:path>
              </a:pathLst>
            </a:custGeom>
            <a:solidFill>
              <a:schemeClr val="accent5">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3AFE2"/>
                </a:solidFill>
                <a:highlight>
                  <a:srgbClr val="00FFFF"/>
                </a:highlight>
                <a:latin typeface="Arial"/>
                <a:ea typeface="Arial"/>
                <a:cs typeface="Arial"/>
                <a:sym typeface="Arial"/>
              </a:endParaRPr>
            </a:p>
          </p:txBody>
        </p:sp>
      </p:grpSp>
      <p:sp>
        <p:nvSpPr>
          <p:cNvPr id="469" name="Google Shape;469;p6"/>
          <p:cNvSpPr/>
          <p:nvPr/>
        </p:nvSpPr>
        <p:spPr>
          <a:xfrm>
            <a:off x="2652664" y="2873964"/>
            <a:ext cx="2086526" cy="2107042"/>
          </a:xfrm>
          <a:prstGeom prst="donut">
            <a:avLst>
              <a:gd name="adj" fmla="val 6515"/>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3" name="Group 2">
            <a:extLst>
              <a:ext uri="{FF2B5EF4-FFF2-40B4-BE49-F238E27FC236}">
                <a16:creationId xmlns:a16="http://schemas.microsoft.com/office/drawing/2014/main" id="{EEA2AD8B-24C0-4AD6-A735-507472DFB2BC}"/>
              </a:ext>
            </a:extLst>
          </p:cNvPr>
          <p:cNvGrpSpPr/>
          <p:nvPr/>
        </p:nvGrpSpPr>
        <p:grpSpPr>
          <a:xfrm>
            <a:off x="2631057" y="2873964"/>
            <a:ext cx="2124622" cy="2124622"/>
            <a:chOff x="2631057" y="2873964"/>
            <a:chExt cx="2124622" cy="2124622"/>
          </a:xfrm>
        </p:grpSpPr>
        <p:sp>
          <p:nvSpPr>
            <p:cNvPr id="471" name="Google Shape;471;p6"/>
            <p:cNvSpPr/>
            <p:nvPr/>
          </p:nvSpPr>
          <p:spPr>
            <a:xfrm>
              <a:off x="2631057" y="2873964"/>
              <a:ext cx="2124622" cy="2124622"/>
            </a:xfrm>
            <a:prstGeom prst="ellipse">
              <a:avLst/>
            </a:prstGeom>
            <a:noFill/>
            <a:ln w="57150" cap="flat" cmpd="sng">
              <a:solidFill>
                <a:schemeClr val="accent2">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2" name="Google Shape;472;p6"/>
            <p:cNvSpPr/>
            <p:nvPr/>
          </p:nvSpPr>
          <p:spPr>
            <a:xfrm rot="9675261" flipH="1">
              <a:off x="2755541" y="3004317"/>
              <a:ext cx="1872184" cy="1872010"/>
            </a:xfrm>
            <a:custGeom>
              <a:avLst/>
              <a:gdLst/>
              <a:ahLst/>
              <a:cxnLst/>
              <a:rect l="l" t="t" r="r" b="b"/>
              <a:pathLst>
                <a:path w="1948360" h="1948180" extrusionOk="0">
                  <a:moveTo>
                    <a:pt x="1482784" y="1792296"/>
                  </a:moveTo>
                  <a:lnTo>
                    <a:pt x="1521149" y="1767429"/>
                  </a:lnTo>
                  <a:lnTo>
                    <a:pt x="1096819" y="1112788"/>
                  </a:lnTo>
                  <a:lnTo>
                    <a:pt x="1694480" y="1637003"/>
                  </a:lnTo>
                  <a:lnTo>
                    <a:pt x="1724627" y="1602632"/>
                  </a:lnTo>
                  <a:lnTo>
                    <a:pt x="1116337" y="1069094"/>
                  </a:lnTo>
                  <a:lnTo>
                    <a:pt x="1839712" y="1425891"/>
                  </a:lnTo>
                  <a:lnTo>
                    <a:pt x="1859936" y="1384888"/>
                  </a:lnTo>
                  <a:lnTo>
                    <a:pt x="1151263" y="1035342"/>
                  </a:lnTo>
                  <a:lnTo>
                    <a:pt x="1919504" y="1211625"/>
                  </a:lnTo>
                  <a:lnTo>
                    <a:pt x="1929729" y="1167064"/>
                  </a:lnTo>
                  <a:lnTo>
                    <a:pt x="1167612" y="992186"/>
                  </a:lnTo>
                  <a:lnTo>
                    <a:pt x="1948161" y="995589"/>
                  </a:lnTo>
                  <a:lnTo>
                    <a:pt x="1948360" y="949870"/>
                  </a:lnTo>
                  <a:lnTo>
                    <a:pt x="1049595" y="945952"/>
                  </a:lnTo>
                  <a:lnTo>
                    <a:pt x="1801641" y="453818"/>
                  </a:lnTo>
                  <a:lnTo>
                    <a:pt x="1776606" y="415562"/>
                  </a:lnTo>
                  <a:lnTo>
                    <a:pt x="1141576" y="831122"/>
                  </a:lnTo>
                  <a:lnTo>
                    <a:pt x="1635517" y="263000"/>
                  </a:lnTo>
                  <a:lnTo>
                    <a:pt x="1601015" y="233004"/>
                  </a:lnTo>
                  <a:lnTo>
                    <a:pt x="1070154" y="843590"/>
                  </a:lnTo>
                  <a:lnTo>
                    <a:pt x="1425754" y="114651"/>
                  </a:lnTo>
                  <a:lnTo>
                    <a:pt x="1384663" y="94606"/>
                  </a:lnTo>
                  <a:lnTo>
                    <a:pt x="1040197" y="800723"/>
                  </a:lnTo>
                  <a:lnTo>
                    <a:pt x="1213122" y="31754"/>
                  </a:lnTo>
                  <a:lnTo>
                    <a:pt x="1168518" y="21724"/>
                  </a:lnTo>
                  <a:lnTo>
                    <a:pt x="998943" y="775792"/>
                  </a:lnTo>
                  <a:lnTo>
                    <a:pt x="998943" y="0"/>
                  </a:lnTo>
                  <a:lnTo>
                    <a:pt x="953224" y="0"/>
                  </a:lnTo>
                  <a:lnTo>
                    <a:pt x="953223" y="891254"/>
                  </a:lnTo>
                  <a:lnTo>
                    <a:pt x="461498" y="132636"/>
                  </a:lnTo>
                  <a:lnTo>
                    <a:pt x="423133" y="157504"/>
                  </a:lnTo>
                  <a:lnTo>
                    <a:pt x="879186" y="861085"/>
                  </a:lnTo>
                  <a:lnTo>
                    <a:pt x="260005" y="317996"/>
                  </a:lnTo>
                  <a:lnTo>
                    <a:pt x="229858" y="352367"/>
                  </a:lnTo>
                  <a:lnTo>
                    <a:pt x="825115" y="874473"/>
                  </a:lnTo>
                  <a:lnTo>
                    <a:pt x="112732" y="523097"/>
                  </a:lnTo>
                  <a:lnTo>
                    <a:pt x="92507" y="564100"/>
                  </a:lnTo>
                  <a:lnTo>
                    <a:pt x="780170" y="903283"/>
                  </a:lnTo>
                  <a:lnTo>
                    <a:pt x="30898" y="731352"/>
                  </a:lnTo>
                  <a:lnTo>
                    <a:pt x="20673" y="775913"/>
                  </a:lnTo>
                  <a:lnTo>
                    <a:pt x="756129" y="944673"/>
                  </a:lnTo>
                  <a:lnTo>
                    <a:pt x="199" y="941378"/>
                  </a:lnTo>
                  <a:lnTo>
                    <a:pt x="0" y="987096"/>
                  </a:lnTo>
                  <a:lnTo>
                    <a:pt x="897250" y="991008"/>
                  </a:lnTo>
                  <a:lnTo>
                    <a:pt x="146449" y="1482329"/>
                  </a:lnTo>
                  <a:lnTo>
                    <a:pt x="171483" y="1520584"/>
                  </a:lnTo>
                  <a:lnTo>
                    <a:pt x="890826" y="1049850"/>
                  </a:lnTo>
                  <a:lnTo>
                    <a:pt x="322776" y="1703211"/>
                  </a:lnTo>
                  <a:lnTo>
                    <a:pt x="357278" y="1733208"/>
                  </a:lnTo>
                  <a:lnTo>
                    <a:pt x="876805" y="1135657"/>
                  </a:lnTo>
                  <a:lnTo>
                    <a:pt x="530497" y="1845550"/>
                  </a:lnTo>
                  <a:lnTo>
                    <a:pt x="571588" y="1865595"/>
                  </a:lnTo>
                  <a:lnTo>
                    <a:pt x="909758" y="1172386"/>
                  </a:lnTo>
                  <a:lnTo>
                    <a:pt x="741087" y="1922436"/>
                  </a:lnTo>
                  <a:lnTo>
                    <a:pt x="785691" y="1932467"/>
                  </a:lnTo>
                  <a:lnTo>
                    <a:pt x="953224" y="1187478"/>
                  </a:lnTo>
                  <a:lnTo>
                    <a:pt x="953224" y="1948180"/>
                  </a:lnTo>
                  <a:lnTo>
                    <a:pt x="998943" y="1948180"/>
                  </a:lnTo>
                  <a:lnTo>
                    <a:pt x="998943" y="1045843"/>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3" name="Google Shape;473;p6"/>
            <p:cNvSpPr/>
            <p:nvPr/>
          </p:nvSpPr>
          <p:spPr>
            <a:xfrm>
              <a:off x="3670792" y="3000270"/>
              <a:ext cx="43931" cy="86156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4" name="Google Shape;474;p6"/>
            <p:cNvSpPr/>
            <p:nvPr/>
          </p:nvSpPr>
          <p:spPr>
            <a:xfrm>
              <a:off x="3669667" y="4010716"/>
              <a:ext cx="43931" cy="861564"/>
            </a:xfrm>
            <a:prstGeom prst="rect">
              <a:avLst/>
            </a:prstGeom>
            <a:solidFill>
              <a:schemeClr val="accent2">
                <a:lumMod val="40000"/>
                <a:lumOff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5" name="Google Shape;475;p6"/>
            <p:cNvSpPr/>
            <p:nvPr/>
          </p:nvSpPr>
          <p:spPr>
            <a:xfrm>
              <a:off x="2757362" y="3000270"/>
              <a:ext cx="1872011" cy="1872010"/>
            </a:xfrm>
            <a:prstGeom prst="ellipse">
              <a:avLst/>
            </a:prstGeom>
            <a:noFill/>
            <a:ln w="28575" cap="flat" cmpd="sng">
              <a:solidFill>
                <a:schemeClr val="tx2">
                  <a:lumMod val="60000"/>
                  <a:lumOff val="4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3D658"/>
                </a:solidFill>
                <a:latin typeface="Arial"/>
                <a:ea typeface="Arial"/>
                <a:cs typeface="Arial"/>
                <a:sym typeface="Arial"/>
              </a:endParaRPr>
            </a:p>
          </p:txBody>
        </p:sp>
        <p:sp>
          <p:nvSpPr>
            <p:cNvPr id="476" name="Google Shape;476;p6"/>
            <p:cNvSpPr/>
            <p:nvPr/>
          </p:nvSpPr>
          <p:spPr>
            <a:xfrm>
              <a:off x="3524541" y="3744969"/>
              <a:ext cx="334183" cy="334183"/>
            </a:xfrm>
            <a:prstGeom prst="donut">
              <a:avLst>
                <a:gd name="adj" fmla="val 33211"/>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77" name="Google Shape;477;p6"/>
            <p:cNvSpPr/>
            <p:nvPr/>
          </p:nvSpPr>
          <p:spPr>
            <a:xfrm>
              <a:off x="3621005" y="3843529"/>
              <a:ext cx="141255" cy="14125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8" name="Google Shape;478;p6"/>
            <p:cNvSpPr/>
            <p:nvPr/>
          </p:nvSpPr>
          <p:spPr>
            <a:xfrm>
              <a:off x="3410150" y="3630578"/>
              <a:ext cx="562964" cy="562964"/>
            </a:xfrm>
            <a:prstGeom prst="donut">
              <a:avLst>
                <a:gd name="adj" fmla="val 7776"/>
              </a:avLst>
            </a:prstGeom>
            <a:solidFill>
              <a:schemeClr val="accent6">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79" name="Google Shape;479;p6"/>
            <p:cNvSpPr/>
            <p:nvPr/>
          </p:nvSpPr>
          <p:spPr>
            <a:xfrm rot="18000000">
              <a:off x="2665239" y="2918824"/>
              <a:ext cx="2051300" cy="2063974"/>
            </a:xfrm>
            <a:prstGeom prst="arc">
              <a:avLst>
                <a:gd name="adj1" fmla="val 15978522"/>
                <a:gd name="adj2" fmla="val 2060825"/>
              </a:avLst>
            </a:prstGeom>
            <a:noFill/>
            <a:ln w="152400" cap="flat" cmpd="sng">
              <a:solidFill>
                <a:schemeClr val="accent2">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480" name="Google Shape;480;p6"/>
          <p:cNvGrpSpPr/>
          <p:nvPr/>
        </p:nvGrpSpPr>
        <p:grpSpPr>
          <a:xfrm>
            <a:off x="7830375" y="3262481"/>
            <a:ext cx="1600200" cy="1600200"/>
            <a:chOff x="5524500" y="3070860"/>
            <a:chExt cx="1600200" cy="1600200"/>
          </a:xfrm>
        </p:grpSpPr>
        <p:sp>
          <p:nvSpPr>
            <p:cNvPr id="481" name="Google Shape;481;p6"/>
            <p:cNvSpPr/>
            <p:nvPr/>
          </p:nvSpPr>
          <p:spPr>
            <a:xfrm>
              <a:off x="5524500" y="3870960"/>
              <a:ext cx="1600200" cy="800100"/>
            </a:xfrm>
            <a:custGeom>
              <a:avLst/>
              <a:gdLst/>
              <a:ahLst/>
              <a:cxnLst/>
              <a:rect l="l" t="t" r="r" b="b"/>
              <a:pathLst>
                <a:path w="1600200" h="800100" extrusionOk="0">
                  <a:moveTo>
                    <a:pt x="0" y="0"/>
                  </a:moveTo>
                  <a:lnTo>
                    <a:pt x="1600200" y="0"/>
                  </a:lnTo>
                  <a:cubicBezTo>
                    <a:pt x="1600200" y="441883"/>
                    <a:pt x="1241983" y="800100"/>
                    <a:pt x="800100" y="800100"/>
                  </a:cubicBezTo>
                  <a:cubicBezTo>
                    <a:pt x="358217" y="800100"/>
                    <a:pt x="0" y="441883"/>
                    <a:pt x="0" y="0"/>
                  </a:cubicBezTo>
                  <a:close/>
                </a:path>
              </a:pathLst>
            </a:custGeom>
            <a:solidFill>
              <a:srgbClr val="1F5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3AFE2"/>
                </a:solidFill>
                <a:highlight>
                  <a:srgbClr val="00FFFF"/>
                </a:highlight>
                <a:latin typeface="Arial"/>
                <a:ea typeface="Arial"/>
                <a:cs typeface="Arial"/>
                <a:sym typeface="Arial"/>
              </a:endParaRPr>
            </a:p>
          </p:txBody>
        </p:sp>
        <p:sp>
          <p:nvSpPr>
            <p:cNvPr id="482" name="Google Shape;482;p6"/>
            <p:cNvSpPr/>
            <p:nvPr/>
          </p:nvSpPr>
          <p:spPr>
            <a:xfrm rot="10800000" flipH="1">
              <a:off x="5524500" y="3070860"/>
              <a:ext cx="1600200" cy="800100"/>
            </a:xfrm>
            <a:custGeom>
              <a:avLst/>
              <a:gdLst/>
              <a:ahLst/>
              <a:cxnLst/>
              <a:rect l="l" t="t" r="r" b="b"/>
              <a:pathLst>
                <a:path w="1600200" h="800100" extrusionOk="0">
                  <a:moveTo>
                    <a:pt x="0" y="0"/>
                  </a:moveTo>
                  <a:lnTo>
                    <a:pt x="1600200" y="0"/>
                  </a:lnTo>
                  <a:cubicBezTo>
                    <a:pt x="1600200" y="441883"/>
                    <a:pt x="1241983" y="800100"/>
                    <a:pt x="800100" y="800100"/>
                  </a:cubicBezTo>
                  <a:cubicBezTo>
                    <a:pt x="358217" y="800100"/>
                    <a:pt x="0" y="441883"/>
                    <a:pt x="0" y="0"/>
                  </a:cubicBezTo>
                  <a:close/>
                </a:path>
              </a:pathLst>
            </a:custGeom>
            <a:solidFill>
              <a:srgbClr val="A3C5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3AFE2"/>
                </a:solidFill>
                <a:highlight>
                  <a:srgbClr val="00FFFF"/>
                </a:highlight>
                <a:latin typeface="Arial"/>
                <a:ea typeface="Arial"/>
                <a:cs typeface="Arial"/>
                <a:sym typeface="Arial"/>
              </a:endParaRPr>
            </a:p>
          </p:txBody>
        </p:sp>
      </p:grpSp>
      <p:sp>
        <p:nvSpPr>
          <p:cNvPr id="484" name="Google Shape;484;p6"/>
          <p:cNvSpPr/>
          <p:nvPr/>
        </p:nvSpPr>
        <p:spPr>
          <a:xfrm>
            <a:off x="7589771" y="3000270"/>
            <a:ext cx="2086526" cy="2107042"/>
          </a:xfrm>
          <a:prstGeom prst="donut">
            <a:avLst>
              <a:gd name="adj" fmla="val 6515"/>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5" name="Group 4">
            <a:extLst>
              <a:ext uri="{FF2B5EF4-FFF2-40B4-BE49-F238E27FC236}">
                <a16:creationId xmlns:a16="http://schemas.microsoft.com/office/drawing/2014/main" id="{A4B4996A-9A52-443C-94BC-DDEFA13EA27C}"/>
              </a:ext>
            </a:extLst>
          </p:cNvPr>
          <p:cNvGrpSpPr/>
          <p:nvPr/>
        </p:nvGrpSpPr>
        <p:grpSpPr>
          <a:xfrm>
            <a:off x="7568164" y="3000271"/>
            <a:ext cx="2124622" cy="2124622"/>
            <a:chOff x="7568164" y="3000271"/>
            <a:chExt cx="2124622" cy="2124622"/>
          </a:xfrm>
        </p:grpSpPr>
        <p:sp>
          <p:nvSpPr>
            <p:cNvPr id="486" name="Google Shape;486;p6"/>
            <p:cNvSpPr/>
            <p:nvPr/>
          </p:nvSpPr>
          <p:spPr>
            <a:xfrm>
              <a:off x="7568164" y="3000271"/>
              <a:ext cx="2124622" cy="2124622"/>
            </a:xfrm>
            <a:prstGeom prst="ellipse">
              <a:avLst/>
            </a:prstGeom>
            <a:noFill/>
            <a:ln w="57150" cap="flat" cmpd="sng">
              <a:solidFill>
                <a:srgbClr val="43AFE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7" name="Google Shape;487;p6"/>
            <p:cNvSpPr/>
            <p:nvPr/>
          </p:nvSpPr>
          <p:spPr>
            <a:xfrm rot="9675261" flipH="1">
              <a:off x="7692649" y="3130624"/>
              <a:ext cx="1872183" cy="1872011"/>
            </a:xfrm>
            <a:custGeom>
              <a:avLst/>
              <a:gdLst/>
              <a:ahLst/>
              <a:cxnLst/>
              <a:rect l="l" t="t" r="r" b="b"/>
              <a:pathLst>
                <a:path w="1948360" h="1948180" extrusionOk="0">
                  <a:moveTo>
                    <a:pt x="1482784" y="1792296"/>
                  </a:moveTo>
                  <a:lnTo>
                    <a:pt x="1521149" y="1767429"/>
                  </a:lnTo>
                  <a:lnTo>
                    <a:pt x="1096819" y="1112788"/>
                  </a:lnTo>
                  <a:lnTo>
                    <a:pt x="1694480" y="1637003"/>
                  </a:lnTo>
                  <a:lnTo>
                    <a:pt x="1724627" y="1602632"/>
                  </a:lnTo>
                  <a:lnTo>
                    <a:pt x="1116337" y="1069094"/>
                  </a:lnTo>
                  <a:lnTo>
                    <a:pt x="1839712" y="1425891"/>
                  </a:lnTo>
                  <a:lnTo>
                    <a:pt x="1859936" y="1384888"/>
                  </a:lnTo>
                  <a:lnTo>
                    <a:pt x="1151263" y="1035342"/>
                  </a:lnTo>
                  <a:lnTo>
                    <a:pt x="1919504" y="1211625"/>
                  </a:lnTo>
                  <a:lnTo>
                    <a:pt x="1929729" y="1167064"/>
                  </a:lnTo>
                  <a:lnTo>
                    <a:pt x="1167612" y="992186"/>
                  </a:lnTo>
                  <a:lnTo>
                    <a:pt x="1948161" y="995589"/>
                  </a:lnTo>
                  <a:lnTo>
                    <a:pt x="1948360" y="949870"/>
                  </a:lnTo>
                  <a:lnTo>
                    <a:pt x="1049595" y="945952"/>
                  </a:lnTo>
                  <a:lnTo>
                    <a:pt x="1801641" y="453818"/>
                  </a:lnTo>
                  <a:lnTo>
                    <a:pt x="1776606" y="415562"/>
                  </a:lnTo>
                  <a:lnTo>
                    <a:pt x="1141576" y="831122"/>
                  </a:lnTo>
                  <a:lnTo>
                    <a:pt x="1635517" y="263000"/>
                  </a:lnTo>
                  <a:lnTo>
                    <a:pt x="1601015" y="233004"/>
                  </a:lnTo>
                  <a:lnTo>
                    <a:pt x="1070154" y="843590"/>
                  </a:lnTo>
                  <a:lnTo>
                    <a:pt x="1425754" y="114651"/>
                  </a:lnTo>
                  <a:lnTo>
                    <a:pt x="1384663" y="94606"/>
                  </a:lnTo>
                  <a:lnTo>
                    <a:pt x="1040197" y="800723"/>
                  </a:lnTo>
                  <a:lnTo>
                    <a:pt x="1213122" y="31754"/>
                  </a:lnTo>
                  <a:lnTo>
                    <a:pt x="1168518" y="21724"/>
                  </a:lnTo>
                  <a:lnTo>
                    <a:pt x="998943" y="775792"/>
                  </a:lnTo>
                  <a:lnTo>
                    <a:pt x="998943" y="0"/>
                  </a:lnTo>
                  <a:lnTo>
                    <a:pt x="953224" y="0"/>
                  </a:lnTo>
                  <a:lnTo>
                    <a:pt x="953223" y="891254"/>
                  </a:lnTo>
                  <a:lnTo>
                    <a:pt x="461498" y="132636"/>
                  </a:lnTo>
                  <a:lnTo>
                    <a:pt x="423133" y="157504"/>
                  </a:lnTo>
                  <a:lnTo>
                    <a:pt x="879186" y="861085"/>
                  </a:lnTo>
                  <a:lnTo>
                    <a:pt x="260005" y="317996"/>
                  </a:lnTo>
                  <a:lnTo>
                    <a:pt x="229858" y="352367"/>
                  </a:lnTo>
                  <a:lnTo>
                    <a:pt x="825115" y="874473"/>
                  </a:lnTo>
                  <a:lnTo>
                    <a:pt x="112732" y="523097"/>
                  </a:lnTo>
                  <a:lnTo>
                    <a:pt x="92507" y="564100"/>
                  </a:lnTo>
                  <a:lnTo>
                    <a:pt x="780170" y="903283"/>
                  </a:lnTo>
                  <a:lnTo>
                    <a:pt x="30898" y="731352"/>
                  </a:lnTo>
                  <a:lnTo>
                    <a:pt x="20673" y="775913"/>
                  </a:lnTo>
                  <a:lnTo>
                    <a:pt x="756129" y="944673"/>
                  </a:lnTo>
                  <a:lnTo>
                    <a:pt x="199" y="941378"/>
                  </a:lnTo>
                  <a:lnTo>
                    <a:pt x="0" y="987096"/>
                  </a:lnTo>
                  <a:lnTo>
                    <a:pt x="897250" y="991008"/>
                  </a:lnTo>
                  <a:lnTo>
                    <a:pt x="146449" y="1482329"/>
                  </a:lnTo>
                  <a:lnTo>
                    <a:pt x="171483" y="1520584"/>
                  </a:lnTo>
                  <a:lnTo>
                    <a:pt x="890826" y="1049850"/>
                  </a:lnTo>
                  <a:lnTo>
                    <a:pt x="322776" y="1703211"/>
                  </a:lnTo>
                  <a:lnTo>
                    <a:pt x="357278" y="1733208"/>
                  </a:lnTo>
                  <a:lnTo>
                    <a:pt x="876805" y="1135657"/>
                  </a:lnTo>
                  <a:lnTo>
                    <a:pt x="530497" y="1845550"/>
                  </a:lnTo>
                  <a:lnTo>
                    <a:pt x="571588" y="1865595"/>
                  </a:lnTo>
                  <a:lnTo>
                    <a:pt x="909758" y="1172386"/>
                  </a:lnTo>
                  <a:lnTo>
                    <a:pt x="741087" y="1922436"/>
                  </a:lnTo>
                  <a:lnTo>
                    <a:pt x="785691" y="1932467"/>
                  </a:lnTo>
                  <a:lnTo>
                    <a:pt x="953224" y="1187478"/>
                  </a:lnTo>
                  <a:lnTo>
                    <a:pt x="953224" y="1948180"/>
                  </a:lnTo>
                  <a:lnTo>
                    <a:pt x="998943" y="1948180"/>
                  </a:lnTo>
                  <a:lnTo>
                    <a:pt x="998943" y="1045843"/>
                  </a:lnTo>
                  <a:close/>
                </a:path>
              </a:pathLst>
            </a:custGeom>
            <a:solidFill>
              <a:srgbClr val="D86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8" name="Google Shape;488;p6"/>
            <p:cNvSpPr/>
            <p:nvPr/>
          </p:nvSpPr>
          <p:spPr>
            <a:xfrm>
              <a:off x="8607900" y="3126576"/>
              <a:ext cx="43931" cy="861564"/>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89" name="Google Shape;489;p6"/>
            <p:cNvSpPr/>
            <p:nvPr/>
          </p:nvSpPr>
          <p:spPr>
            <a:xfrm>
              <a:off x="8606774" y="4137023"/>
              <a:ext cx="43931" cy="861564"/>
            </a:xfrm>
            <a:prstGeom prst="rect">
              <a:avLst/>
            </a:prstGeom>
            <a:solidFill>
              <a:schemeClr val="accent4">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0" name="Google Shape;490;p6"/>
            <p:cNvSpPr/>
            <p:nvPr/>
          </p:nvSpPr>
          <p:spPr>
            <a:xfrm>
              <a:off x="7694470" y="3126576"/>
              <a:ext cx="1872011" cy="1872011"/>
            </a:xfrm>
            <a:prstGeom prst="ellipse">
              <a:avLst/>
            </a:prstGeom>
            <a:noFill/>
            <a:ln w="28575" cap="flat" cmpd="sng">
              <a:solidFill>
                <a:schemeClr val="accent5">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3D658"/>
                </a:solidFill>
                <a:latin typeface="Arial"/>
                <a:ea typeface="Arial"/>
                <a:cs typeface="Arial"/>
                <a:sym typeface="Arial"/>
              </a:endParaRPr>
            </a:p>
          </p:txBody>
        </p:sp>
        <p:sp>
          <p:nvSpPr>
            <p:cNvPr id="491" name="Google Shape;491;p6"/>
            <p:cNvSpPr/>
            <p:nvPr/>
          </p:nvSpPr>
          <p:spPr>
            <a:xfrm>
              <a:off x="8461648" y="3871276"/>
              <a:ext cx="334183" cy="334183"/>
            </a:xfrm>
            <a:prstGeom prst="donut">
              <a:avLst>
                <a:gd name="adj" fmla="val 33211"/>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2" name="Google Shape;492;p6"/>
            <p:cNvSpPr/>
            <p:nvPr/>
          </p:nvSpPr>
          <p:spPr>
            <a:xfrm>
              <a:off x="8558112" y="3969835"/>
              <a:ext cx="141255" cy="14125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3" name="Google Shape;493;p6"/>
            <p:cNvSpPr/>
            <p:nvPr/>
          </p:nvSpPr>
          <p:spPr>
            <a:xfrm>
              <a:off x="8347258" y="3756885"/>
              <a:ext cx="562964" cy="562964"/>
            </a:xfrm>
            <a:prstGeom prst="donut">
              <a:avLst>
                <a:gd name="adj" fmla="val 7776"/>
              </a:avLst>
            </a:prstGeom>
            <a:solidFill>
              <a:schemeClr val="accent1">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4" name="Google Shape;494;p6"/>
            <p:cNvSpPr/>
            <p:nvPr/>
          </p:nvSpPr>
          <p:spPr>
            <a:xfrm rot="7109932">
              <a:off x="7628811" y="3071760"/>
              <a:ext cx="1998370" cy="2010716"/>
            </a:xfrm>
            <a:prstGeom prst="arc">
              <a:avLst>
                <a:gd name="adj1" fmla="val 15978522"/>
                <a:gd name="adj2" fmla="val 2060825"/>
              </a:avLst>
            </a:prstGeom>
            <a:noFill/>
            <a:ln w="152400" cap="flat" cmpd="sng">
              <a:solidFill>
                <a:schemeClr val="accent5">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p6"/>
            <p:cNvSpPr/>
            <p:nvPr/>
          </p:nvSpPr>
          <p:spPr>
            <a:xfrm rot="17687747">
              <a:off x="7628811" y="3020988"/>
              <a:ext cx="1998370" cy="2010714"/>
            </a:xfrm>
            <a:prstGeom prst="arc">
              <a:avLst>
                <a:gd name="adj1" fmla="val 15978522"/>
                <a:gd name="adj2" fmla="val 16762986"/>
              </a:avLst>
            </a:prstGeom>
            <a:noFill/>
            <a:ln w="152400" cap="flat" cmpd="sng">
              <a:solidFill>
                <a:schemeClr val="accent1">
                  <a:lumMod val="60000"/>
                  <a:lumOff val="4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6" name="Google Shape;496;p6"/>
            <p:cNvSpPr/>
            <p:nvPr/>
          </p:nvSpPr>
          <p:spPr>
            <a:xfrm rot="17687747">
              <a:off x="7640595" y="3038773"/>
              <a:ext cx="1998370" cy="2010715"/>
            </a:xfrm>
            <a:prstGeom prst="arc">
              <a:avLst>
                <a:gd name="adj1" fmla="val 1939513"/>
                <a:gd name="adj2" fmla="val 2565734"/>
              </a:avLst>
            </a:prstGeom>
            <a:noFill/>
            <a:ln w="152400" cap="flat" cmpd="sng">
              <a:solidFill>
                <a:schemeClr val="bg2">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pic>
        <p:nvPicPr>
          <p:cNvPr id="13" name="Graphic 12" descr="Bank">
            <a:extLst>
              <a:ext uri="{FF2B5EF4-FFF2-40B4-BE49-F238E27FC236}">
                <a16:creationId xmlns:a16="http://schemas.microsoft.com/office/drawing/2014/main" id="{065B3B15-5711-4558-B5D6-6D1991B4C9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96351" y="1990950"/>
            <a:ext cx="2086168" cy="2086168"/>
          </a:xfrm>
          <a:prstGeom prst="rect">
            <a:avLst/>
          </a:prstGeom>
        </p:spPr>
      </p:pic>
      <p:sp>
        <p:nvSpPr>
          <p:cNvPr id="857" name="Title 1">
            <a:extLst>
              <a:ext uri="{FF2B5EF4-FFF2-40B4-BE49-F238E27FC236}">
                <a16:creationId xmlns:a16="http://schemas.microsoft.com/office/drawing/2014/main" id="{6EDB3D8E-D4A7-4912-BC01-0D060221BA5D}"/>
              </a:ext>
            </a:extLst>
          </p:cNvPr>
          <p:cNvSpPr txBox="1">
            <a:spLocks/>
          </p:cNvSpPr>
          <p:nvPr/>
        </p:nvSpPr>
        <p:spPr>
          <a:xfrm>
            <a:off x="1718696" y="4080535"/>
            <a:ext cx="9144000" cy="23876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800" dirty="0">
                <a:solidFill>
                  <a:srgbClr val="FFF5AF"/>
                </a:solidFill>
                <a:latin typeface="Arial Black" panose="020B0A04020102020204" pitchFamily="34" charset="0"/>
              </a:rPr>
              <a:t>HUNGRY?</a:t>
            </a:r>
          </a:p>
        </p:txBody>
      </p:sp>
    </p:spTree>
    <p:extLst>
      <p:ext uri="{BB962C8B-B14F-4D97-AF65-F5344CB8AC3E}">
        <p14:creationId xmlns:p14="http://schemas.microsoft.com/office/powerpoint/2010/main" val="2446558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 fill="hold"/>
                                        <p:tgtEl>
                                          <p:spTgt spid="484"/>
                                        </p:tgtEl>
                                        <p:attrNameLst>
                                          <p:attrName>r</p:attrName>
                                        </p:attrNameLst>
                                      </p:cBhvr>
                                    </p:animRot>
                                  </p:childTnLst>
                                </p:cTn>
                              </p:par>
                              <p:par>
                                <p:cTn id="9" presetID="26" presetClass="emph" presetSubtype="0" repeatCount="indefinite" fill="hold" nodeType="withEffect">
                                  <p:stCondLst>
                                    <p:cond delay="0"/>
                                  </p:stCondLst>
                                  <p:childTnLst>
                                    <p:animEffect transition="out" filter="fade">
                                      <p:cBhvr>
                                        <p:cTn id="10" dur="3000" tmFilter="0, 0; .2, .5; .8, .5; 1, 0"/>
                                        <p:tgtEl>
                                          <p:spTgt spid="3"/>
                                        </p:tgtEl>
                                      </p:cBhvr>
                                    </p:animEffect>
                                    <p:animScale>
                                      <p:cBhvr>
                                        <p:cTn id="11" dur="1500" autoRev="1" fill="hold"/>
                                        <p:tgtEl>
                                          <p:spTgt spid="3"/>
                                        </p:tgtEl>
                                      </p:cBhvr>
                                      <p:by x="105000" y="105000"/>
                                    </p:animScale>
                                  </p:childTnLst>
                                </p:cTn>
                              </p:par>
                              <p:par>
                                <p:cTn id="12" presetID="8" presetClass="emph" presetSubtype="0" repeatCount="indefinite" fill="hold" nodeType="withEffect">
                                  <p:stCondLst>
                                    <p:cond delay="0"/>
                                  </p:stCondLst>
                                  <p:childTnLst>
                                    <p:animRot by="21600000">
                                      <p:cBhvr>
                                        <p:cTn id="13" dur="2000" fill="hold"/>
                                        <p:tgtEl>
                                          <p:spTgt spid="5"/>
                                        </p:tgtEl>
                                        <p:attrNameLst>
                                          <p:attrName>r</p:attrName>
                                        </p:attrNameLst>
                                      </p:cBhvr>
                                    </p:animRot>
                                  </p:childTnLst>
                                </p:cTn>
                              </p:par>
                              <p:par>
                                <p:cTn id="14" presetID="26" presetClass="emph" presetSubtype="0" repeatCount="indefinite" fill="hold" nodeType="withEffect">
                                  <p:stCondLst>
                                    <p:cond delay="0"/>
                                  </p:stCondLst>
                                  <p:childTnLst>
                                    <p:animEffect transition="out" filter="fade">
                                      <p:cBhvr>
                                        <p:cTn id="15" dur="3000" tmFilter="0, 0; .2, .5; .8, .5; 1, 0"/>
                                        <p:tgtEl>
                                          <p:spTgt spid="5"/>
                                        </p:tgtEl>
                                      </p:cBhvr>
                                    </p:animEffect>
                                    <p:animScale>
                                      <p:cBhvr>
                                        <p:cTn id="16" dur="1500" autoRev="1" fill="hold"/>
                                        <p:tgtEl>
                                          <p:spTgt spid="5"/>
                                        </p:tgtEl>
                                      </p:cBhvr>
                                      <p:by x="105000" y="105000"/>
                                    </p:animScale>
                                  </p:childTnLst>
                                </p:cTn>
                              </p:par>
                              <p:par>
                                <p:cTn id="17" presetID="26" presetClass="emph" presetSubtype="0" repeatCount="indefinite" fill="hold" nodeType="withEffect">
                                  <p:stCondLst>
                                    <p:cond delay="0"/>
                                  </p:stCondLst>
                                  <p:childTnLst>
                                    <p:animEffect transition="out" filter="fade">
                                      <p:cBhvr>
                                        <p:cTn id="18" dur="3000" tmFilter="0, 0; .2, .5; .8, .5; 1, 0"/>
                                        <p:tgtEl>
                                          <p:spTgt spid="480"/>
                                        </p:tgtEl>
                                      </p:cBhvr>
                                    </p:animEffect>
                                    <p:animScale>
                                      <p:cBhvr>
                                        <p:cTn id="19" dur="1500" autoRev="1" fill="hold"/>
                                        <p:tgtEl>
                                          <p:spTgt spid="480"/>
                                        </p:tgtEl>
                                      </p:cBhvr>
                                      <p:by x="105000" y="105000"/>
                                    </p:animScale>
                                  </p:childTnLst>
                                </p:cTn>
                              </p:par>
                              <p:par>
                                <p:cTn id="20" presetID="26" presetClass="emph" presetSubtype="0" repeatCount="indefinite" fill="hold" nodeType="withEffect">
                                  <p:stCondLst>
                                    <p:cond delay="0"/>
                                  </p:stCondLst>
                                  <p:childTnLst>
                                    <p:animEffect transition="out" filter="fade">
                                      <p:cBhvr>
                                        <p:cTn id="21" dur="3000" tmFilter="0, 0; .2, .5; .8, .5; 1, 0"/>
                                        <p:tgtEl>
                                          <p:spTgt spid="4"/>
                                        </p:tgtEl>
                                      </p:cBhvr>
                                    </p:animEffect>
                                    <p:animScale>
                                      <p:cBhvr>
                                        <p:cTn id="22"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650166"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71347"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11582400"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7631151"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15533649" y="1600200"/>
            <a:ext cx="3657600" cy="3657600"/>
          </a:xfrm>
        </p:spPr>
      </p:pic>
      <p:pic>
        <p:nvPicPr>
          <p:cNvPr id="19" name="Picture Placeholder 15">
            <a:extLst>
              <a:ext uri="{FF2B5EF4-FFF2-40B4-BE49-F238E27FC236}">
                <a16:creationId xmlns:a16="http://schemas.microsoft.com/office/drawing/2014/main" id="{6A5B5B0B-4486-4A57-81C0-B3FA6A56A7A4}"/>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11506200" y="1600200"/>
            <a:ext cx="3657600" cy="3657600"/>
          </a:xfrm>
          <a:prstGeom prst="rect">
            <a:avLst/>
          </a:prstGeom>
        </p:spPr>
      </p:pic>
      <p:pic>
        <p:nvPicPr>
          <p:cNvPr id="21" name="Picture Placeholder 13">
            <a:extLst>
              <a:ext uri="{FF2B5EF4-FFF2-40B4-BE49-F238E27FC236}">
                <a16:creationId xmlns:a16="http://schemas.microsoft.com/office/drawing/2014/main" id="{076D061C-F031-433E-B66A-5313F690AD11}"/>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15457449" y="1600200"/>
            <a:ext cx="3657600" cy="3657600"/>
          </a:xfrm>
          <a:prstGeom prst="rect">
            <a:avLst/>
          </a:prstGeom>
        </p:spPr>
      </p:pic>
      <p:pic>
        <p:nvPicPr>
          <p:cNvPr id="37" name="Picture Placeholder 19">
            <a:extLst>
              <a:ext uri="{FF2B5EF4-FFF2-40B4-BE49-F238E27FC236}">
                <a16:creationId xmlns:a16="http://schemas.microsoft.com/office/drawing/2014/main" id="{4E663D38-AC8C-4ECE-B068-22D4753C8FE6}"/>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7646019" y="1600200"/>
            <a:ext cx="3657600" cy="3657600"/>
          </a:xfrm>
          <a:prstGeom prst="rect">
            <a:avLst/>
          </a:prstGeom>
        </p:spPr>
      </p:pic>
      <p:pic>
        <p:nvPicPr>
          <p:cNvPr id="38" name="Picture Placeholder 21">
            <a:extLst>
              <a:ext uri="{FF2B5EF4-FFF2-40B4-BE49-F238E27FC236}">
                <a16:creationId xmlns:a16="http://schemas.microsoft.com/office/drawing/2014/main" id="{19D9FB58-4C7D-47B0-811B-EE4448E26B27}"/>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3679902" y="1600200"/>
            <a:ext cx="3657600" cy="3657600"/>
          </a:xfrm>
          <a:prstGeom prst="rect">
            <a:avLst/>
          </a:prstGeom>
        </p:spPr>
      </p:pic>
      <p:pic>
        <p:nvPicPr>
          <p:cNvPr id="40" name="Picture Placeholder 17">
            <a:extLst>
              <a:ext uri="{FF2B5EF4-FFF2-40B4-BE49-F238E27FC236}">
                <a16:creationId xmlns:a16="http://schemas.microsoft.com/office/drawing/2014/main" id="{F1FD2820-FE65-4C40-8CD6-20CDA1AD46E9}"/>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11627004" y="1600200"/>
            <a:ext cx="3657600" cy="3657600"/>
          </a:xfrm>
          <a:prstGeom prst="rect">
            <a:avLst/>
          </a:prstGeom>
        </p:spPr>
      </p:pic>
      <p:pic>
        <p:nvPicPr>
          <p:cNvPr id="41" name="Picture Placeholder 27">
            <a:extLst>
              <a:ext uri="{FF2B5EF4-FFF2-40B4-BE49-F238E27FC236}">
                <a16:creationId xmlns:a16="http://schemas.microsoft.com/office/drawing/2014/main" id="{0A55ABF9-4F12-45CC-BCF8-34F0E30037C1}"/>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8263053" y="1600200"/>
            <a:ext cx="3657600" cy="3657600"/>
          </a:xfrm>
          <a:prstGeom prst="rect">
            <a:avLst/>
          </a:prstGeom>
        </p:spPr>
      </p:pic>
      <p:pic>
        <p:nvPicPr>
          <p:cNvPr id="42" name="Picture Placeholder 25">
            <a:hlinkClick r:id="rId9" action="ppaction://hlinksldjump"/>
            <a:extLst>
              <a:ext uri="{FF2B5EF4-FFF2-40B4-BE49-F238E27FC236}">
                <a16:creationId xmlns:a16="http://schemas.microsoft.com/office/drawing/2014/main" id="{134CAA83-8179-49C7-A8A0-1F353C3D9D38}"/>
              </a:ext>
            </a:extLst>
          </p:cNvPr>
          <p:cNvPicPr>
            <a:picLocks noChangeAspect="1"/>
          </p:cNvPicPr>
          <p:nvPr/>
        </p:nvPicPr>
        <p:blipFill>
          <a:blip r:embed="rId10">
            <a:extLst>
              <a:ext uri="{28A0092B-C50C-407E-A947-70E740481C1C}">
                <a14:useLocalDpi xmlns:a14="http://schemas.microsoft.com/office/drawing/2010/main" val="0"/>
              </a:ext>
            </a:extLst>
          </a:blip>
          <a:srcRect t="16636" b="16636"/>
          <a:stretch>
            <a:fillRect/>
          </a:stretch>
        </p:blipFill>
        <p:spPr>
          <a:xfrm>
            <a:off x="4267200" y="1600200"/>
            <a:ext cx="3657600" cy="3657600"/>
          </a:xfrm>
          <a:prstGeom prst="rect">
            <a:avLst/>
          </a:prstGeom>
        </p:spPr>
      </p:pic>
      <p:pic>
        <p:nvPicPr>
          <p:cNvPr id="43" name="Picture Placeholder 15">
            <a:extLst>
              <a:ext uri="{FF2B5EF4-FFF2-40B4-BE49-F238E27FC236}">
                <a16:creationId xmlns:a16="http://schemas.microsoft.com/office/drawing/2014/main" id="{BA00DFB3-9BD3-466B-8771-E847ED3E135A}"/>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15502053" y="1600200"/>
            <a:ext cx="3657600" cy="3657600"/>
          </a:xfrm>
          <a:prstGeom prst="rect">
            <a:avLst/>
          </a:prstGeom>
        </p:spPr>
      </p:pic>
      <p:pic>
        <p:nvPicPr>
          <p:cNvPr id="44" name="Picture Placeholder 13">
            <a:extLst>
              <a:ext uri="{FF2B5EF4-FFF2-40B4-BE49-F238E27FC236}">
                <a16:creationId xmlns:a16="http://schemas.microsoft.com/office/drawing/2014/main" id="{D3DC039D-D28E-4CBD-9570-81950C1CED1A}"/>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19453302" y="1600200"/>
            <a:ext cx="3657600" cy="3657600"/>
          </a:xfrm>
          <a:prstGeom prst="rect">
            <a:avLst/>
          </a:prstGeom>
        </p:spPr>
      </p:pic>
      <p:sp>
        <p:nvSpPr>
          <p:cNvPr id="7" name="Picture Placeholder 6">
            <a:extLst>
              <a:ext uri="{FF2B5EF4-FFF2-40B4-BE49-F238E27FC236}">
                <a16:creationId xmlns:a16="http://schemas.microsoft.com/office/drawing/2014/main" id="{4454F7F0-98C9-444E-9873-7956B5158DF8}"/>
              </a:ext>
            </a:extLst>
          </p:cNvPr>
          <p:cNvSpPr>
            <a:spLocks noGrp="1"/>
          </p:cNvSpPr>
          <p:nvPr>
            <p:ph type="pic" sz="quarter" idx="11"/>
          </p:nvPr>
        </p:nvSpPr>
        <p:spPr/>
      </p:sp>
      <p:sp>
        <p:nvSpPr>
          <p:cNvPr id="45" name="Oval 44">
            <a:extLst>
              <a:ext uri="{FF2B5EF4-FFF2-40B4-BE49-F238E27FC236}">
                <a16:creationId xmlns:a16="http://schemas.microsoft.com/office/drawing/2014/main" id="{2AAFD490-20E7-481D-8198-5FBD477C5894}"/>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6396306-E07A-4E5A-8454-1275D489D2B8}"/>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Terminator 46">
            <a:extLst>
              <a:ext uri="{FF2B5EF4-FFF2-40B4-BE49-F238E27FC236}">
                <a16:creationId xmlns:a16="http://schemas.microsoft.com/office/drawing/2014/main" id="{4580EB42-D0A6-4612-84FA-620A6C16D35B}"/>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48" name="Flowchart: Terminator 47">
            <a:extLst>
              <a:ext uri="{FF2B5EF4-FFF2-40B4-BE49-F238E27FC236}">
                <a16:creationId xmlns:a16="http://schemas.microsoft.com/office/drawing/2014/main" id="{A0E86536-FF1E-44EE-B199-7BEC0E51E8C7}"/>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CRUMBL COOKIES</a:t>
            </a:r>
            <a:br>
              <a:rPr lang="en-US" sz="2400" b="1" dirty="0">
                <a:solidFill>
                  <a:schemeClr val="accent4">
                    <a:lumMod val="75000"/>
                  </a:schemeClr>
                </a:solidFill>
                <a:latin typeface="Arial Rounded MT Bold" panose="020F0704030504030204" pitchFamily="34" charset="0"/>
              </a:rPr>
            </a:br>
            <a:r>
              <a:rPr lang="en-US" b="1" dirty="0">
                <a:solidFill>
                  <a:schemeClr val="accent4">
                    <a:lumMod val="60000"/>
                    <a:lumOff val="40000"/>
                  </a:schemeClr>
                </a:solidFill>
                <a:latin typeface="Arial Rounded MT Bold" panose="020F0704030504030204" pitchFamily="34" charset="0"/>
              </a:rPr>
              <a:t>(Chocolate Chip)</a:t>
            </a:r>
            <a:endParaRPr lang="en-US" sz="2400" b="1" dirty="0">
              <a:solidFill>
                <a:schemeClr val="accent4">
                  <a:lumMod val="60000"/>
                  <a:lumOff val="40000"/>
                </a:schemeClr>
              </a:solidFill>
              <a:latin typeface="Arial Rounded MT Bold" panose="020F0704030504030204" pitchFamily="34" charset="0"/>
            </a:endParaRPr>
          </a:p>
        </p:txBody>
      </p:sp>
      <p:pic>
        <p:nvPicPr>
          <p:cNvPr id="49" name="Graphic 48" descr="Play">
            <a:hlinkClick r:id="rId11" action="ppaction://hlinksldjump"/>
            <a:extLst>
              <a:ext uri="{FF2B5EF4-FFF2-40B4-BE49-F238E27FC236}">
                <a16:creationId xmlns:a16="http://schemas.microsoft.com/office/drawing/2014/main" id="{3913D241-96A3-410C-A72E-364E95D4001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pic>
        <p:nvPicPr>
          <p:cNvPr id="50" name="Graphic 49" descr="Play">
            <a:hlinkClick r:id="rId14" action="ppaction://hlinksldjump"/>
            <a:extLst>
              <a:ext uri="{FF2B5EF4-FFF2-40B4-BE49-F238E27FC236}">
                <a16:creationId xmlns:a16="http://schemas.microsoft.com/office/drawing/2014/main" id="{0352FD37-83FC-4A75-9A2A-8F5B6694546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52" name="Flowchart: Terminator 51">
            <a:hlinkClick r:id="rId15" action="ppaction://hlinksldjump"/>
            <a:extLst>
              <a:ext uri="{FF2B5EF4-FFF2-40B4-BE49-F238E27FC236}">
                <a16:creationId xmlns:a16="http://schemas.microsoft.com/office/drawing/2014/main" id="{43408B20-A8BC-4E3B-8CC5-012B6F6E6F6B}"/>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53" name="Flowchart: Terminator 52">
            <a:hlinkClick r:id="rId16" action="ppaction://hlinksldjump"/>
            <a:extLst>
              <a:ext uri="{FF2B5EF4-FFF2-40B4-BE49-F238E27FC236}">
                <a16:creationId xmlns:a16="http://schemas.microsoft.com/office/drawing/2014/main" id="{FEB4F58D-79D1-46AC-AAD9-2BFD3AF2FC30}"/>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3654429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a:stretch/>
        </p:blipFill>
        <p:spPr>
          <a:xfrm>
            <a:off x="924447" y="1396996"/>
            <a:ext cx="244061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4939814"/>
          </a:xfrm>
          <a:prstGeom prst="rect">
            <a:avLst/>
          </a:prstGeom>
          <a:noFill/>
        </p:spPr>
        <p:txBody>
          <a:bodyPr wrap="square" rtlCol="0">
            <a:spAutoFit/>
          </a:bodyPr>
          <a:lstStyle/>
          <a:p>
            <a:r>
              <a:rPr lang="en-US" sz="900" b="1" dirty="0" err="1"/>
              <a:t>Crumbl</a:t>
            </a:r>
            <a:r>
              <a:rPr lang="en-US" sz="900" b="1" dirty="0"/>
              <a:t> Chocolate Chip Cookies Recipe</a:t>
            </a:r>
          </a:p>
          <a:p>
            <a:r>
              <a:rPr lang="en-US" sz="900" b="1" dirty="0">
                <a:solidFill>
                  <a:schemeClr val="bg1"/>
                </a:solidFill>
              </a:rPr>
              <a:t>Ingredients:</a:t>
            </a:r>
          </a:p>
          <a:p>
            <a:r>
              <a:rPr lang="en-US" sz="900" b="1" dirty="0">
                <a:solidFill>
                  <a:schemeClr val="bg1"/>
                </a:solidFill>
              </a:rPr>
              <a:t>1 cup</a:t>
            </a:r>
            <a:r>
              <a:rPr lang="en-US" sz="900" dirty="0">
                <a:solidFill>
                  <a:schemeClr val="bg1"/>
                </a:solidFill>
              </a:rPr>
              <a:t> unsalted butter, softened</a:t>
            </a:r>
          </a:p>
          <a:p>
            <a:r>
              <a:rPr lang="en-US" sz="900" b="1" dirty="0">
                <a:solidFill>
                  <a:schemeClr val="bg1"/>
                </a:solidFill>
              </a:rPr>
              <a:t>1 cup</a:t>
            </a:r>
            <a:r>
              <a:rPr lang="en-US" sz="900" dirty="0">
                <a:solidFill>
                  <a:schemeClr val="bg1"/>
                </a:solidFill>
              </a:rPr>
              <a:t> granulated sugar</a:t>
            </a:r>
          </a:p>
          <a:p>
            <a:r>
              <a:rPr lang="en-US" sz="900" b="1" dirty="0">
                <a:solidFill>
                  <a:schemeClr val="bg1"/>
                </a:solidFill>
              </a:rPr>
              <a:t>1 cup</a:t>
            </a:r>
            <a:r>
              <a:rPr lang="en-US" sz="900" dirty="0">
                <a:solidFill>
                  <a:schemeClr val="bg1"/>
                </a:solidFill>
              </a:rPr>
              <a:t> brown sugar, packed</a:t>
            </a:r>
          </a:p>
          <a:p>
            <a:r>
              <a:rPr lang="en-US" sz="900" b="1" dirty="0">
                <a:solidFill>
                  <a:schemeClr val="bg1"/>
                </a:solidFill>
              </a:rPr>
              <a:t>2 large</a:t>
            </a:r>
            <a:r>
              <a:rPr lang="en-US" sz="900" dirty="0">
                <a:solidFill>
                  <a:schemeClr val="bg1"/>
                </a:solidFill>
              </a:rPr>
              <a:t> eggs</a:t>
            </a:r>
          </a:p>
          <a:p>
            <a:r>
              <a:rPr lang="en-US" sz="900" b="1" dirty="0">
                <a:solidFill>
                  <a:schemeClr val="bg1"/>
                </a:solidFill>
              </a:rPr>
              <a:t>2 teaspoons</a:t>
            </a:r>
            <a:r>
              <a:rPr lang="en-US" sz="900" dirty="0">
                <a:solidFill>
                  <a:schemeClr val="bg1"/>
                </a:solidFill>
              </a:rPr>
              <a:t> vanilla extract</a:t>
            </a:r>
          </a:p>
          <a:p>
            <a:r>
              <a:rPr lang="en-US" sz="900" b="1" dirty="0">
                <a:solidFill>
                  <a:schemeClr val="bg1"/>
                </a:solidFill>
              </a:rPr>
              <a:t>4 cups</a:t>
            </a:r>
            <a:r>
              <a:rPr lang="en-US" sz="900" dirty="0">
                <a:solidFill>
                  <a:schemeClr val="bg1"/>
                </a:solidFill>
              </a:rPr>
              <a:t> all-purpose flour</a:t>
            </a:r>
          </a:p>
          <a:p>
            <a:r>
              <a:rPr lang="en-US" sz="900" b="1" dirty="0">
                <a:solidFill>
                  <a:schemeClr val="bg1"/>
                </a:solidFill>
              </a:rPr>
              <a:t>1 teaspoon</a:t>
            </a:r>
            <a:r>
              <a:rPr lang="en-US" sz="900" dirty="0">
                <a:solidFill>
                  <a:schemeClr val="bg1"/>
                </a:solidFill>
              </a:rPr>
              <a:t> baking soda</a:t>
            </a:r>
          </a:p>
          <a:p>
            <a:r>
              <a:rPr lang="en-US" sz="900" b="1" dirty="0">
                <a:solidFill>
                  <a:schemeClr val="bg1"/>
                </a:solidFill>
              </a:rPr>
              <a:t>1 teaspoon</a:t>
            </a:r>
            <a:r>
              <a:rPr lang="en-US" sz="900" dirty="0">
                <a:solidFill>
                  <a:schemeClr val="bg1"/>
                </a:solidFill>
              </a:rPr>
              <a:t> salt</a:t>
            </a:r>
          </a:p>
          <a:p>
            <a:r>
              <a:rPr lang="en-US" sz="900" b="1" dirty="0">
                <a:solidFill>
                  <a:schemeClr val="bg1"/>
                </a:solidFill>
              </a:rPr>
              <a:t>2 cups</a:t>
            </a:r>
            <a:r>
              <a:rPr lang="en-US" sz="900" dirty="0">
                <a:solidFill>
                  <a:schemeClr val="bg1"/>
                </a:solidFill>
              </a:rPr>
              <a:t> semi-sweet chocolate chips</a:t>
            </a:r>
          </a:p>
          <a:p>
            <a:r>
              <a:rPr lang="en-US" sz="900" b="1" dirty="0"/>
              <a:t>Instructions:</a:t>
            </a:r>
          </a:p>
          <a:p>
            <a:r>
              <a:rPr lang="en-US" sz="900" b="1" dirty="0">
                <a:solidFill>
                  <a:schemeClr val="bg1"/>
                </a:solidFill>
              </a:rPr>
              <a:t>Preheat your oven</a:t>
            </a:r>
            <a:r>
              <a:rPr lang="en-US" sz="900" dirty="0">
                <a:solidFill>
                  <a:schemeClr val="bg1"/>
                </a:solidFill>
              </a:rPr>
              <a:t> to 350°F (175°C). Line baking sheets with parchment paper.</a:t>
            </a:r>
          </a:p>
          <a:p>
            <a:r>
              <a:rPr lang="en-US" sz="900" b="1" dirty="0">
                <a:solidFill>
                  <a:schemeClr val="bg1"/>
                </a:solidFill>
              </a:rPr>
              <a:t>Cream the butter and sugars</a:t>
            </a:r>
            <a:r>
              <a:rPr lang="en-US" sz="900" dirty="0">
                <a:solidFill>
                  <a:schemeClr val="bg1"/>
                </a:solidFill>
              </a:rPr>
              <a:t>:</a:t>
            </a:r>
          </a:p>
          <a:p>
            <a:pPr lvl="1"/>
            <a:r>
              <a:rPr lang="en-US" sz="900" dirty="0">
                <a:solidFill>
                  <a:schemeClr val="bg1"/>
                </a:solidFill>
              </a:rPr>
              <a:t>In a large bowl, beat the softened butter, granulated sugar, and brown sugar together until light and fluffy.</a:t>
            </a:r>
          </a:p>
          <a:p>
            <a:r>
              <a:rPr lang="en-US" sz="900" b="1" dirty="0">
                <a:solidFill>
                  <a:schemeClr val="bg1"/>
                </a:solidFill>
              </a:rPr>
              <a:t>Add eggs and vanilla</a:t>
            </a:r>
            <a:r>
              <a:rPr lang="en-US" sz="900" dirty="0">
                <a:solidFill>
                  <a:schemeClr val="bg1"/>
                </a:solidFill>
              </a:rPr>
              <a:t>:</a:t>
            </a:r>
          </a:p>
          <a:p>
            <a:pPr lvl="1"/>
            <a:r>
              <a:rPr lang="en-US" sz="900" dirty="0">
                <a:solidFill>
                  <a:schemeClr val="bg1"/>
                </a:solidFill>
              </a:rPr>
              <a:t>Mix in the eggs one at a time, followed by the vanilla extract, until well combined.</a:t>
            </a:r>
          </a:p>
          <a:p>
            <a:r>
              <a:rPr lang="en-US" sz="900" b="1" dirty="0">
                <a:solidFill>
                  <a:schemeClr val="bg1"/>
                </a:solidFill>
              </a:rPr>
              <a:t>Combine dry ingredients</a:t>
            </a:r>
            <a:r>
              <a:rPr lang="en-US" sz="900" dirty="0">
                <a:solidFill>
                  <a:schemeClr val="bg1"/>
                </a:solidFill>
              </a:rPr>
              <a:t>:</a:t>
            </a:r>
          </a:p>
          <a:p>
            <a:pPr lvl="1"/>
            <a:r>
              <a:rPr lang="en-US" sz="900" dirty="0">
                <a:solidFill>
                  <a:schemeClr val="bg1"/>
                </a:solidFill>
              </a:rPr>
              <a:t>In another bowl, whisk together the flour, baking soda, and salt.</a:t>
            </a:r>
          </a:p>
          <a:p>
            <a:r>
              <a:rPr lang="en-US" sz="900" b="1" dirty="0">
                <a:solidFill>
                  <a:schemeClr val="bg1"/>
                </a:solidFill>
              </a:rPr>
              <a:t>Mix wet and dry ingredients</a:t>
            </a:r>
            <a:r>
              <a:rPr lang="en-US" sz="900" dirty="0">
                <a:solidFill>
                  <a:schemeClr val="bg1"/>
                </a:solidFill>
              </a:rPr>
              <a:t>:</a:t>
            </a:r>
          </a:p>
          <a:p>
            <a:pPr lvl="1"/>
            <a:r>
              <a:rPr lang="en-US" sz="900" dirty="0">
                <a:solidFill>
                  <a:schemeClr val="bg1"/>
                </a:solidFill>
              </a:rPr>
              <a:t>Gradually add the dry ingredients to the wet mixture, mixing until just combined. Avoid overmixing.</a:t>
            </a:r>
          </a:p>
          <a:p>
            <a:r>
              <a:rPr lang="en-US" sz="900" b="1" dirty="0">
                <a:solidFill>
                  <a:schemeClr val="bg1"/>
                </a:solidFill>
              </a:rPr>
              <a:t>Fold in chocolate chips</a:t>
            </a:r>
            <a:r>
              <a:rPr lang="en-US" sz="900" dirty="0">
                <a:solidFill>
                  <a:schemeClr val="bg1"/>
                </a:solidFill>
              </a:rPr>
              <a:t>:</a:t>
            </a:r>
          </a:p>
          <a:p>
            <a:pPr lvl="1"/>
            <a:r>
              <a:rPr lang="en-US" sz="900" dirty="0">
                <a:solidFill>
                  <a:schemeClr val="bg1"/>
                </a:solidFill>
              </a:rPr>
              <a:t>Gently fold in the semi-sweet chocolate chips until evenly distributed.</a:t>
            </a:r>
          </a:p>
          <a:p>
            <a:r>
              <a:rPr lang="en-US" sz="900" b="1" dirty="0">
                <a:solidFill>
                  <a:schemeClr val="bg1"/>
                </a:solidFill>
              </a:rPr>
              <a:t>Scoop the dough</a:t>
            </a:r>
            <a:r>
              <a:rPr lang="en-US" sz="900" dirty="0">
                <a:solidFill>
                  <a:schemeClr val="bg1"/>
                </a:solidFill>
              </a:rPr>
              <a:t>:</a:t>
            </a:r>
          </a:p>
          <a:p>
            <a:pPr lvl="1"/>
            <a:r>
              <a:rPr lang="en-US" sz="900" dirty="0">
                <a:solidFill>
                  <a:schemeClr val="bg1"/>
                </a:solidFill>
              </a:rPr>
              <a:t>Use a cookie scoop or your hands to form large balls of dough (about 3 tablespoons each) and place them on the prepared baking sheets, spacing them about 2 inches apart.</a:t>
            </a:r>
          </a:p>
          <a:p>
            <a:r>
              <a:rPr lang="en-US" sz="900" b="1" dirty="0">
                <a:solidFill>
                  <a:schemeClr val="bg1"/>
                </a:solidFill>
              </a:rPr>
              <a:t>Bake</a:t>
            </a:r>
            <a:r>
              <a:rPr lang="en-US" sz="900" dirty="0">
                <a:solidFill>
                  <a:schemeClr val="bg1"/>
                </a:solidFill>
              </a:rPr>
              <a:t>:</a:t>
            </a:r>
          </a:p>
          <a:p>
            <a:pPr lvl="1"/>
            <a:r>
              <a:rPr lang="en-US" sz="900" dirty="0">
                <a:solidFill>
                  <a:schemeClr val="bg1"/>
                </a:solidFill>
              </a:rPr>
              <a:t>Bake in the preheated oven for 10-12 minutes or until the edges are lightly golden but the centers are still soft.</a:t>
            </a:r>
          </a:p>
          <a:p>
            <a:r>
              <a:rPr lang="en-US" sz="900" b="1" dirty="0">
                <a:solidFill>
                  <a:schemeClr val="bg1"/>
                </a:solidFill>
              </a:rPr>
              <a:t>Cool</a:t>
            </a:r>
            <a:r>
              <a:rPr lang="en-US" sz="900" dirty="0">
                <a:solidFill>
                  <a:schemeClr val="bg1"/>
                </a:solidFill>
              </a:rPr>
              <a:t>:</a:t>
            </a:r>
          </a:p>
          <a:p>
            <a:pPr lvl="1"/>
            <a:r>
              <a:rPr lang="en-US" sz="900" dirty="0">
                <a:solidFill>
                  <a:schemeClr val="bg1"/>
                </a:solidFill>
              </a:rPr>
              <a:t>Remove from the oven and let the cookies cool on the baking sheets for about 5 minutes before transferring them to wire racks to cool completely.</a:t>
            </a:r>
          </a:p>
          <a:p>
            <a:r>
              <a:rPr lang="en-US" sz="900" b="1" dirty="0">
                <a:solidFill>
                  <a:schemeClr val="bg1"/>
                </a:solidFill>
              </a:rPr>
              <a:t>Enjoy!</a:t>
            </a:r>
            <a:r>
              <a:rPr lang="en-US" sz="900" dirty="0">
                <a:solidFill>
                  <a:schemeClr val="bg1"/>
                </a:solidFill>
              </a:rPr>
              <a:t>:</a:t>
            </a:r>
          </a:p>
          <a:p>
            <a:pPr lvl="1"/>
            <a:r>
              <a:rPr lang="en-US" sz="900" dirty="0">
                <a:solidFill>
                  <a:schemeClr val="bg1"/>
                </a:solidFill>
              </a:rPr>
              <a:t>Serve warm or store in an airtight container for later.</a:t>
            </a:r>
          </a:p>
          <a:p>
            <a:r>
              <a:rPr lang="en-US" sz="900" b="1" dirty="0">
                <a:solidFill>
                  <a:schemeClr val="bg1"/>
                </a:solidFill>
              </a:rPr>
              <a:t>Tips:</a:t>
            </a:r>
          </a:p>
          <a:p>
            <a:r>
              <a:rPr lang="en-US" sz="900" dirty="0">
                <a:solidFill>
                  <a:schemeClr val="bg1"/>
                </a:solidFill>
              </a:rPr>
              <a:t>For extra flavor, you can add a teaspoon of cornstarch to the dry ingredients.</a:t>
            </a:r>
          </a:p>
          <a:p>
            <a:r>
              <a:rPr lang="en-US" sz="900" dirty="0">
                <a:solidFill>
                  <a:schemeClr val="bg1"/>
                </a:solidFill>
              </a:rPr>
              <a:t>You can mix different types of chocolate chips (milk chocolate, dark chocolate, or white chocolate) for variety!</a:t>
            </a:r>
          </a:p>
        </p:txBody>
      </p:sp>
      <p:sp>
        <p:nvSpPr>
          <p:cNvPr id="12" name="Flowchart: Terminator 11">
            <a:hlinkClick r:id="rId7" action="ppaction://hlinksldjump"/>
            <a:extLst>
              <a:ext uri="{FF2B5EF4-FFF2-40B4-BE49-F238E27FC236}">
                <a16:creationId xmlns:a16="http://schemas.microsoft.com/office/drawing/2014/main" id="{C4F42B1C-9CD1-4EC5-B178-5CB462D974DA}"/>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2925509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1597268"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7631151"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679902"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19529502"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15578253" y="1600200"/>
            <a:ext cx="3657600" cy="3657600"/>
          </a:xfrm>
        </p:spPr>
      </p:pic>
      <p:pic>
        <p:nvPicPr>
          <p:cNvPr id="28" name="Picture Placeholder 27">
            <a:hlinkClick r:id="rId7" action="ppaction://hlinksldjump"/>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8">
            <a:extLst>
              <a:ext uri="{28A0092B-C50C-407E-A947-70E740481C1C}">
                <a14:useLocalDpi xmlns:a14="http://schemas.microsoft.com/office/drawing/2010/main" val="0"/>
              </a:ext>
            </a:extLst>
          </a:blip>
          <a:srcRect t="16667" b="16667"/>
          <a:stretch>
            <a:fillRect/>
          </a:stretch>
        </p:blipFill>
        <p:spPr>
          <a:xfrm>
            <a:off x="4267200"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301083"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t="12517" b="12517"/>
          <a:stretch>
            <a:fillRect/>
          </a:stretch>
        </p:blipFill>
        <p:spPr>
          <a:xfrm>
            <a:off x="-23480751" y="1600200"/>
            <a:ext cx="3657600" cy="3657600"/>
          </a:xfrm>
        </p:spPr>
      </p:pic>
      <p:sp>
        <p:nvSpPr>
          <p:cNvPr id="19" name="Oval 18">
            <a:extLst>
              <a:ext uri="{FF2B5EF4-FFF2-40B4-BE49-F238E27FC236}">
                <a16:creationId xmlns:a16="http://schemas.microsoft.com/office/drawing/2014/main" id="{9C1E702D-E5AB-4DFE-B7EE-CA2D0211B14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E5399B8-2854-464A-B02D-5AC3E21DE5F8}"/>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Terminator 22">
            <a:extLst>
              <a:ext uri="{FF2B5EF4-FFF2-40B4-BE49-F238E27FC236}">
                <a16:creationId xmlns:a16="http://schemas.microsoft.com/office/drawing/2014/main" id="{F5C5F766-6BD7-4812-B94E-72BE684E2E76}"/>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25" name="Flowchart: Terminator 24">
            <a:extLst>
              <a:ext uri="{FF2B5EF4-FFF2-40B4-BE49-F238E27FC236}">
                <a16:creationId xmlns:a16="http://schemas.microsoft.com/office/drawing/2014/main" id="{C32E1905-6862-44EF-9D4D-366293E89816}"/>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BIRYANI</a:t>
            </a:r>
          </a:p>
        </p:txBody>
      </p:sp>
      <p:pic>
        <p:nvPicPr>
          <p:cNvPr id="27" name="Graphic 26" descr="Play">
            <a:hlinkClick r:id="rId11" action="ppaction://hlinksldjump"/>
            <a:extLst>
              <a:ext uri="{FF2B5EF4-FFF2-40B4-BE49-F238E27FC236}">
                <a16:creationId xmlns:a16="http://schemas.microsoft.com/office/drawing/2014/main" id="{072AA023-591F-45F9-9B52-FDDABB15414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2478359" y="5283200"/>
            <a:ext cx="914400" cy="914400"/>
          </a:xfrm>
          <a:prstGeom prst="rect">
            <a:avLst/>
          </a:prstGeom>
        </p:spPr>
      </p:pic>
      <p:sp>
        <p:nvSpPr>
          <p:cNvPr id="2" name="Flowchart: Terminator 1">
            <a:hlinkClick r:id="rId14" action="ppaction://hlinksldjump"/>
            <a:extLst>
              <a:ext uri="{FF2B5EF4-FFF2-40B4-BE49-F238E27FC236}">
                <a16:creationId xmlns:a16="http://schemas.microsoft.com/office/drawing/2014/main" id="{0580ACA3-9ADC-41F8-870E-A624BA46AB6A}"/>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37" name="Flowchart: Terminator 36">
            <a:hlinkClick r:id="rId15" action="ppaction://hlinksldjump"/>
            <a:extLst>
              <a:ext uri="{FF2B5EF4-FFF2-40B4-BE49-F238E27FC236}">
                <a16:creationId xmlns:a16="http://schemas.microsoft.com/office/drawing/2014/main" id="{DB2BB6D2-143A-466A-B3DA-17ECE9815552}"/>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2775361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p:blipFill>
        <p:spPr>
          <a:xfrm>
            <a:off x="925552" y="1396996"/>
            <a:ext cx="243840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12701"/>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363952" y="1524000"/>
            <a:ext cx="8574606" cy="5386090"/>
          </a:xfrm>
          <a:prstGeom prst="rect">
            <a:avLst/>
          </a:prstGeom>
          <a:noFill/>
        </p:spPr>
        <p:txBody>
          <a:bodyPr wrap="square" rtlCol="0">
            <a:spAutoFit/>
          </a:bodyPr>
          <a:lstStyle/>
          <a:p>
            <a:r>
              <a:rPr lang="en-US" sz="800" b="1" dirty="0"/>
              <a:t>Chicken Biryani Recipe</a:t>
            </a:r>
          </a:p>
          <a:p>
            <a:r>
              <a:rPr lang="en-US" sz="800" b="1" dirty="0"/>
              <a:t>Ingredients:</a:t>
            </a:r>
          </a:p>
          <a:p>
            <a:r>
              <a:rPr lang="en-US" sz="800" b="1" dirty="0"/>
              <a:t>For the Chicken Marinade:</a:t>
            </a:r>
            <a:endParaRPr lang="en-US" sz="800" dirty="0"/>
          </a:p>
          <a:p>
            <a:r>
              <a:rPr lang="en-US" sz="800" b="1" dirty="0"/>
              <a:t>1 </a:t>
            </a:r>
            <a:r>
              <a:rPr lang="en-US" sz="800" b="1" dirty="0" err="1"/>
              <a:t>lb</a:t>
            </a:r>
            <a:r>
              <a:rPr lang="en-US" sz="800" dirty="0"/>
              <a:t> (450g) chicken, cut into pieces (bone-in or boneless)</a:t>
            </a:r>
          </a:p>
          <a:p>
            <a:r>
              <a:rPr lang="en-US" sz="800" b="1" dirty="0"/>
              <a:t>1 cup</a:t>
            </a:r>
            <a:r>
              <a:rPr lang="en-US" sz="800" dirty="0"/>
              <a:t> plain yogurt</a:t>
            </a:r>
          </a:p>
          <a:p>
            <a:r>
              <a:rPr lang="en-US" sz="800" b="1" dirty="0"/>
              <a:t>2 tablespoons</a:t>
            </a:r>
            <a:r>
              <a:rPr lang="en-US" sz="800" dirty="0"/>
              <a:t> ginger-garlic paste</a:t>
            </a:r>
          </a:p>
          <a:p>
            <a:r>
              <a:rPr lang="en-US" sz="800" b="1" dirty="0"/>
              <a:t>2 teaspoons</a:t>
            </a:r>
            <a:r>
              <a:rPr lang="en-US" sz="800" dirty="0"/>
              <a:t> red chili powder (adjust to taste)</a:t>
            </a:r>
          </a:p>
          <a:p>
            <a:r>
              <a:rPr lang="en-US" sz="800" b="1" dirty="0"/>
              <a:t>1 teaspoon</a:t>
            </a:r>
            <a:r>
              <a:rPr lang="en-US" sz="800" dirty="0"/>
              <a:t> turmeric powder</a:t>
            </a:r>
          </a:p>
          <a:p>
            <a:r>
              <a:rPr lang="en-US" sz="800" b="1" dirty="0"/>
              <a:t>1 tablespoon</a:t>
            </a:r>
            <a:r>
              <a:rPr lang="en-US" sz="800" dirty="0"/>
              <a:t> garam masala</a:t>
            </a:r>
          </a:p>
          <a:p>
            <a:r>
              <a:rPr lang="en-US" sz="800" b="1" dirty="0"/>
              <a:t>Salt</a:t>
            </a:r>
            <a:r>
              <a:rPr lang="en-US" sz="800" dirty="0"/>
              <a:t> to taste</a:t>
            </a:r>
          </a:p>
          <a:p>
            <a:r>
              <a:rPr lang="en-US" sz="800" b="1" dirty="0"/>
              <a:t>Juice of 1 lemon</a:t>
            </a:r>
            <a:endParaRPr lang="en-US" sz="800" dirty="0"/>
          </a:p>
          <a:p>
            <a:r>
              <a:rPr lang="en-US" sz="800" b="1" dirty="0"/>
              <a:t>2 tablespoons</a:t>
            </a:r>
            <a:r>
              <a:rPr lang="en-US" sz="800" dirty="0"/>
              <a:t> chopped fresh mint and coriander leaves</a:t>
            </a:r>
          </a:p>
          <a:p>
            <a:r>
              <a:rPr lang="en-US" sz="800" b="1" dirty="0"/>
              <a:t>For the Rice:</a:t>
            </a:r>
            <a:endParaRPr lang="en-US" sz="800" dirty="0"/>
          </a:p>
          <a:p>
            <a:r>
              <a:rPr lang="en-US" sz="800" b="1" dirty="0"/>
              <a:t>2 cups</a:t>
            </a:r>
            <a:r>
              <a:rPr lang="en-US" sz="800" dirty="0"/>
              <a:t> basmati rice</a:t>
            </a:r>
          </a:p>
          <a:p>
            <a:r>
              <a:rPr lang="en-US" sz="800" b="1" dirty="0"/>
              <a:t>4 cups</a:t>
            </a:r>
            <a:r>
              <a:rPr lang="en-US" sz="800" dirty="0"/>
              <a:t> water</a:t>
            </a:r>
          </a:p>
          <a:p>
            <a:r>
              <a:rPr lang="en-US" sz="800" b="1" dirty="0"/>
              <a:t>2-3 whole cloves</a:t>
            </a:r>
            <a:endParaRPr lang="en-US" sz="800" dirty="0"/>
          </a:p>
          <a:p>
            <a:r>
              <a:rPr lang="en-US" sz="800" b="1" dirty="0"/>
              <a:t>2-3 green cardamom pods</a:t>
            </a:r>
            <a:endParaRPr lang="en-US" sz="800" dirty="0"/>
          </a:p>
          <a:p>
            <a:r>
              <a:rPr lang="en-US" sz="800" b="1" dirty="0"/>
              <a:t>1-2 bay leaves</a:t>
            </a:r>
            <a:endParaRPr lang="en-US" sz="800" dirty="0"/>
          </a:p>
          <a:p>
            <a:r>
              <a:rPr lang="en-US" sz="800" b="1" dirty="0"/>
              <a:t>1 stick</a:t>
            </a:r>
            <a:r>
              <a:rPr lang="en-US" sz="800" dirty="0"/>
              <a:t> cinnamon</a:t>
            </a:r>
          </a:p>
          <a:p>
            <a:r>
              <a:rPr lang="en-US" sz="800" b="1" dirty="0"/>
              <a:t>Salt</a:t>
            </a:r>
            <a:r>
              <a:rPr lang="en-US" sz="800" dirty="0"/>
              <a:t> to taste</a:t>
            </a:r>
          </a:p>
          <a:p>
            <a:r>
              <a:rPr lang="en-US" sz="800" b="1" dirty="0"/>
              <a:t>For the Biryani:</a:t>
            </a:r>
            <a:endParaRPr lang="en-US" sz="800" dirty="0"/>
          </a:p>
          <a:p>
            <a:r>
              <a:rPr lang="en-US" sz="800" b="1" dirty="0"/>
              <a:t>3 tablespoons</a:t>
            </a:r>
            <a:r>
              <a:rPr lang="en-US" sz="800" dirty="0"/>
              <a:t> ghee (clarified butter) or oil</a:t>
            </a:r>
          </a:p>
          <a:p>
            <a:r>
              <a:rPr lang="en-US" sz="800" b="1" dirty="0"/>
              <a:t>2 large</a:t>
            </a:r>
            <a:r>
              <a:rPr lang="en-US" sz="800" dirty="0"/>
              <a:t> onions, thinly sliced</a:t>
            </a:r>
          </a:p>
          <a:p>
            <a:r>
              <a:rPr lang="en-US" sz="800" b="1" dirty="0"/>
              <a:t>1-2 green chilies, slit</a:t>
            </a:r>
            <a:r>
              <a:rPr lang="en-US" sz="800" dirty="0"/>
              <a:t> (optional)</a:t>
            </a:r>
          </a:p>
          <a:p>
            <a:r>
              <a:rPr lang="en-US" sz="800" b="1" dirty="0"/>
              <a:t>1/4 cup</a:t>
            </a:r>
            <a:r>
              <a:rPr lang="en-US" sz="800" dirty="0"/>
              <a:t> fried onions (for garnish)</a:t>
            </a:r>
          </a:p>
          <a:p>
            <a:r>
              <a:rPr lang="en-US" sz="800" b="1" dirty="0"/>
              <a:t>Additional mint and coriander leaves</a:t>
            </a:r>
            <a:r>
              <a:rPr lang="en-US" sz="800" dirty="0"/>
              <a:t> for garnish</a:t>
            </a:r>
          </a:p>
          <a:p>
            <a:r>
              <a:rPr lang="en-US" sz="800" b="1" dirty="0"/>
              <a:t>Instructions:</a:t>
            </a:r>
          </a:p>
          <a:p>
            <a:r>
              <a:rPr lang="en-US" sz="800" b="1" dirty="0"/>
              <a:t>Marinate the Chicken</a:t>
            </a:r>
            <a:r>
              <a:rPr lang="en-US" sz="800" dirty="0"/>
              <a:t>:</a:t>
            </a:r>
          </a:p>
          <a:p>
            <a:pPr lvl="1"/>
            <a:r>
              <a:rPr lang="en-US" sz="800" dirty="0"/>
              <a:t>In a large bowl, mix the yogurt, ginger-garlic paste, red chili powder, turmeric, garam masala, salt, lemon juice, and chopped mint and coriander leaves. Add the chicken pieces, coating them well. Cover and marinate for at least 1 hour (or overnight in the refrigerator for best results).</a:t>
            </a:r>
          </a:p>
          <a:p>
            <a:r>
              <a:rPr lang="en-US" sz="800" b="1" dirty="0"/>
              <a:t>Prepare the Rice</a:t>
            </a:r>
            <a:r>
              <a:rPr lang="en-US" sz="800" dirty="0"/>
              <a:t>:</a:t>
            </a:r>
          </a:p>
          <a:p>
            <a:pPr lvl="1"/>
            <a:r>
              <a:rPr lang="en-US" sz="800" dirty="0"/>
              <a:t>Rinse the basmati rice in cold water until the water runs clear to remove excess starch. Soak the rice in water for 30 minutes, then drain.</a:t>
            </a:r>
          </a:p>
          <a:p>
            <a:pPr lvl="1"/>
            <a:r>
              <a:rPr lang="en-US" sz="800" dirty="0"/>
              <a:t>In a large pot, bring 4 cups of water to a boil. Add the soaked rice, cloves, cardamom, bay leaves, cinnamon, and salt. Cook the rice until it’s about 70% done (it should still have a slight bite). Drain and set aside.</a:t>
            </a:r>
          </a:p>
          <a:p>
            <a:r>
              <a:rPr lang="en-US" sz="800" b="1" dirty="0"/>
              <a:t>Cook the Chicken</a:t>
            </a:r>
            <a:r>
              <a:rPr lang="en-US" sz="800" dirty="0"/>
              <a:t>:</a:t>
            </a:r>
          </a:p>
          <a:p>
            <a:pPr lvl="1"/>
            <a:r>
              <a:rPr lang="en-US" sz="800" dirty="0"/>
              <a:t>In a large, heavy-bottomed pot or Dutch oven, heat ghee or oil over medium heat. Add the sliced onions and sauté until they are golden brown.</a:t>
            </a:r>
          </a:p>
          <a:p>
            <a:pPr lvl="1"/>
            <a:r>
              <a:rPr lang="en-US" sz="800" dirty="0"/>
              <a:t>Add the marinated chicken (including the marinade) and green chilies, cooking until the chicken is fully cooked and tender (about 15-20 minutes).</a:t>
            </a:r>
          </a:p>
          <a:p>
            <a:r>
              <a:rPr lang="en-US" sz="800" b="1" dirty="0"/>
              <a:t>Layer the Biryani</a:t>
            </a:r>
            <a:r>
              <a:rPr lang="en-US" sz="800" dirty="0"/>
              <a:t>:</a:t>
            </a:r>
          </a:p>
          <a:p>
            <a:pPr lvl="1"/>
            <a:r>
              <a:rPr lang="en-US" sz="800" dirty="0"/>
              <a:t>Once the chicken is cooked, reduce the heat to low. Spread the partially cooked rice over the chicken layer. Gently fluff the rice with a fork to avoid breaking the grains.</a:t>
            </a:r>
          </a:p>
          <a:p>
            <a:pPr lvl="1"/>
            <a:r>
              <a:rPr lang="en-US" sz="800" dirty="0"/>
              <a:t>Sprinkle fried onions, additional mint, and coriander leaves on top.</a:t>
            </a:r>
          </a:p>
          <a:p>
            <a:r>
              <a:rPr lang="en-US" sz="800" b="1" dirty="0"/>
              <a:t>Dum Cooking (Steam)</a:t>
            </a:r>
            <a:r>
              <a:rPr lang="en-US" sz="800" dirty="0"/>
              <a:t>:</a:t>
            </a:r>
          </a:p>
          <a:p>
            <a:pPr lvl="1"/>
            <a:r>
              <a:rPr lang="en-US" sz="800" dirty="0"/>
              <a:t>Cover the pot with a tight-fitting lid or seal it with aluminum foil to trap the steam. Cook on low heat for about 20-25 minutes. This allows the flavors to meld and the rice to finish cooking.</a:t>
            </a:r>
          </a:p>
          <a:p>
            <a:endParaRPr lang="en-US" sz="800" dirty="0"/>
          </a:p>
        </p:txBody>
      </p:sp>
      <p:sp>
        <p:nvSpPr>
          <p:cNvPr id="12" name="Flowchart: Terminator 11">
            <a:hlinkClick r:id="rId7" action="ppaction://hlinksldjump"/>
            <a:extLst>
              <a:ext uri="{FF2B5EF4-FFF2-40B4-BE49-F238E27FC236}">
                <a16:creationId xmlns:a16="http://schemas.microsoft.com/office/drawing/2014/main" id="{9E9716A0-2BBF-445A-BE27-72125A9ACF73}"/>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3795388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hlinkClick r:id="rId2" action="ppaction://hlinksldjump"/>
              </a:rPr>
              <a:t>EXIT</a:t>
            </a:r>
            <a:endParaRPr lang="en-US" dirty="0">
              <a:solidFill>
                <a:schemeClr val="accent1">
                  <a:lumMod val="60000"/>
                  <a:lumOff val="40000"/>
                </a:schemeClr>
              </a:solidFill>
              <a:latin typeface="Arial Black" panose="020B0A04020102020204" pitchFamily="34" charset="0"/>
            </a:endParaRP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THE MENU </a:t>
            </a:r>
          </a:p>
          <a:p>
            <a:r>
              <a:rPr lang="en-US" dirty="0">
                <a:solidFill>
                  <a:schemeClr val="accent5">
                    <a:lumMod val="75000"/>
                  </a:schemeClr>
                </a:solidFill>
                <a:latin typeface="Arial Black" panose="020B0A04020102020204" pitchFamily="34" charset="0"/>
              </a:rPr>
              <a:t>AND RECIPES</a:t>
            </a:r>
          </a:p>
        </p:txBody>
      </p:sp>
      <p:pic>
        <p:nvPicPr>
          <p:cNvPr id="7" name="Graphic 6" descr="Arrow Straight">
            <a:extLst>
              <a:ext uri="{FF2B5EF4-FFF2-40B4-BE49-F238E27FC236}">
                <a16:creationId xmlns:a16="http://schemas.microsoft.com/office/drawing/2014/main" id="{60B12341-4907-43BB-8440-46AC12906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984761" y="5254050"/>
            <a:ext cx="914400" cy="914400"/>
          </a:xfrm>
          <a:prstGeom prst="rect">
            <a:avLst/>
          </a:prstGeom>
        </p:spPr>
      </p:pic>
    </p:spTree>
    <p:extLst>
      <p:ext uri="{BB962C8B-B14F-4D97-AF65-F5344CB8AC3E}">
        <p14:creationId xmlns:p14="http://schemas.microsoft.com/office/powerpoint/2010/main" val="2621827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THE MENU </a:t>
            </a:r>
          </a:p>
          <a:p>
            <a:r>
              <a:rPr lang="en-US" dirty="0">
                <a:solidFill>
                  <a:schemeClr val="accent5">
                    <a:lumMod val="75000"/>
                  </a:schemeClr>
                </a:solidFill>
                <a:latin typeface="Arial Black" panose="020B0A04020102020204" pitchFamily="34" charset="0"/>
              </a:rPr>
              <a:t>AND RECIPES</a:t>
            </a:r>
          </a:p>
        </p:txBody>
      </p:sp>
      <p:pic>
        <p:nvPicPr>
          <p:cNvPr id="7" name="Graphic 6" descr="Arrow Straight">
            <a:extLst>
              <a:ext uri="{FF2B5EF4-FFF2-40B4-BE49-F238E27FC236}">
                <a16:creationId xmlns:a16="http://schemas.microsoft.com/office/drawing/2014/main" id="{60B12341-4907-43BB-8440-46AC12906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984761" y="5254050"/>
            <a:ext cx="914400" cy="914400"/>
          </a:xfrm>
          <a:prstGeom prst="rect">
            <a:avLst/>
          </a:prstGeom>
        </p:spPr>
      </p:pic>
      <p:pic>
        <p:nvPicPr>
          <p:cNvPr id="8" name="Graphic 7" descr="Arrow Straight">
            <a:extLst>
              <a:ext uri="{FF2B5EF4-FFF2-40B4-BE49-F238E27FC236}">
                <a16:creationId xmlns:a16="http://schemas.microsoft.com/office/drawing/2014/main" id="{7C7EDA51-4161-44DB-9C94-E20E723E05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771088" y="4339650"/>
            <a:ext cx="914400" cy="914400"/>
          </a:xfrm>
          <a:prstGeom prst="rect">
            <a:avLst/>
          </a:prstGeom>
        </p:spPr>
      </p:pic>
    </p:spTree>
    <p:extLst>
      <p:ext uri="{BB962C8B-B14F-4D97-AF65-F5344CB8AC3E}">
        <p14:creationId xmlns:p14="http://schemas.microsoft.com/office/powerpoint/2010/main" val="2880266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THE MENU </a:t>
            </a:r>
          </a:p>
          <a:p>
            <a:r>
              <a:rPr lang="en-US" dirty="0">
                <a:solidFill>
                  <a:schemeClr val="accent5">
                    <a:lumMod val="75000"/>
                  </a:schemeClr>
                </a:solidFill>
                <a:latin typeface="Arial Black" panose="020B0A04020102020204" pitchFamily="34" charset="0"/>
              </a:rPr>
              <a:t>AND RECIPES</a:t>
            </a:r>
          </a:p>
        </p:txBody>
      </p:sp>
      <p:pic>
        <p:nvPicPr>
          <p:cNvPr id="7" name="Graphic 6" descr="Arrow Straight">
            <a:extLst>
              <a:ext uri="{FF2B5EF4-FFF2-40B4-BE49-F238E27FC236}">
                <a16:creationId xmlns:a16="http://schemas.microsoft.com/office/drawing/2014/main" id="{60B12341-4907-43BB-8440-46AC12906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984761" y="5254050"/>
            <a:ext cx="914400" cy="914400"/>
          </a:xfrm>
          <a:prstGeom prst="rect">
            <a:avLst/>
          </a:prstGeom>
        </p:spPr>
      </p:pic>
      <p:pic>
        <p:nvPicPr>
          <p:cNvPr id="8" name="Graphic 7" descr="Arrow Straight">
            <a:extLst>
              <a:ext uri="{FF2B5EF4-FFF2-40B4-BE49-F238E27FC236}">
                <a16:creationId xmlns:a16="http://schemas.microsoft.com/office/drawing/2014/main" id="{7C7EDA51-4161-44DB-9C94-E20E723E05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771088" y="4339650"/>
            <a:ext cx="914400" cy="914400"/>
          </a:xfrm>
          <a:prstGeom prst="rect">
            <a:avLst/>
          </a:prstGeom>
        </p:spPr>
      </p:pic>
      <p:pic>
        <p:nvPicPr>
          <p:cNvPr id="9" name="Graphic 8" descr="Arrow Straight">
            <a:extLst>
              <a:ext uri="{FF2B5EF4-FFF2-40B4-BE49-F238E27FC236}">
                <a16:creationId xmlns:a16="http://schemas.microsoft.com/office/drawing/2014/main" id="{D1BAE79C-8F7A-4ECA-B980-283B8E09E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0668000" y="4339649"/>
            <a:ext cx="914400" cy="914400"/>
          </a:xfrm>
          <a:prstGeom prst="rect">
            <a:avLst/>
          </a:prstGeom>
        </p:spPr>
      </p:pic>
    </p:spTree>
    <p:extLst>
      <p:ext uri="{BB962C8B-B14F-4D97-AF65-F5344CB8AC3E}">
        <p14:creationId xmlns:p14="http://schemas.microsoft.com/office/powerpoint/2010/main" val="561932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THE MENU </a:t>
            </a:r>
          </a:p>
          <a:p>
            <a:r>
              <a:rPr lang="en-US" dirty="0">
                <a:solidFill>
                  <a:schemeClr val="accent5">
                    <a:lumMod val="75000"/>
                  </a:schemeClr>
                </a:solidFill>
                <a:latin typeface="Arial Black" panose="020B0A04020102020204" pitchFamily="34" charset="0"/>
              </a:rPr>
              <a:t>AND RECIPES</a:t>
            </a:r>
          </a:p>
        </p:txBody>
      </p:sp>
      <p:pic>
        <p:nvPicPr>
          <p:cNvPr id="7" name="Graphic 6" descr="Arrow Straight">
            <a:extLst>
              <a:ext uri="{FF2B5EF4-FFF2-40B4-BE49-F238E27FC236}">
                <a16:creationId xmlns:a16="http://schemas.microsoft.com/office/drawing/2014/main" id="{60B12341-4907-43BB-8440-46AC12906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984761" y="5254050"/>
            <a:ext cx="914400" cy="914400"/>
          </a:xfrm>
          <a:prstGeom prst="rect">
            <a:avLst/>
          </a:prstGeom>
        </p:spPr>
      </p:pic>
      <p:pic>
        <p:nvPicPr>
          <p:cNvPr id="8" name="Graphic 7" descr="Arrow Straight">
            <a:extLst>
              <a:ext uri="{FF2B5EF4-FFF2-40B4-BE49-F238E27FC236}">
                <a16:creationId xmlns:a16="http://schemas.microsoft.com/office/drawing/2014/main" id="{7C7EDA51-4161-44DB-9C94-E20E723E05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771088" y="4339650"/>
            <a:ext cx="914400" cy="914400"/>
          </a:xfrm>
          <a:prstGeom prst="rect">
            <a:avLst/>
          </a:prstGeom>
        </p:spPr>
      </p:pic>
      <p:pic>
        <p:nvPicPr>
          <p:cNvPr id="9" name="Graphic 8" descr="Arrow Straight">
            <a:extLst>
              <a:ext uri="{FF2B5EF4-FFF2-40B4-BE49-F238E27FC236}">
                <a16:creationId xmlns:a16="http://schemas.microsoft.com/office/drawing/2014/main" id="{D1BAE79C-8F7A-4ECA-B980-283B8E09E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0668000" y="4339649"/>
            <a:ext cx="914400" cy="914400"/>
          </a:xfrm>
          <a:prstGeom prst="rect">
            <a:avLst/>
          </a:prstGeom>
        </p:spPr>
      </p:pic>
      <p:pic>
        <p:nvPicPr>
          <p:cNvPr id="10" name="Graphic 9" descr="Arrow Straight">
            <a:extLst>
              <a:ext uri="{FF2B5EF4-FFF2-40B4-BE49-F238E27FC236}">
                <a16:creationId xmlns:a16="http://schemas.microsoft.com/office/drawing/2014/main" id="{7A3B0EA6-70B3-491E-841B-B7687A03BD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015334" y="4339649"/>
            <a:ext cx="914400" cy="914400"/>
          </a:xfrm>
          <a:prstGeom prst="rect">
            <a:avLst/>
          </a:prstGeom>
        </p:spPr>
      </p:pic>
    </p:spTree>
    <p:extLst>
      <p:ext uri="{BB962C8B-B14F-4D97-AF65-F5344CB8AC3E}">
        <p14:creationId xmlns:p14="http://schemas.microsoft.com/office/powerpoint/2010/main" val="3026595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accent5">
                    <a:lumMod val="75000"/>
                  </a:schemeClr>
                </a:solidFill>
                <a:latin typeface="Arial Black" panose="020B0A04020102020204" pitchFamily="34" charset="0"/>
              </a:rPr>
              <a:t>i</a:t>
            </a:r>
            <a:r>
              <a:rPr lang="en-US" dirty="0">
                <a:solidFill>
                  <a:schemeClr val="accent5">
                    <a:lumMod val="75000"/>
                  </a:schemeClr>
                </a:solidFill>
                <a:latin typeface="Arial Black" panose="020B0A04020102020204" pitchFamily="34" charset="0"/>
              </a:rPr>
              <a:t>-CLICK </a:t>
            </a:r>
            <a:r>
              <a:rPr lang="en-US" dirty="0" err="1">
                <a:solidFill>
                  <a:schemeClr val="accent5">
                    <a:lumMod val="75000"/>
                  </a:schemeClr>
                </a:solidFill>
                <a:latin typeface="Arial Black" panose="020B0A04020102020204" pitchFamily="34" charset="0"/>
              </a:rPr>
              <a:t>mo</a:t>
            </a:r>
            <a:r>
              <a:rPr lang="en-US" dirty="0">
                <a:solidFill>
                  <a:schemeClr val="accent5">
                    <a:lumMod val="75000"/>
                  </a:schemeClr>
                </a:solidFill>
                <a:latin typeface="Arial Black" panose="020B0A04020102020204" pitchFamily="34" charset="0"/>
              </a:rPr>
              <a:t> po </a:t>
            </a:r>
            <a:r>
              <a:rPr lang="en-US" dirty="0" err="1">
                <a:solidFill>
                  <a:schemeClr val="accent5">
                    <a:lumMod val="75000"/>
                  </a:schemeClr>
                </a:solidFill>
                <a:latin typeface="Arial Black" panose="020B0A04020102020204" pitchFamily="34" charset="0"/>
              </a:rPr>
              <a:t>ung</a:t>
            </a:r>
            <a:r>
              <a:rPr lang="en-US" dirty="0">
                <a:solidFill>
                  <a:schemeClr val="accent5">
                    <a:lumMod val="75000"/>
                  </a:schemeClr>
                </a:solidFill>
                <a:latin typeface="Arial Black" panose="020B0A04020102020204" pitchFamily="34" charset="0"/>
              </a:rPr>
              <a:t> enter</a:t>
            </a:r>
          </a:p>
        </p:txBody>
      </p:sp>
      <p:pic>
        <p:nvPicPr>
          <p:cNvPr id="7" name="Graphic 6" descr="Arrow Straight">
            <a:extLst>
              <a:ext uri="{FF2B5EF4-FFF2-40B4-BE49-F238E27FC236}">
                <a16:creationId xmlns:a16="http://schemas.microsoft.com/office/drawing/2014/main" id="{60B12341-4907-43BB-8440-46AC12906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984761" y="5254050"/>
            <a:ext cx="914400" cy="914400"/>
          </a:xfrm>
          <a:prstGeom prst="rect">
            <a:avLst/>
          </a:prstGeom>
        </p:spPr>
      </p:pic>
      <p:pic>
        <p:nvPicPr>
          <p:cNvPr id="8" name="Graphic 7" descr="Arrow Straight">
            <a:extLst>
              <a:ext uri="{FF2B5EF4-FFF2-40B4-BE49-F238E27FC236}">
                <a16:creationId xmlns:a16="http://schemas.microsoft.com/office/drawing/2014/main" id="{7C7EDA51-4161-44DB-9C94-E20E723E05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771088" y="4339650"/>
            <a:ext cx="914400" cy="914400"/>
          </a:xfrm>
          <a:prstGeom prst="rect">
            <a:avLst/>
          </a:prstGeom>
        </p:spPr>
      </p:pic>
      <p:pic>
        <p:nvPicPr>
          <p:cNvPr id="9" name="Graphic 8" descr="Arrow Straight">
            <a:extLst>
              <a:ext uri="{FF2B5EF4-FFF2-40B4-BE49-F238E27FC236}">
                <a16:creationId xmlns:a16="http://schemas.microsoft.com/office/drawing/2014/main" id="{D1BAE79C-8F7A-4ECA-B980-283B8E09E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0668000" y="4339649"/>
            <a:ext cx="914400" cy="914400"/>
          </a:xfrm>
          <a:prstGeom prst="rect">
            <a:avLst/>
          </a:prstGeom>
        </p:spPr>
      </p:pic>
      <p:pic>
        <p:nvPicPr>
          <p:cNvPr id="10" name="Graphic 9" descr="Arrow Straight">
            <a:extLst>
              <a:ext uri="{FF2B5EF4-FFF2-40B4-BE49-F238E27FC236}">
                <a16:creationId xmlns:a16="http://schemas.microsoft.com/office/drawing/2014/main" id="{7A3B0EA6-70B3-491E-841B-B7687A03BD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015334" y="4339649"/>
            <a:ext cx="914400" cy="914400"/>
          </a:xfrm>
          <a:prstGeom prst="rect">
            <a:avLst/>
          </a:prstGeom>
        </p:spPr>
      </p:pic>
    </p:spTree>
    <p:extLst>
      <p:ext uri="{BB962C8B-B14F-4D97-AF65-F5344CB8AC3E}">
        <p14:creationId xmlns:p14="http://schemas.microsoft.com/office/powerpoint/2010/main" val="1992557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please po.</a:t>
            </a:r>
          </a:p>
        </p:txBody>
      </p:sp>
      <p:pic>
        <p:nvPicPr>
          <p:cNvPr id="7" name="Graphic 6" descr="Arrow Straight">
            <a:extLst>
              <a:ext uri="{FF2B5EF4-FFF2-40B4-BE49-F238E27FC236}">
                <a16:creationId xmlns:a16="http://schemas.microsoft.com/office/drawing/2014/main" id="{60B12341-4907-43BB-8440-46AC12906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7984761" y="5254050"/>
            <a:ext cx="914400" cy="914400"/>
          </a:xfrm>
          <a:prstGeom prst="rect">
            <a:avLst/>
          </a:prstGeom>
        </p:spPr>
      </p:pic>
      <p:pic>
        <p:nvPicPr>
          <p:cNvPr id="8" name="Graphic 7" descr="Arrow Straight">
            <a:extLst>
              <a:ext uri="{FF2B5EF4-FFF2-40B4-BE49-F238E27FC236}">
                <a16:creationId xmlns:a16="http://schemas.microsoft.com/office/drawing/2014/main" id="{7C7EDA51-4161-44DB-9C94-E20E723E05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771088" y="4339650"/>
            <a:ext cx="914400" cy="914400"/>
          </a:xfrm>
          <a:prstGeom prst="rect">
            <a:avLst/>
          </a:prstGeom>
        </p:spPr>
      </p:pic>
      <p:pic>
        <p:nvPicPr>
          <p:cNvPr id="9" name="Graphic 8" descr="Arrow Straight">
            <a:extLst>
              <a:ext uri="{FF2B5EF4-FFF2-40B4-BE49-F238E27FC236}">
                <a16:creationId xmlns:a16="http://schemas.microsoft.com/office/drawing/2014/main" id="{D1BAE79C-8F7A-4ECA-B980-283B8E09E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0668000" y="4339649"/>
            <a:ext cx="914400" cy="914400"/>
          </a:xfrm>
          <a:prstGeom prst="rect">
            <a:avLst/>
          </a:prstGeom>
        </p:spPr>
      </p:pic>
      <p:pic>
        <p:nvPicPr>
          <p:cNvPr id="10" name="Graphic 9" descr="Arrow Straight">
            <a:extLst>
              <a:ext uri="{FF2B5EF4-FFF2-40B4-BE49-F238E27FC236}">
                <a16:creationId xmlns:a16="http://schemas.microsoft.com/office/drawing/2014/main" id="{7A3B0EA6-70B3-491E-841B-B7687A03BD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015334" y="4339649"/>
            <a:ext cx="914400" cy="914400"/>
          </a:xfrm>
          <a:prstGeom prst="rect">
            <a:avLst/>
          </a:prstGeom>
        </p:spPr>
      </p:pic>
    </p:spTree>
    <p:extLst>
      <p:ext uri="{BB962C8B-B14F-4D97-AF65-F5344CB8AC3E}">
        <p14:creationId xmlns:p14="http://schemas.microsoft.com/office/powerpoint/2010/main" val="2325731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2235200"/>
            <a:ext cx="9144000" cy="2387600"/>
          </a:xfrm>
        </p:spPr>
        <p:txBody>
          <a:bodyPr anchor="ctr"/>
          <a:lstStyle/>
          <a:p>
            <a:r>
              <a:rPr lang="en-US" dirty="0">
                <a:solidFill>
                  <a:srgbClr val="FFF5AF"/>
                </a:solidFill>
                <a:latin typeface="Arial Black" panose="020B0A04020102020204" pitchFamily="34" charset="0"/>
              </a:rPr>
              <a:t>HUNGRY?</a:t>
            </a:r>
          </a:p>
        </p:txBody>
      </p:sp>
    </p:spTree>
    <p:extLst>
      <p:ext uri="{BB962C8B-B14F-4D97-AF65-F5344CB8AC3E}">
        <p14:creationId xmlns:p14="http://schemas.microsoft.com/office/powerpoint/2010/main" val="2622903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3" y="5351487"/>
            <a:ext cx="1723868" cy="287313"/>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5113868" y="3750734"/>
            <a:ext cx="6403576" cy="2320282"/>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Ok.</a:t>
            </a:r>
          </a:p>
        </p:txBody>
      </p:sp>
    </p:spTree>
    <p:extLst>
      <p:ext uri="{BB962C8B-B14F-4D97-AF65-F5344CB8AC3E}">
        <p14:creationId xmlns:p14="http://schemas.microsoft.com/office/powerpoint/2010/main" val="189377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32" presetClass="emph" presetSubtype="0" repeatCount="indefinite" fill="hold" grpId="1" nodeType="withEffect">
                                  <p:stCondLst>
                                    <p:cond delay="0"/>
                                  </p:stCondLst>
                                  <p:endCondLst>
                                    <p:cond evt="onNext" delay="0">
                                      <p:tgtEl>
                                        <p:sldTgt/>
                                      </p:tgtEl>
                                    </p:cond>
                                  </p:endCondLst>
                                  <p:childTnLst>
                                    <p:animRot by="120000">
                                      <p:cBhvr>
                                        <p:cTn id="18" dur="1" fill="hold">
                                          <p:stCondLst>
                                            <p:cond delay="0"/>
                                          </p:stCondLst>
                                        </p:cTn>
                                        <p:tgtEl>
                                          <p:spTgt spid="3"/>
                                        </p:tgtEl>
                                        <p:attrNameLst>
                                          <p:attrName>r</p:attrName>
                                        </p:attrNameLst>
                                      </p:cBhvr>
                                    </p:animRot>
                                    <p:animRot by="-240000">
                                      <p:cBhvr>
                                        <p:cTn id="19" dur="2" fill="hold">
                                          <p:stCondLst>
                                            <p:cond delay="248"/>
                                          </p:stCondLst>
                                        </p:cTn>
                                        <p:tgtEl>
                                          <p:spTgt spid="3"/>
                                        </p:tgtEl>
                                        <p:attrNameLst>
                                          <p:attrName>r</p:attrName>
                                        </p:attrNameLst>
                                      </p:cBhvr>
                                    </p:animRot>
                                    <p:animRot by="240000">
                                      <p:cBhvr>
                                        <p:cTn id="20" dur="2" fill="hold">
                                          <p:stCondLst>
                                            <p:cond delay="496"/>
                                          </p:stCondLst>
                                        </p:cTn>
                                        <p:tgtEl>
                                          <p:spTgt spid="3"/>
                                        </p:tgtEl>
                                        <p:attrNameLst>
                                          <p:attrName>r</p:attrName>
                                        </p:attrNameLst>
                                      </p:cBhvr>
                                    </p:animRot>
                                    <p:animRot by="-240000">
                                      <p:cBhvr>
                                        <p:cTn id="21" dur="2" fill="hold">
                                          <p:stCondLst>
                                            <p:cond delay="744"/>
                                          </p:stCondLst>
                                        </p:cTn>
                                        <p:tgtEl>
                                          <p:spTgt spid="3"/>
                                        </p:tgtEl>
                                        <p:attrNameLst>
                                          <p:attrName>r</p:attrName>
                                        </p:attrNameLst>
                                      </p:cBhvr>
                                    </p:animRot>
                                    <p:animRot by="120000">
                                      <p:cBhvr>
                                        <p:cTn id="22"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4" name="Rectangle: Rounded Corners 3">
            <a:hlinkClick r:id="rId2" action="ppaction://hlinksldjump"/>
            <a:extLst>
              <a:ext uri="{FF2B5EF4-FFF2-40B4-BE49-F238E27FC236}">
                <a16:creationId xmlns:a16="http://schemas.microsoft.com/office/drawing/2014/main" id="{9C6C5F58-9803-4276-9E57-DA0D56CEDA1B}"/>
              </a:ext>
            </a:extLst>
          </p:cNvPr>
          <p:cNvSpPr/>
          <p:nvPr/>
        </p:nvSpPr>
        <p:spPr>
          <a:xfrm>
            <a:off x="5113868" y="3750734"/>
            <a:ext cx="6403576" cy="2320282"/>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Ok.</a:t>
            </a:r>
          </a:p>
        </p:txBody>
      </p:sp>
    </p:spTree>
    <p:extLst>
      <p:ext uri="{BB962C8B-B14F-4D97-AF65-F5344CB8AC3E}">
        <p14:creationId xmlns:p14="http://schemas.microsoft.com/office/powerpoint/2010/main" val="368987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42AFB9-2212-4E91-8D8D-EEE5506D7744}"/>
              </a:ext>
            </a:extLst>
          </p:cNvPr>
          <p:cNvSpPr>
            <a:spLocks noGrp="1"/>
          </p:cNvSpPr>
          <p:nvPr>
            <p:ph type="ctrTitle"/>
          </p:nvPr>
        </p:nvSpPr>
        <p:spPr>
          <a:xfrm>
            <a:off x="1524000" y="2235200"/>
            <a:ext cx="9144000" cy="2387600"/>
          </a:xfrm>
        </p:spPr>
        <p:txBody>
          <a:bodyPr>
            <a:normAutofit fontScale="90000"/>
          </a:bodyPr>
          <a:lstStyle/>
          <a:p>
            <a:r>
              <a:rPr lang="en-US" dirty="0">
                <a:solidFill>
                  <a:schemeClr val="accent4">
                    <a:lumMod val="75000"/>
                  </a:schemeClr>
                </a:solidFill>
              </a:rPr>
              <a:t>THANK YOU !</a:t>
            </a:r>
            <a:br>
              <a:rPr lang="en-US" dirty="0"/>
            </a:br>
            <a:r>
              <a:rPr lang="en-US" dirty="0"/>
              <a:t>CREATED BY: TENGICAN, MYEISHA RAIA A.</a:t>
            </a:r>
          </a:p>
        </p:txBody>
      </p:sp>
      <p:sp>
        <p:nvSpPr>
          <p:cNvPr id="7" name="Flowchart: Terminator 6">
            <a:hlinkClick r:id="rId2" action="ppaction://hlinksldjump"/>
            <a:extLst>
              <a:ext uri="{FF2B5EF4-FFF2-40B4-BE49-F238E27FC236}">
                <a16:creationId xmlns:a16="http://schemas.microsoft.com/office/drawing/2014/main" id="{9650AC15-9431-4914-B114-65A07D622301}"/>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BACK</a:t>
            </a:r>
          </a:p>
        </p:txBody>
      </p:sp>
      <p:sp>
        <p:nvSpPr>
          <p:cNvPr id="8" name="Flowchart: Terminator 7">
            <a:hlinkClick r:id="rId3" action="ppaction://hlinksldjump"/>
            <a:extLst>
              <a:ext uri="{FF2B5EF4-FFF2-40B4-BE49-F238E27FC236}">
                <a16:creationId xmlns:a16="http://schemas.microsoft.com/office/drawing/2014/main" id="{9A81E0E9-5D85-41CC-A0E2-6308C016C2A2}"/>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399817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2235200"/>
            <a:ext cx="9144000" cy="2387600"/>
          </a:xfrm>
        </p:spPr>
        <p:txBody>
          <a:bodyPr anchor="ctr"/>
          <a:lstStyle/>
          <a:p>
            <a:r>
              <a:rPr lang="en-US" dirty="0">
                <a:solidFill>
                  <a:srgbClr val="FFF5AF"/>
                </a:solidFill>
                <a:latin typeface="Arial Black" panose="020B0A04020102020204" pitchFamily="34" charset="0"/>
              </a:rPr>
              <a:t>HANGRY?</a:t>
            </a:r>
          </a:p>
        </p:txBody>
      </p:sp>
    </p:spTree>
    <p:extLst>
      <p:ext uri="{BB962C8B-B14F-4D97-AF65-F5344CB8AC3E}">
        <p14:creationId xmlns:p14="http://schemas.microsoft.com/office/powerpoint/2010/main" val="277013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2145553"/>
            <a:ext cx="9144000" cy="2387600"/>
          </a:xfrm>
        </p:spPr>
        <p:txBody>
          <a:bodyPr anchor="ctr"/>
          <a:lstStyle/>
          <a:p>
            <a:r>
              <a:rPr lang="en-US" dirty="0">
                <a:solidFill>
                  <a:srgbClr val="FFF5AF"/>
                </a:solidFill>
                <a:latin typeface="Arial Black" panose="020B0A04020102020204" pitchFamily="34" charset="0"/>
              </a:rPr>
              <a:t>FOOD</a:t>
            </a:r>
          </a:p>
        </p:txBody>
      </p:sp>
    </p:spTree>
    <p:extLst>
      <p:ext uri="{BB962C8B-B14F-4D97-AF65-F5344CB8AC3E}">
        <p14:creationId xmlns:p14="http://schemas.microsoft.com/office/powerpoint/2010/main" val="2835236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FOOD</a:t>
            </a:r>
          </a:p>
        </p:txBody>
      </p:sp>
      <p:sp>
        <p:nvSpPr>
          <p:cNvPr id="3" name="Rectangle: Rounded Corners 2">
            <a:hlinkClick r:id="rId2" action="ppaction://hlinksldjump"/>
            <a:extLst>
              <a:ext uri="{FF2B5EF4-FFF2-40B4-BE49-F238E27FC236}">
                <a16:creationId xmlns:a16="http://schemas.microsoft.com/office/drawing/2014/main" id="{D10EEFD3-45C8-44EB-85CE-CE416ACF8DED}"/>
              </a:ext>
            </a:extLst>
          </p:cNvPr>
          <p:cNvSpPr/>
          <p:nvPr/>
        </p:nvSpPr>
        <p:spPr>
          <a:xfrm>
            <a:off x="714532" y="5351487"/>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EXIT</a:t>
            </a:r>
          </a:p>
        </p:txBody>
      </p:sp>
      <p:sp>
        <p:nvSpPr>
          <p:cNvPr id="4" name="Rectangle: Rounded Corners 3">
            <a:hlinkClick r:id="rId3"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5" name="Title 1">
            <a:extLst>
              <a:ext uri="{FF2B5EF4-FFF2-40B4-BE49-F238E27FC236}">
                <a16:creationId xmlns:a16="http://schemas.microsoft.com/office/drawing/2014/main" id="{A9DA8819-63B6-4C96-8277-B011F6B39AF8}"/>
              </a:ext>
            </a:extLst>
          </p:cNvPr>
          <p:cNvSpPr txBox="1">
            <a:spLocks/>
          </p:cNvSpPr>
          <p:nvPr/>
        </p:nvSpPr>
        <p:spPr>
          <a:xfrm>
            <a:off x="1524000" y="222922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accent5">
                    <a:lumMod val="75000"/>
                  </a:schemeClr>
                </a:solidFill>
                <a:latin typeface="Arial Black" panose="020B0A04020102020204" pitchFamily="34" charset="0"/>
              </a:rPr>
              <a:t>THE MENU </a:t>
            </a:r>
          </a:p>
          <a:p>
            <a:r>
              <a:rPr lang="en-US" dirty="0">
                <a:solidFill>
                  <a:schemeClr val="accent5">
                    <a:lumMod val="75000"/>
                  </a:schemeClr>
                </a:solidFill>
                <a:latin typeface="Arial Black" panose="020B0A04020102020204" pitchFamily="34" charset="0"/>
              </a:rPr>
              <a:t>AND RECIPES</a:t>
            </a:r>
          </a:p>
        </p:txBody>
      </p:sp>
      <p:sp>
        <p:nvSpPr>
          <p:cNvPr id="18" name="Flowchart: Terminator 17">
            <a:extLst>
              <a:ext uri="{FF2B5EF4-FFF2-40B4-BE49-F238E27FC236}">
                <a16:creationId xmlns:a16="http://schemas.microsoft.com/office/drawing/2014/main" id="{EDDF9E77-A4A1-4E67-964F-7A482FDF7292}"/>
              </a:ext>
            </a:extLst>
          </p:cNvPr>
          <p:cNvSpPr/>
          <p:nvPr/>
        </p:nvSpPr>
        <p:spPr>
          <a:xfrm>
            <a:off x="4284133" y="4191000"/>
            <a:ext cx="3683000" cy="533400"/>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If you enjoy a small banter, click “EXIT”</a:t>
            </a:r>
          </a:p>
        </p:txBody>
      </p:sp>
    </p:spTree>
    <p:extLst>
      <p:ext uri="{BB962C8B-B14F-4D97-AF65-F5344CB8AC3E}">
        <p14:creationId xmlns:p14="http://schemas.microsoft.com/office/powerpoint/2010/main" val="339932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32" presetClass="emph" presetSubtype="0" repeatCount="indefinite" fill="hold" grpId="0" nodeType="withEffect">
                                  <p:stCondLst>
                                    <p:cond delay="0"/>
                                  </p:stCondLst>
                                  <p:endCondLst>
                                    <p:cond evt="onNext" delay="0">
                                      <p:tgtEl>
                                        <p:sldTgt/>
                                      </p:tgtEl>
                                    </p:cond>
                                  </p:endCondLst>
                                  <p:childTnLst>
                                    <p:animRot by="120000">
                                      <p:cBhvr>
                                        <p:cTn id="12" dur="1" fill="hold">
                                          <p:stCondLst>
                                            <p:cond delay="0"/>
                                          </p:stCondLst>
                                        </p:cTn>
                                        <p:tgtEl>
                                          <p:spTgt spid="4"/>
                                        </p:tgtEl>
                                        <p:attrNameLst>
                                          <p:attrName>r</p:attrName>
                                        </p:attrNameLst>
                                      </p:cBhvr>
                                    </p:animRot>
                                    <p:animRot by="-240000">
                                      <p:cBhvr>
                                        <p:cTn id="13" dur="2" fill="hold">
                                          <p:stCondLst>
                                            <p:cond delay="248"/>
                                          </p:stCondLst>
                                        </p:cTn>
                                        <p:tgtEl>
                                          <p:spTgt spid="4"/>
                                        </p:tgtEl>
                                        <p:attrNameLst>
                                          <p:attrName>r</p:attrName>
                                        </p:attrNameLst>
                                      </p:cBhvr>
                                    </p:animRot>
                                    <p:animRot by="240000">
                                      <p:cBhvr>
                                        <p:cTn id="14" dur="2" fill="hold">
                                          <p:stCondLst>
                                            <p:cond delay="496"/>
                                          </p:stCondLst>
                                        </p:cTn>
                                        <p:tgtEl>
                                          <p:spTgt spid="4"/>
                                        </p:tgtEl>
                                        <p:attrNameLst>
                                          <p:attrName>r</p:attrName>
                                        </p:attrNameLst>
                                      </p:cBhvr>
                                    </p:animRot>
                                    <p:animRot by="-240000">
                                      <p:cBhvr>
                                        <p:cTn id="15" dur="2" fill="hold">
                                          <p:stCondLst>
                                            <p:cond delay="744"/>
                                          </p:stCondLst>
                                        </p:cTn>
                                        <p:tgtEl>
                                          <p:spTgt spid="4"/>
                                        </p:tgtEl>
                                        <p:attrNameLst>
                                          <p:attrName>r</p:attrName>
                                        </p:attrNameLst>
                                      </p:cBhvr>
                                    </p:animRot>
                                    <p:animRot by="120000">
                                      <p:cBhvr>
                                        <p:cTn id="16" dur="2" fill="hold">
                                          <p:stCondLst>
                                            <p:cond delay="1249"/>
                                          </p:stCondLst>
                                        </p:cTn>
                                        <p:tgtEl>
                                          <p:spTgt spid="4"/>
                                        </p:tgtEl>
                                        <p:attrNameLst>
                                          <p:attrName>r</p:attrName>
                                        </p:attrNameLst>
                                      </p:cBhvr>
                                    </p:animRo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32" presetClass="emph" presetSubtype="0" repeatCount="indefinite" fill="hold" grpId="1" nodeType="withEffect">
                                  <p:stCondLst>
                                    <p:cond delay="0"/>
                                  </p:stCondLst>
                                  <p:endCondLst>
                                    <p:cond evt="onNext" delay="0">
                                      <p:tgtEl>
                                        <p:sldTgt/>
                                      </p:tgtEl>
                                    </p:cond>
                                  </p:endCondLst>
                                  <p:childTnLst>
                                    <p:animRot by="120000">
                                      <p:cBhvr>
                                        <p:cTn id="21" dur="1" fill="hold">
                                          <p:stCondLst>
                                            <p:cond delay="0"/>
                                          </p:stCondLst>
                                        </p:cTn>
                                        <p:tgtEl>
                                          <p:spTgt spid="3"/>
                                        </p:tgtEl>
                                        <p:attrNameLst>
                                          <p:attrName>r</p:attrName>
                                        </p:attrNameLst>
                                      </p:cBhvr>
                                    </p:animRot>
                                    <p:animRot by="-240000">
                                      <p:cBhvr>
                                        <p:cTn id="22" dur="2" fill="hold">
                                          <p:stCondLst>
                                            <p:cond delay="248"/>
                                          </p:stCondLst>
                                        </p:cTn>
                                        <p:tgtEl>
                                          <p:spTgt spid="3"/>
                                        </p:tgtEl>
                                        <p:attrNameLst>
                                          <p:attrName>r</p:attrName>
                                        </p:attrNameLst>
                                      </p:cBhvr>
                                    </p:animRot>
                                    <p:animRot by="240000">
                                      <p:cBhvr>
                                        <p:cTn id="23" dur="2" fill="hold">
                                          <p:stCondLst>
                                            <p:cond delay="496"/>
                                          </p:stCondLst>
                                        </p:cTn>
                                        <p:tgtEl>
                                          <p:spTgt spid="3"/>
                                        </p:tgtEl>
                                        <p:attrNameLst>
                                          <p:attrName>r</p:attrName>
                                        </p:attrNameLst>
                                      </p:cBhvr>
                                    </p:animRot>
                                    <p:animRot by="-240000">
                                      <p:cBhvr>
                                        <p:cTn id="24" dur="2" fill="hold">
                                          <p:stCondLst>
                                            <p:cond delay="744"/>
                                          </p:stCondLst>
                                        </p:cTn>
                                        <p:tgtEl>
                                          <p:spTgt spid="3"/>
                                        </p:tgtEl>
                                        <p:attrNameLst>
                                          <p:attrName>r</p:attrName>
                                        </p:attrNameLst>
                                      </p:cBhvr>
                                    </p:animRot>
                                    <p:animRot by="120000">
                                      <p:cBhvr>
                                        <p:cTn id="25" dur="2" fill="hold">
                                          <p:stCondLst>
                                            <p:cond delay="1249"/>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3C2-8B94-4B86-BC08-D2D3D72B1CC6}"/>
              </a:ext>
            </a:extLst>
          </p:cNvPr>
          <p:cNvSpPr>
            <a:spLocks noGrp="1"/>
          </p:cNvSpPr>
          <p:nvPr>
            <p:ph type="ctrTitle"/>
          </p:nvPr>
        </p:nvSpPr>
        <p:spPr>
          <a:xfrm>
            <a:off x="1524000" y="-158376"/>
            <a:ext cx="9144000" cy="2387600"/>
          </a:xfrm>
        </p:spPr>
        <p:txBody>
          <a:bodyPr anchor="ctr"/>
          <a:lstStyle/>
          <a:p>
            <a:r>
              <a:rPr lang="en-US" dirty="0">
                <a:solidFill>
                  <a:srgbClr val="FFF5AF"/>
                </a:solidFill>
                <a:latin typeface="Arial Black" panose="020B0A04020102020204" pitchFamily="34" charset="0"/>
              </a:rPr>
              <a:t>INSTRUCTIONS:</a:t>
            </a:r>
          </a:p>
        </p:txBody>
      </p:sp>
      <p:sp>
        <p:nvSpPr>
          <p:cNvPr id="4" name="Rectangle: Rounded Corners 3">
            <a:hlinkClick r:id="rId2" action="ppaction://hlinksldjump"/>
            <a:extLst>
              <a:ext uri="{FF2B5EF4-FFF2-40B4-BE49-F238E27FC236}">
                <a16:creationId xmlns:a16="http://schemas.microsoft.com/office/drawing/2014/main" id="{9C6C5F58-9803-4276-9E57-DA0D56CEDA1B}"/>
              </a:ext>
            </a:extLst>
          </p:cNvPr>
          <p:cNvSpPr/>
          <p:nvPr/>
        </p:nvSpPr>
        <p:spPr>
          <a:xfrm>
            <a:off x="8939134" y="5351488"/>
            <a:ext cx="2578309" cy="719527"/>
          </a:xfrm>
          <a:prstGeom prst="roundRect">
            <a:avLst/>
          </a:prstGeom>
          <a:solidFill>
            <a:schemeClr val="bg1"/>
          </a:solidFill>
          <a:ln>
            <a:solidFill>
              <a:srgbClr val="FFCCFF"/>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60000"/>
                    <a:lumOff val="40000"/>
                  </a:schemeClr>
                </a:solidFill>
                <a:latin typeface="Arial Black" panose="020B0A04020102020204" pitchFamily="34" charset="0"/>
              </a:rPr>
              <a:t>ENTER</a:t>
            </a:r>
          </a:p>
        </p:txBody>
      </p:sp>
      <p:sp>
        <p:nvSpPr>
          <p:cNvPr id="6" name="Rectangle 5">
            <a:extLst>
              <a:ext uri="{FF2B5EF4-FFF2-40B4-BE49-F238E27FC236}">
                <a16:creationId xmlns:a16="http://schemas.microsoft.com/office/drawing/2014/main" id="{DF8691E5-CE58-41E2-ACC1-755DACFBA6A0}"/>
              </a:ext>
            </a:extLst>
          </p:cNvPr>
          <p:cNvSpPr/>
          <p:nvPr/>
        </p:nvSpPr>
        <p:spPr>
          <a:xfrm>
            <a:off x="626533" y="1651000"/>
            <a:ext cx="8178800" cy="4420015"/>
          </a:xfrm>
          <a:prstGeom prst="rect">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accent4">
                    <a:lumMod val="75000"/>
                  </a:schemeClr>
                </a:solidFill>
                <a:latin typeface="Arial Black" panose="020B0A04020102020204" pitchFamily="34" charset="0"/>
              </a:rPr>
              <a:t>USE THE ARROWS TO SCROLL THROUGH THE FOOD YOU WANT</a:t>
            </a:r>
            <a:br>
              <a:rPr lang="en-US" sz="3200" dirty="0">
                <a:solidFill>
                  <a:schemeClr val="accent4">
                    <a:lumMod val="75000"/>
                  </a:schemeClr>
                </a:solidFill>
                <a:latin typeface="Arial Black" panose="020B0A04020102020204" pitchFamily="34" charset="0"/>
              </a:rPr>
            </a:br>
            <a:r>
              <a:rPr lang="en-US" sz="3200" dirty="0">
                <a:solidFill>
                  <a:schemeClr val="accent4">
                    <a:lumMod val="75000"/>
                  </a:schemeClr>
                </a:solidFill>
                <a:latin typeface="Arial Black" panose="020B0A04020102020204" pitchFamily="34" charset="0"/>
              </a:rPr>
              <a:t>_______________________________________</a:t>
            </a:r>
          </a:p>
          <a:p>
            <a:r>
              <a:rPr lang="en-US" sz="3200" dirty="0">
                <a:solidFill>
                  <a:schemeClr val="accent4">
                    <a:lumMod val="75000"/>
                  </a:schemeClr>
                </a:solidFill>
                <a:latin typeface="Arial Black" panose="020B0A04020102020204" pitchFamily="34" charset="0"/>
              </a:rPr>
              <a:t>CLICK ON THE PHOTO TO VIEW ITS RECIPE</a:t>
            </a:r>
            <a:br>
              <a:rPr lang="en-US" sz="3200" dirty="0">
                <a:solidFill>
                  <a:schemeClr val="accent4">
                    <a:lumMod val="75000"/>
                  </a:schemeClr>
                </a:solidFill>
                <a:latin typeface="Arial Black" panose="020B0A04020102020204" pitchFamily="34" charset="0"/>
              </a:rPr>
            </a:br>
            <a:r>
              <a:rPr lang="en-US" sz="3200" dirty="0">
                <a:solidFill>
                  <a:schemeClr val="accent4">
                    <a:lumMod val="75000"/>
                  </a:schemeClr>
                </a:solidFill>
                <a:latin typeface="Arial Black" panose="020B0A04020102020204" pitchFamily="34" charset="0"/>
              </a:rPr>
              <a:t>_______________________________________</a:t>
            </a:r>
          </a:p>
          <a:p>
            <a:r>
              <a:rPr lang="en-US" sz="3200" dirty="0">
                <a:solidFill>
                  <a:schemeClr val="accent4">
                    <a:lumMod val="75000"/>
                  </a:schemeClr>
                </a:solidFill>
                <a:latin typeface="Arial Black" panose="020B0A04020102020204" pitchFamily="34" charset="0"/>
              </a:rPr>
              <a:t>CLICK “DONE!” ON THE MENU TO EXIT</a:t>
            </a:r>
          </a:p>
        </p:txBody>
      </p:sp>
    </p:spTree>
    <p:extLst>
      <p:ext uri="{BB962C8B-B14F-4D97-AF65-F5344CB8AC3E}">
        <p14:creationId xmlns:p14="http://schemas.microsoft.com/office/powerpoint/2010/main" val="2104855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2" presetClass="emph" presetSubtype="0" repeatCount="indefinite" fill="hold" grpId="0" nodeType="withEffect">
                                  <p:stCondLst>
                                    <p:cond delay="0"/>
                                  </p:stCondLst>
                                  <p:endCondLst>
                                    <p:cond evt="onNext" delay="0">
                                      <p:tgtEl>
                                        <p:sldTgt/>
                                      </p:tgtEl>
                                    </p:cond>
                                  </p:endCondLst>
                                  <p:childTnLst>
                                    <p:animRot by="120000">
                                      <p:cBhvr>
                                        <p:cTn id="9" dur="1" fill="hold">
                                          <p:stCondLst>
                                            <p:cond delay="0"/>
                                          </p:stCondLst>
                                        </p:cTn>
                                        <p:tgtEl>
                                          <p:spTgt spid="4"/>
                                        </p:tgtEl>
                                        <p:attrNameLst>
                                          <p:attrName>r</p:attrName>
                                        </p:attrNameLst>
                                      </p:cBhvr>
                                    </p:animRot>
                                    <p:animRot by="-240000">
                                      <p:cBhvr>
                                        <p:cTn id="10" dur="2" fill="hold">
                                          <p:stCondLst>
                                            <p:cond delay="248"/>
                                          </p:stCondLst>
                                        </p:cTn>
                                        <p:tgtEl>
                                          <p:spTgt spid="4"/>
                                        </p:tgtEl>
                                        <p:attrNameLst>
                                          <p:attrName>r</p:attrName>
                                        </p:attrNameLst>
                                      </p:cBhvr>
                                    </p:animRot>
                                    <p:animRot by="240000">
                                      <p:cBhvr>
                                        <p:cTn id="11" dur="2" fill="hold">
                                          <p:stCondLst>
                                            <p:cond delay="496"/>
                                          </p:stCondLst>
                                        </p:cTn>
                                        <p:tgtEl>
                                          <p:spTgt spid="4"/>
                                        </p:tgtEl>
                                        <p:attrNameLst>
                                          <p:attrName>r</p:attrName>
                                        </p:attrNameLst>
                                      </p:cBhvr>
                                    </p:animRot>
                                    <p:animRot by="-240000">
                                      <p:cBhvr>
                                        <p:cTn id="12" dur="2" fill="hold">
                                          <p:stCondLst>
                                            <p:cond delay="744"/>
                                          </p:stCondLst>
                                        </p:cTn>
                                        <p:tgtEl>
                                          <p:spTgt spid="4"/>
                                        </p:tgtEl>
                                        <p:attrNameLst>
                                          <p:attrName>r</p:attrName>
                                        </p:attrNameLst>
                                      </p:cBhvr>
                                    </p:animRot>
                                    <p:animRot by="120000">
                                      <p:cBhvr>
                                        <p:cTn id="13" dur="2" fill="hold">
                                          <p:stCondLst>
                                            <p:cond delay="1249"/>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16" name="Picture Placeholder 15">
            <a:extLst>
              <a:ext uri="{FF2B5EF4-FFF2-40B4-BE49-F238E27FC236}">
                <a16:creationId xmlns:a16="http://schemas.microsoft.com/office/drawing/2014/main" id="{AAA3E0DB-7134-4E0C-82BE-DFC26DE00C3A}"/>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2487" b="12487"/>
          <a:stretch>
            <a:fillRect/>
          </a:stretch>
        </p:blipFill>
        <p:spPr>
          <a:xfrm>
            <a:off x="8218449" y="1600200"/>
            <a:ext cx="3657600" cy="3657600"/>
          </a:xfrm>
        </p:spPr>
      </p:pic>
      <p:pic>
        <p:nvPicPr>
          <p:cNvPr id="18" name="Picture Placeholder 17">
            <a:extLst>
              <a:ext uri="{FF2B5EF4-FFF2-40B4-BE49-F238E27FC236}">
                <a16:creationId xmlns:a16="http://schemas.microsoft.com/office/drawing/2014/main" id="{10F9E940-D20A-49CA-8AEB-13E3999D9A4E}"/>
              </a:ext>
            </a:extLst>
          </p:cNvPr>
          <p:cNvPicPr>
            <a:picLocks noGrp="1" noChangeAspect="1"/>
          </p:cNvPicPr>
          <p:nvPr>
            <p:ph type="pic" sz="quarter" idx="14"/>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2450" b="12450"/>
          <a:stretch>
            <a:fillRect/>
          </a:stretch>
        </p:blipFill>
        <p:spPr>
          <a:xfrm>
            <a:off x="12169698"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hlinkClick r:id="rId9" action="ppaction://hlinksldjump"/>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10">
            <a:extLst>
              <a:ext uri="{28A0092B-C50C-407E-A947-70E740481C1C}">
                <a14:useLocalDpi xmlns:a14="http://schemas.microsoft.com/office/drawing/2010/main" val="0"/>
              </a:ext>
            </a:extLst>
          </a:blip>
          <a:srcRect t="12517" b="12517"/>
          <a:stretch>
            <a:fillRect/>
          </a:stretch>
        </p:blipFill>
        <p:spPr>
          <a:xfrm>
            <a:off x="4267200" y="1600200"/>
            <a:ext cx="365760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MENU</a:t>
            </a:r>
          </a:p>
        </p:txBody>
      </p:sp>
      <p:sp>
        <p:nvSpPr>
          <p:cNvPr id="41" name="Flowchart: Terminator 40">
            <a:extLst>
              <a:ext uri="{FF2B5EF4-FFF2-40B4-BE49-F238E27FC236}">
                <a16:creationId xmlns:a16="http://schemas.microsoft.com/office/drawing/2014/main" id="{35091EF2-5E09-4CBC-A76E-3D35C159990C}"/>
              </a:ext>
            </a:extLst>
          </p:cNvPr>
          <p:cNvSpPr/>
          <p:nvPr/>
        </p:nvSpPr>
        <p:spPr>
          <a:xfrm>
            <a:off x="3302000" y="5219700"/>
            <a:ext cx="5588000" cy="10414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lumMod val="75000"/>
                  </a:schemeClr>
                </a:solidFill>
                <a:latin typeface="Arial Rounded MT Bold" panose="020F0704030504030204" pitchFamily="34" charset="0"/>
              </a:rPr>
              <a:t>KOREAN FRIED CHICKEN</a:t>
            </a:r>
            <a:br>
              <a:rPr lang="en-US" sz="2800" b="1" dirty="0">
                <a:solidFill>
                  <a:schemeClr val="accent4">
                    <a:lumMod val="75000"/>
                  </a:schemeClr>
                </a:solidFill>
                <a:latin typeface="Arial Rounded MT Bold" panose="020F0704030504030204" pitchFamily="34" charset="0"/>
              </a:rPr>
            </a:br>
            <a:r>
              <a:rPr lang="en-US" b="1" dirty="0">
                <a:solidFill>
                  <a:schemeClr val="accent4">
                    <a:lumMod val="60000"/>
                    <a:lumOff val="40000"/>
                  </a:schemeClr>
                </a:solidFill>
                <a:latin typeface="Arial Rounded MT Bold" panose="020F0704030504030204" pitchFamily="34" charset="0"/>
              </a:rPr>
              <a:t>(Not spicy)</a:t>
            </a:r>
            <a:endParaRPr lang="en-US" sz="2800" b="1" dirty="0">
              <a:solidFill>
                <a:schemeClr val="accent4">
                  <a:lumMod val="60000"/>
                  <a:lumOff val="40000"/>
                </a:schemeClr>
              </a:solidFill>
              <a:latin typeface="Arial Rounded MT Bold" panose="020F0704030504030204" pitchFamily="34" charset="0"/>
            </a:endParaRPr>
          </a:p>
        </p:txBody>
      </p:sp>
      <p:pic>
        <p:nvPicPr>
          <p:cNvPr id="43" name="Graphic 42" descr="Play">
            <a:hlinkClick r:id="rId11" action="ppaction://hlinksldjump"/>
            <a:extLst>
              <a:ext uri="{FF2B5EF4-FFF2-40B4-BE49-F238E27FC236}">
                <a16:creationId xmlns:a16="http://schemas.microsoft.com/office/drawing/2014/main" id="{2B6A05AB-8A85-4FED-A03F-2400FBAEA74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99241" y="5283200"/>
            <a:ext cx="914400" cy="914400"/>
          </a:xfrm>
          <a:prstGeom prst="rect">
            <a:avLst/>
          </a:prstGeom>
        </p:spPr>
      </p:pic>
      <p:sp>
        <p:nvSpPr>
          <p:cNvPr id="46" name="Flowchart: Terminator 45">
            <a:hlinkClick r:id="rId14" action="ppaction://hlinksldjump"/>
            <a:extLst>
              <a:ext uri="{FF2B5EF4-FFF2-40B4-BE49-F238E27FC236}">
                <a16:creationId xmlns:a16="http://schemas.microsoft.com/office/drawing/2014/main" id="{F351A364-F029-4026-81B6-6DFD6508596C}"/>
              </a:ext>
            </a:extLst>
          </p:cNvPr>
          <p:cNvSpPr/>
          <p:nvPr/>
        </p:nvSpPr>
        <p:spPr>
          <a:xfrm>
            <a:off x="9241366"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DONE!</a:t>
            </a:r>
          </a:p>
        </p:txBody>
      </p:sp>
      <p:sp>
        <p:nvSpPr>
          <p:cNvPr id="47" name="Flowchart: Terminator 46">
            <a:hlinkClick r:id="rId15" action="ppaction://hlinksldjump"/>
            <a:extLst>
              <a:ext uri="{FF2B5EF4-FFF2-40B4-BE49-F238E27FC236}">
                <a16:creationId xmlns:a16="http://schemas.microsoft.com/office/drawing/2014/main" id="{FFC0BA92-3CC8-4427-A972-A74812D2FB8A}"/>
              </a:ext>
            </a:extLst>
          </p:cNvPr>
          <p:cNvSpPr/>
          <p:nvPr/>
        </p:nvSpPr>
        <p:spPr>
          <a:xfrm>
            <a:off x="495300" y="643467"/>
            <a:ext cx="2455334" cy="702733"/>
          </a:xfrm>
          <a:prstGeom prst="flowChartTerminator">
            <a:avLst/>
          </a:prstGeom>
          <a:solidFill>
            <a:srgbClr val="FFF5AF"/>
          </a:solidFill>
          <a:ln>
            <a:solidFill>
              <a:srgbClr val="FFF5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HOME</a:t>
            </a:r>
          </a:p>
        </p:txBody>
      </p:sp>
    </p:spTree>
    <p:extLst>
      <p:ext uri="{BB962C8B-B14F-4D97-AF65-F5344CB8AC3E}">
        <p14:creationId xmlns:p14="http://schemas.microsoft.com/office/powerpoint/2010/main" val="25615933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6B7EB4F-E2CC-46B5-8C89-A04E64C10F34}"/>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16150683" y="1600200"/>
            <a:ext cx="3657600" cy="3657600"/>
          </a:xfrm>
        </p:spPr>
      </p:pic>
      <p:pic>
        <p:nvPicPr>
          <p:cNvPr id="22" name="Picture Placeholder 21">
            <a:extLst>
              <a:ext uri="{FF2B5EF4-FFF2-40B4-BE49-F238E27FC236}">
                <a16:creationId xmlns:a16="http://schemas.microsoft.com/office/drawing/2014/main" id="{A720245A-429A-4698-A810-A9FDAA91968B}"/>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0116800" y="1600200"/>
            <a:ext cx="3657600" cy="3657600"/>
          </a:xfrm>
        </p:spPr>
      </p:pic>
      <p:pic>
        <p:nvPicPr>
          <p:cNvPr id="24" name="Picture Placeholder 23">
            <a:extLst>
              <a:ext uri="{FF2B5EF4-FFF2-40B4-BE49-F238E27FC236}">
                <a16:creationId xmlns:a16="http://schemas.microsoft.com/office/drawing/2014/main" id="{AD8D3DFD-9390-412B-BD97-71BF7E1E2E43}"/>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24068049" y="1600200"/>
            <a:ext cx="3657600" cy="3657600"/>
          </a:xfrm>
        </p:spPr>
      </p:pic>
      <p:pic>
        <p:nvPicPr>
          <p:cNvPr id="28" name="Picture Placeholder 27">
            <a:extLst>
              <a:ext uri="{FF2B5EF4-FFF2-40B4-BE49-F238E27FC236}">
                <a16:creationId xmlns:a16="http://schemas.microsoft.com/office/drawing/2014/main" id="{E35BC341-EAD3-4648-8ED6-973BD8A4C964}"/>
              </a:ext>
            </a:extLst>
          </p:cNvPr>
          <p:cNvPicPr>
            <a:picLocks noGrp="1" noChangeAspect="1"/>
          </p:cNvPicPr>
          <p:nvPr>
            <p:ph type="pic" sz="quarter" idx="15"/>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16667" b="16667"/>
          <a:stretch>
            <a:fillRect/>
          </a:stretch>
        </p:blipFill>
        <p:spPr>
          <a:xfrm>
            <a:off x="32015151" y="1600200"/>
            <a:ext cx="3657600" cy="3657600"/>
          </a:xfrm>
        </p:spPr>
      </p:pic>
      <p:pic>
        <p:nvPicPr>
          <p:cNvPr id="26" name="Picture Placeholder 25">
            <a:extLst>
              <a:ext uri="{FF2B5EF4-FFF2-40B4-BE49-F238E27FC236}">
                <a16:creationId xmlns:a16="http://schemas.microsoft.com/office/drawing/2014/main" id="{2C36F5D0-B40A-4BC4-9B36-FC5D6EBC4793}"/>
              </a:ext>
            </a:extLst>
          </p:cNvPr>
          <p:cNvPicPr>
            <a:picLocks noGrp="1" noChangeAspect="1"/>
          </p:cNvPicPr>
          <p:nvPr>
            <p:ph type="pic" sz="quarter" idx="16"/>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t="16636" b="16636"/>
          <a:stretch>
            <a:fillRect/>
          </a:stretch>
        </p:blipFill>
        <p:spPr>
          <a:xfrm>
            <a:off x="28049034" y="1600200"/>
            <a:ext cx="3657600" cy="3657600"/>
          </a:xfrm>
        </p:spPr>
      </p:pic>
      <p:pic>
        <p:nvPicPr>
          <p:cNvPr id="14" name="Picture Placeholder 13">
            <a:extLst>
              <a:ext uri="{FF2B5EF4-FFF2-40B4-BE49-F238E27FC236}">
                <a16:creationId xmlns:a16="http://schemas.microsoft.com/office/drawing/2014/main" id="{2DDA4C5A-AA73-4C78-8AD1-5DCE54249EE3}"/>
              </a:ext>
            </a:extLst>
          </p:cNvPr>
          <p:cNvPicPr>
            <a:picLocks noGrp="1" noChangeAspect="1"/>
          </p:cNvPicPr>
          <p:nvPr>
            <p:ph type="pic" sz="quarter" idx="17"/>
          </p:nvPr>
        </p:nvPicPr>
        <p:blipFill>
          <a:blip r:embed="rId7">
            <a:extLst>
              <a:ext uri="{28A0092B-C50C-407E-A947-70E740481C1C}">
                <a14:useLocalDpi xmlns:a14="http://schemas.microsoft.com/office/drawing/2010/main" val="0"/>
              </a:ext>
            </a:extLst>
          </a:blip>
          <a:srcRect t="12517" b="12517"/>
          <a:stretch>
            <a:fillRect/>
          </a:stretch>
        </p:blipFill>
        <p:spPr>
          <a:xfrm>
            <a:off x="315952" y="1396996"/>
            <a:ext cx="3657600" cy="3657600"/>
          </a:xfrm>
        </p:spPr>
      </p:pic>
      <p:sp>
        <p:nvSpPr>
          <p:cNvPr id="38" name="Oval 37">
            <a:extLst>
              <a:ext uri="{FF2B5EF4-FFF2-40B4-BE49-F238E27FC236}">
                <a16:creationId xmlns:a16="http://schemas.microsoft.com/office/drawing/2014/main" id="{3466C303-3B96-4D7F-8C27-81BC470E78AC}"/>
              </a:ext>
            </a:extLst>
          </p:cNvPr>
          <p:cNvSpPr/>
          <p:nvPr/>
        </p:nvSpPr>
        <p:spPr>
          <a:xfrm>
            <a:off x="-2311400" y="0"/>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0CDA1BD-1179-4857-A9E4-4C1E1C6B5103}"/>
              </a:ext>
            </a:extLst>
          </p:cNvPr>
          <p:cNvSpPr/>
          <p:nvPr/>
        </p:nvSpPr>
        <p:spPr>
          <a:xfrm>
            <a:off x="-2311400" y="4953002"/>
            <a:ext cx="16814800" cy="19049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Terminator 39">
            <a:extLst>
              <a:ext uri="{FF2B5EF4-FFF2-40B4-BE49-F238E27FC236}">
                <a16:creationId xmlns:a16="http://schemas.microsoft.com/office/drawing/2014/main" id="{760B5FD1-7FB8-4069-866F-C3413D92A71F}"/>
              </a:ext>
            </a:extLst>
          </p:cNvPr>
          <p:cNvSpPr/>
          <p:nvPr/>
        </p:nvSpPr>
        <p:spPr>
          <a:xfrm>
            <a:off x="3302000" y="482600"/>
            <a:ext cx="5588000" cy="1041400"/>
          </a:xfrm>
          <a:prstGeom prst="flowChartTerminator">
            <a:avLst/>
          </a:prstGeom>
          <a:solidFill>
            <a:schemeClr val="accent4">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4">
                    <a:lumMod val="75000"/>
                  </a:schemeClr>
                </a:solidFill>
                <a:latin typeface="Arial Rounded MT Bold" panose="020F0704030504030204" pitchFamily="34" charset="0"/>
              </a:rPr>
              <a:t>RECIPE</a:t>
            </a:r>
          </a:p>
        </p:txBody>
      </p:sp>
      <p:sp>
        <p:nvSpPr>
          <p:cNvPr id="15" name="TextBox 14">
            <a:extLst>
              <a:ext uri="{FF2B5EF4-FFF2-40B4-BE49-F238E27FC236}">
                <a16:creationId xmlns:a16="http://schemas.microsoft.com/office/drawing/2014/main" id="{8BB0A72F-AD20-432E-95CA-EA65954CC3DF}"/>
              </a:ext>
            </a:extLst>
          </p:cNvPr>
          <p:cNvSpPr txBox="1"/>
          <p:nvPr/>
        </p:nvSpPr>
        <p:spPr>
          <a:xfrm>
            <a:off x="3973552" y="1600200"/>
            <a:ext cx="8072387" cy="5278368"/>
          </a:xfrm>
          <a:prstGeom prst="rect">
            <a:avLst/>
          </a:prstGeom>
          <a:noFill/>
        </p:spPr>
        <p:txBody>
          <a:bodyPr wrap="square" rtlCol="0">
            <a:spAutoFit/>
          </a:bodyPr>
          <a:lstStyle/>
          <a:p>
            <a:r>
              <a:rPr lang="en-US" sz="900" b="1" dirty="0"/>
              <a:t>Non-Spicy Korean Fried Chicken Recipe</a:t>
            </a:r>
          </a:p>
          <a:p>
            <a:r>
              <a:rPr lang="en-US" sz="800" b="1" dirty="0">
                <a:solidFill>
                  <a:schemeClr val="bg1">
                    <a:lumMod val="95000"/>
                  </a:schemeClr>
                </a:solidFill>
              </a:rPr>
              <a:t>Ingredients:</a:t>
            </a:r>
          </a:p>
          <a:p>
            <a:r>
              <a:rPr lang="en-US" sz="800" b="1" dirty="0">
                <a:solidFill>
                  <a:schemeClr val="bg1">
                    <a:lumMod val="95000"/>
                  </a:schemeClr>
                </a:solidFill>
              </a:rPr>
              <a:t>For the Chicken:</a:t>
            </a:r>
            <a:endParaRPr lang="en-US" sz="800" dirty="0">
              <a:solidFill>
                <a:schemeClr val="bg1">
                  <a:lumMod val="95000"/>
                </a:schemeClr>
              </a:solidFill>
            </a:endParaRPr>
          </a:p>
          <a:p>
            <a:r>
              <a:rPr lang="en-US" sz="800" b="1" dirty="0">
                <a:solidFill>
                  <a:schemeClr val="bg1">
                    <a:lumMod val="95000"/>
                  </a:schemeClr>
                </a:solidFill>
              </a:rPr>
              <a:t>2 </a:t>
            </a:r>
            <a:r>
              <a:rPr lang="en-US" sz="800" b="1" dirty="0" err="1">
                <a:solidFill>
                  <a:schemeClr val="bg1">
                    <a:lumMod val="95000"/>
                  </a:schemeClr>
                </a:solidFill>
              </a:rPr>
              <a:t>lbs</a:t>
            </a:r>
            <a:r>
              <a:rPr lang="en-US" sz="800" dirty="0">
                <a:solidFill>
                  <a:schemeClr val="bg1">
                    <a:lumMod val="95000"/>
                  </a:schemeClr>
                </a:solidFill>
              </a:rPr>
              <a:t> chicken wings or drumsticks</a:t>
            </a:r>
          </a:p>
          <a:p>
            <a:r>
              <a:rPr lang="en-US" sz="800" b="1" dirty="0">
                <a:solidFill>
                  <a:schemeClr val="bg1">
                    <a:lumMod val="95000"/>
                  </a:schemeClr>
                </a:solidFill>
              </a:rPr>
              <a:t>1 teaspoon</a:t>
            </a:r>
            <a:r>
              <a:rPr lang="en-US" sz="800" dirty="0">
                <a:solidFill>
                  <a:schemeClr val="bg1">
                    <a:lumMod val="95000"/>
                  </a:schemeClr>
                </a:solidFill>
              </a:rPr>
              <a:t> salt</a:t>
            </a:r>
          </a:p>
          <a:p>
            <a:r>
              <a:rPr lang="en-US" sz="800" b="1" dirty="0">
                <a:solidFill>
                  <a:schemeClr val="bg1">
                    <a:lumMod val="95000"/>
                  </a:schemeClr>
                </a:solidFill>
              </a:rPr>
              <a:t>1/2 teaspoon</a:t>
            </a:r>
            <a:r>
              <a:rPr lang="en-US" sz="800" dirty="0">
                <a:solidFill>
                  <a:schemeClr val="bg1">
                    <a:lumMod val="95000"/>
                  </a:schemeClr>
                </a:solidFill>
              </a:rPr>
              <a:t> black pepper</a:t>
            </a:r>
          </a:p>
          <a:p>
            <a:r>
              <a:rPr lang="en-US" sz="800" b="1" dirty="0">
                <a:solidFill>
                  <a:schemeClr val="bg1">
                    <a:lumMod val="95000"/>
                  </a:schemeClr>
                </a:solidFill>
              </a:rPr>
              <a:t>1 tablespoon</a:t>
            </a:r>
            <a:r>
              <a:rPr lang="en-US" sz="800" dirty="0">
                <a:solidFill>
                  <a:schemeClr val="bg1">
                    <a:lumMod val="95000"/>
                  </a:schemeClr>
                </a:solidFill>
              </a:rPr>
              <a:t> garlic powder</a:t>
            </a:r>
          </a:p>
          <a:p>
            <a:r>
              <a:rPr lang="en-US" sz="800" b="1" dirty="0">
                <a:solidFill>
                  <a:schemeClr val="bg1">
                    <a:lumMod val="95000"/>
                  </a:schemeClr>
                </a:solidFill>
              </a:rPr>
              <a:t>1 tablespoon</a:t>
            </a:r>
            <a:r>
              <a:rPr lang="en-US" sz="800" dirty="0">
                <a:solidFill>
                  <a:schemeClr val="bg1">
                    <a:lumMod val="95000"/>
                  </a:schemeClr>
                </a:solidFill>
              </a:rPr>
              <a:t> onion powder</a:t>
            </a:r>
          </a:p>
          <a:p>
            <a:r>
              <a:rPr lang="en-US" sz="800" b="1" dirty="0">
                <a:solidFill>
                  <a:schemeClr val="bg1">
                    <a:lumMod val="95000"/>
                  </a:schemeClr>
                </a:solidFill>
              </a:rPr>
              <a:t>1 cup</a:t>
            </a:r>
            <a:r>
              <a:rPr lang="en-US" sz="800" dirty="0">
                <a:solidFill>
                  <a:schemeClr val="bg1">
                    <a:lumMod val="95000"/>
                  </a:schemeClr>
                </a:solidFill>
              </a:rPr>
              <a:t> all-purpose flour</a:t>
            </a:r>
          </a:p>
          <a:p>
            <a:r>
              <a:rPr lang="en-US" sz="800" b="1" dirty="0">
                <a:solidFill>
                  <a:schemeClr val="bg1">
                    <a:lumMod val="95000"/>
                  </a:schemeClr>
                </a:solidFill>
              </a:rPr>
              <a:t>1/2 cup</a:t>
            </a:r>
            <a:r>
              <a:rPr lang="en-US" sz="800" dirty="0">
                <a:solidFill>
                  <a:schemeClr val="bg1">
                    <a:lumMod val="95000"/>
                  </a:schemeClr>
                </a:solidFill>
              </a:rPr>
              <a:t> cornstarch</a:t>
            </a:r>
          </a:p>
          <a:p>
            <a:r>
              <a:rPr lang="en-US" sz="800" b="1" dirty="0">
                <a:solidFill>
                  <a:schemeClr val="bg1">
                    <a:lumMod val="95000"/>
                  </a:schemeClr>
                </a:solidFill>
              </a:rPr>
              <a:t>Oil</a:t>
            </a:r>
            <a:r>
              <a:rPr lang="en-US" sz="800" dirty="0">
                <a:solidFill>
                  <a:schemeClr val="bg1">
                    <a:lumMod val="95000"/>
                  </a:schemeClr>
                </a:solidFill>
              </a:rPr>
              <a:t> for frying (vegetable or canola oil)</a:t>
            </a:r>
          </a:p>
          <a:p>
            <a:r>
              <a:rPr lang="en-US" sz="800" b="1" dirty="0">
                <a:solidFill>
                  <a:schemeClr val="bg1">
                    <a:lumMod val="95000"/>
                  </a:schemeClr>
                </a:solidFill>
              </a:rPr>
              <a:t>For the Coating Sauce:</a:t>
            </a:r>
            <a:endParaRPr lang="en-US" sz="800" dirty="0">
              <a:solidFill>
                <a:schemeClr val="bg1">
                  <a:lumMod val="95000"/>
                </a:schemeClr>
              </a:solidFill>
            </a:endParaRPr>
          </a:p>
          <a:p>
            <a:r>
              <a:rPr lang="en-US" sz="800" b="1" dirty="0">
                <a:solidFill>
                  <a:schemeClr val="bg1">
                    <a:lumMod val="95000"/>
                  </a:schemeClr>
                </a:solidFill>
              </a:rPr>
              <a:t>1/4 cup</a:t>
            </a:r>
            <a:r>
              <a:rPr lang="en-US" sz="800" dirty="0">
                <a:solidFill>
                  <a:schemeClr val="bg1">
                    <a:lumMod val="95000"/>
                  </a:schemeClr>
                </a:solidFill>
              </a:rPr>
              <a:t> soy sauce</a:t>
            </a:r>
          </a:p>
          <a:p>
            <a:r>
              <a:rPr lang="en-US" sz="800" b="1" dirty="0">
                <a:solidFill>
                  <a:schemeClr val="bg1">
                    <a:lumMod val="95000"/>
                  </a:schemeClr>
                </a:solidFill>
              </a:rPr>
              <a:t>2 tablespoons</a:t>
            </a:r>
            <a:r>
              <a:rPr lang="en-US" sz="800" dirty="0">
                <a:solidFill>
                  <a:schemeClr val="bg1">
                    <a:lumMod val="95000"/>
                  </a:schemeClr>
                </a:solidFill>
              </a:rPr>
              <a:t> honey or corn syrup</a:t>
            </a:r>
          </a:p>
          <a:p>
            <a:r>
              <a:rPr lang="en-US" sz="800" b="1" dirty="0">
                <a:solidFill>
                  <a:schemeClr val="bg1">
                    <a:lumMod val="95000"/>
                  </a:schemeClr>
                </a:solidFill>
              </a:rPr>
              <a:t>2 tablespoons</a:t>
            </a:r>
            <a:r>
              <a:rPr lang="en-US" sz="800" dirty="0">
                <a:solidFill>
                  <a:schemeClr val="bg1">
                    <a:lumMod val="95000"/>
                  </a:schemeClr>
                </a:solidFill>
              </a:rPr>
              <a:t> ketchup</a:t>
            </a:r>
          </a:p>
          <a:p>
            <a:r>
              <a:rPr lang="en-US" sz="800" b="1" dirty="0">
                <a:solidFill>
                  <a:schemeClr val="bg1">
                    <a:lumMod val="95000"/>
                  </a:schemeClr>
                </a:solidFill>
              </a:rPr>
              <a:t>1 tablespoon</a:t>
            </a:r>
            <a:r>
              <a:rPr lang="en-US" sz="800" dirty="0">
                <a:solidFill>
                  <a:schemeClr val="bg1">
                    <a:lumMod val="95000"/>
                  </a:schemeClr>
                </a:solidFill>
              </a:rPr>
              <a:t> rice vinegar or apple cider vinegar</a:t>
            </a:r>
          </a:p>
          <a:p>
            <a:r>
              <a:rPr lang="en-US" sz="800" b="1" dirty="0">
                <a:solidFill>
                  <a:schemeClr val="bg1">
                    <a:lumMod val="95000"/>
                  </a:schemeClr>
                </a:solidFill>
              </a:rPr>
              <a:t>1 tablespoon</a:t>
            </a:r>
            <a:r>
              <a:rPr lang="en-US" sz="800" dirty="0">
                <a:solidFill>
                  <a:schemeClr val="bg1">
                    <a:lumMod val="95000"/>
                  </a:schemeClr>
                </a:solidFill>
              </a:rPr>
              <a:t> sesame oil</a:t>
            </a:r>
          </a:p>
          <a:p>
            <a:r>
              <a:rPr lang="en-US" sz="800" b="1" dirty="0">
                <a:solidFill>
                  <a:schemeClr val="bg1">
                    <a:lumMod val="95000"/>
                  </a:schemeClr>
                </a:solidFill>
              </a:rPr>
              <a:t>2-3 cloves</a:t>
            </a:r>
            <a:r>
              <a:rPr lang="en-US" sz="800" dirty="0">
                <a:solidFill>
                  <a:schemeClr val="bg1">
                    <a:lumMod val="95000"/>
                  </a:schemeClr>
                </a:solidFill>
              </a:rPr>
              <a:t> garlic, minced</a:t>
            </a:r>
          </a:p>
          <a:p>
            <a:r>
              <a:rPr lang="en-US" sz="800" b="1" dirty="0">
                <a:solidFill>
                  <a:schemeClr val="bg1">
                    <a:lumMod val="95000"/>
                  </a:schemeClr>
                </a:solidFill>
              </a:rPr>
              <a:t>1 teaspoon</a:t>
            </a:r>
            <a:r>
              <a:rPr lang="en-US" sz="800" dirty="0">
                <a:solidFill>
                  <a:schemeClr val="bg1">
                    <a:lumMod val="95000"/>
                  </a:schemeClr>
                </a:solidFill>
              </a:rPr>
              <a:t> ginger, minced (optional)</a:t>
            </a:r>
          </a:p>
          <a:p>
            <a:r>
              <a:rPr lang="en-US" sz="800" b="1" dirty="0">
                <a:solidFill>
                  <a:schemeClr val="bg1">
                    <a:lumMod val="95000"/>
                  </a:schemeClr>
                </a:solidFill>
              </a:rPr>
              <a:t>Sesame seeds</a:t>
            </a:r>
            <a:r>
              <a:rPr lang="en-US" sz="800" dirty="0">
                <a:solidFill>
                  <a:schemeClr val="bg1">
                    <a:lumMod val="95000"/>
                  </a:schemeClr>
                </a:solidFill>
              </a:rPr>
              <a:t> and </a:t>
            </a:r>
            <a:r>
              <a:rPr lang="en-US" sz="800" b="1" dirty="0">
                <a:solidFill>
                  <a:schemeClr val="bg1">
                    <a:lumMod val="95000"/>
                  </a:schemeClr>
                </a:solidFill>
              </a:rPr>
              <a:t>chopped green onions</a:t>
            </a:r>
            <a:r>
              <a:rPr lang="en-US" sz="800" dirty="0">
                <a:solidFill>
                  <a:schemeClr val="bg1">
                    <a:lumMod val="95000"/>
                  </a:schemeClr>
                </a:solidFill>
              </a:rPr>
              <a:t> for garnish (optional)</a:t>
            </a:r>
          </a:p>
          <a:p>
            <a:r>
              <a:rPr lang="en-US" sz="1000" b="1" dirty="0"/>
              <a:t>Instructions:</a:t>
            </a:r>
          </a:p>
          <a:p>
            <a:r>
              <a:rPr lang="en-US" sz="800" b="1" dirty="0">
                <a:solidFill>
                  <a:schemeClr val="bg1">
                    <a:lumMod val="95000"/>
                  </a:schemeClr>
                </a:solidFill>
              </a:rPr>
              <a:t>Marinate the Chicken</a:t>
            </a:r>
            <a:r>
              <a:rPr lang="en-US" sz="800" dirty="0">
                <a:solidFill>
                  <a:schemeClr val="bg1">
                    <a:lumMod val="95000"/>
                  </a:schemeClr>
                </a:solidFill>
              </a:rPr>
              <a:t>:</a:t>
            </a:r>
          </a:p>
          <a:p>
            <a:pPr lvl="1"/>
            <a:r>
              <a:rPr lang="en-US" sz="800" dirty="0">
                <a:solidFill>
                  <a:schemeClr val="bg1">
                    <a:lumMod val="95000"/>
                  </a:schemeClr>
                </a:solidFill>
              </a:rPr>
              <a:t>In a large bowl, season the chicken pieces with salt, black pepper, garlic powder, and onion powder. Let them marinate for at least 30 minutes (or up to 2 hours in the refrigerator).</a:t>
            </a:r>
          </a:p>
          <a:p>
            <a:r>
              <a:rPr lang="en-US" sz="800" b="1" dirty="0">
                <a:solidFill>
                  <a:schemeClr val="bg1">
                    <a:lumMod val="95000"/>
                  </a:schemeClr>
                </a:solidFill>
              </a:rPr>
              <a:t>Prepare the Coating</a:t>
            </a:r>
            <a:r>
              <a:rPr lang="en-US" sz="800" dirty="0">
                <a:solidFill>
                  <a:schemeClr val="bg1">
                    <a:lumMod val="95000"/>
                  </a:schemeClr>
                </a:solidFill>
              </a:rPr>
              <a:t>:</a:t>
            </a:r>
          </a:p>
          <a:p>
            <a:pPr lvl="1"/>
            <a:r>
              <a:rPr lang="en-US" sz="800" dirty="0">
                <a:solidFill>
                  <a:schemeClr val="bg1">
                    <a:lumMod val="95000"/>
                  </a:schemeClr>
                </a:solidFill>
              </a:rPr>
              <a:t>In another bowl, combine the flour and cornstarch. This mixture will help create a crispy coating.</a:t>
            </a:r>
          </a:p>
          <a:p>
            <a:r>
              <a:rPr lang="en-US" sz="800" b="1" dirty="0">
                <a:solidFill>
                  <a:schemeClr val="bg1">
                    <a:lumMod val="95000"/>
                  </a:schemeClr>
                </a:solidFill>
              </a:rPr>
              <a:t>Coat the Chicken</a:t>
            </a:r>
            <a:r>
              <a:rPr lang="en-US" sz="800" dirty="0">
                <a:solidFill>
                  <a:schemeClr val="bg1">
                    <a:lumMod val="95000"/>
                  </a:schemeClr>
                </a:solidFill>
              </a:rPr>
              <a:t>:</a:t>
            </a:r>
          </a:p>
          <a:p>
            <a:pPr lvl="1"/>
            <a:r>
              <a:rPr lang="en-US" sz="800" dirty="0">
                <a:solidFill>
                  <a:schemeClr val="bg1">
                    <a:lumMod val="95000"/>
                  </a:schemeClr>
                </a:solidFill>
              </a:rPr>
              <a:t>Dredge each piece of marinated chicken in the flour-cornstarch mixture, ensuring they are well coated. Shake off any excess.</a:t>
            </a:r>
          </a:p>
          <a:p>
            <a:r>
              <a:rPr lang="en-US" sz="800" b="1" dirty="0">
                <a:solidFill>
                  <a:schemeClr val="bg1">
                    <a:lumMod val="95000"/>
                  </a:schemeClr>
                </a:solidFill>
              </a:rPr>
              <a:t>Fry the Chicken</a:t>
            </a:r>
            <a:r>
              <a:rPr lang="en-US" sz="800" dirty="0">
                <a:solidFill>
                  <a:schemeClr val="bg1">
                    <a:lumMod val="95000"/>
                  </a:schemeClr>
                </a:solidFill>
              </a:rPr>
              <a:t>:</a:t>
            </a:r>
          </a:p>
          <a:p>
            <a:pPr lvl="1"/>
            <a:r>
              <a:rPr lang="en-US" sz="800" dirty="0">
                <a:solidFill>
                  <a:schemeClr val="bg1">
                    <a:lumMod val="95000"/>
                  </a:schemeClr>
                </a:solidFill>
              </a:rPr>
              <a:t>Heat oil in a deep frying pan or pot over medium-high heat. Once the oil is hot (about 350°F or 175°C), carefully add the chicken pieces in batches. Fry for about 10-12 minutes or until golden brown and cooked through. Use a thermometer to check that the internal temperature reaches 165°F (75°C).</a:t>
            </a:r>
          </a:p>
          <a:p>
            <a:pPr lvl="1"/>
            <a:r>
              <a:rPr lang="en-US" sz="800" dirty="0">
                <a:solidFill>
                  <a:schemeClr val="bg1">
                    <a:lumMod val="95000"/>
                  </a:schemeClr>
                </a:solidFill>
              </a:rPr>
              <a:t>Remove the fried chicken and drain on paper towels to remove excess oil.</a:t>
            </a:r>
          </a:p>
          <a:p>
            <a:r>
              <a:rPr lang="en-US" sz="800" b="1" dirty="0">
                <a:solidFill>
                  <a:schemeClr val="bg1">
                    <a:lumMod val="95000"/>
                  </a:schemeClr>
                </a:solidFill>
              </a:rPr>
              <a:t>Make the Coating Sauce</a:t>
            </a:r>
            <a:r>
              <a:rPr lang="en-US" sz="800" dirty="0">
                <a:solidFill>
                  <a:schemeClr val="bg1">
                    <a:lumMod val="95000"/>
                  </a:schemeClr>
                </a:solidFill>
              </a:rPr>
              <a:t>:</a:t>
            </a:r>
          </a:p>
          <a:p>
            <a:pPr lvl="1"/>
            <a:r>
              <a:rPr lang="en-US" sz="800" dirty="0">
                <a:solidFill>
                  <a:schemeClr val="bg1">
                    <a:lumMod val="95000"/>
                  </a:schemeClr>
                </a:solidFill>
              </a:rPr>
              <a:t>In a small saucepan, combine the soy sauce, honey (or corn syrup), ketchup, vinegar, sesame oil, minced garlic, and ginger (if using). Cook over low heat, stirring until the mixture is well combined and slightly thickened, about 2-3 minutes.</a:t>
            </a:r>
          </a:p>
          <a:p>
            <a:r>
              <a:rPr lang="en-US" sz="800" b="1" dirty="0">
                <a:solidFill>
                  <a:schemeClr val="bg1">
                    <a:lumMod val="95000"/>
                  </a:schemeClr>
                </a:solidFill>
              </a:rPr>
              <a:t>Coat the Fried Chicken</a:t>
            </a:r>
            <a:r>
              <a:rPr lang="en-US" sz="800" dirty="0">
                <a:solidFill>
                  <a:schemeClr val="bg1">
                    <a:lumMod val="95000"/>
                  </a:schemeClr>
                </a:solidFill>
              </a:rPr>
              <a:t>:</a:t>
            </a:r>
          </a:p>
          <a:p>
            <a:pPr lvl="1"/>
            <a:r>
              <a:rPr lang="en-US" sz="800" dirty="0">
                <a:solidFill>
                  <a:schemeClr val="bg1">
                    <a:lumMod val="95000"/>
                  </a:schemeClr>
                </a:solidFill>
              </a:rPr>
              <a:t>In a large mixing bowl, add the fried chicken pieces and drizzle the sauce over them. Toss gently to coat each piece evenly with the sauce.</a:t>
            </a:r>
          </a:p>
          <a:p>
            <a:r>
              <a:rPr lang="en-US" sz="800" b="1" dirty="0">
                <a:solidFill>
                  <a:schemeClr val="bg1">
                    <a:lumMod val="95000"/>
                  </a:schemeClr>
                </a:solidFill>
              </a:rPr>
              <a:t>Serve</a:t>
            </a:r>
            <a:r>
              <a:rPr lang="en-US" sz="800" dirty="0">
                <a:solidFill>
                  <a:schemeClr val="bg1">
                    <a:lumMod val="95000"/>
                  </a:schemeClr>
                </a:solidFill>
              </a:rPr>
              <a:t>:</a:t>
            </a:r>
          </a:p>
          <a:p>
            <a:pPr lvl="1"/>
            <a:r>
              <a:rPr lang="en-US" sz="800" dirty="0">
                <a:solidFill>
                  <a:schemeClr val="bg1">
                    <a:lumMod val="95000"/>
                  </a:schemeClr>
                </a:solidFill>
              </a:rPr>
              <a:t>Transfer the coated chicken to a serving platter. Garnish with sesame seeds and chopped green onions if desired. Serve warm with rice or on its own!</a:t>
            </a:r>
          </a:p>
          <a:p>
            <a:r>
              <a:rPr lang="en-US" sz="800" b="1" dirty="0">
                <a:solidFill>
                  <a:schemeClr val="bg1">
                    <a:lumMod val="95000"/>
                  </a:schemeClr>
                </a:solidFill>
              </a:rPr>
              <a:t>Tips:</a:t>
            </a:r>
          </a:p>
          <a:p>
            <a:r>
              <a:rPr lang="en-US" sz="800" dirty="0">
                <a:solidFill>
                  <a:schemeClr val="bg1">
                    <a:lumMod val="95000"/>
                  </a:schemeClr>
                </a:solidFill>
              </a:rPr>
              <a:t>For extra crunch, you can double-fry the chicken: fry it once, let it rest for a few minutes, and then fry again for 3-4 minutes.</a:t>
            </a:r>
          </a:p>
          <a:p>
            <a:r>
              <a:rPr lang="en-US" sz="800" dirty="0">
                <a:solidFill>
                  <a:schemeClr val="bg1">
                    <a:lumMod val="95000"/>
                  </a:schemeClr>
                </a:solidFill>
              </a:rPr>
              <a:t>You can adjust the sweetness of the sauce by adding more or less honey/corn syrup according to your taste.</a:t>
            </a:r>
          </a:p>
          <a:p>
            <a:r>
              <a:rPr lang="en-US" sz="800" dirty="0">
                <a:solidFill>
                  <a:schemeClr val="bg1">
                    <a:lumMod val="95000"/>
                  </a:schemeClr>
                </a:solidFill>
              </a:rPr>
              <a:t>Serve with a side of pickled radishes or a refreshing salad to balance the dish.</a:t>
            </a:r>
          </a:p>
        </p:txBody>
      </p:sp>
      <p:sp>
        <p:nvSpPr>
          <p:cNvPr id="23" name="Flowchart: Terminator 22">
            <a:hlinkClick r:id="rId8" action="ppaction://hlinksldjump"/>
            <a:extLst>
              <a:ext uri="{FF2B5EF4-FFF2-40B4-BE49-F238E27FC236}">
                <a16:creationId xmlns:a16="http://schemas.microsoft.com/office/drawing/2014/main" id="{4D3D9E3A-5C1D-4AC0-8385-44E866428306}"/>
              </a:ext>
            </a:extLst>
          </p:cNvPr>
          <p:cNvSpPr/>
          <p:nvPr/>
        </p:nvSpPr>
        <p:spPr>
          <a:xfrm>
            <a:off x="651933" y="5330365"/>
            <a:ext cx="2548467" cy="782568"/>
          </a:xfrm>
          <a:prstGeom prst="flowChartTerminator">
            <a:avLst/>
          </a:prstGeom>
          <a:solidFill>
            <a:srgbClr val="FFF5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4">
                    <a:lumMod val="75000"/>
                  </a:schemeClr>
                </a:solidFill>
                <a:latin typeface="Arial Rounded MT Bold" panose="020F0704030504030204" pitchFamily="34" charset="0"/>
              </a:rPr>
              <a:t>DONE</a:t>
            </a:r>
          </a:p>
        </p:txBody>
      </p:sp>
    </p:spTree>
    <p:extLst>
      <p:ext uri="{BB962C8B-B14F-4D97-AF65-F5344CB8AC3E}">
        <p14:creationId xmlns:p14="http://schemas.microsoft.com/office/powerpoint/2010/main" val="41617165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3329</Words>
  <Application>Microsoft Office PowerPoint</Application>
  <PresentationFormat>Widescreen</PresentationFormat>
  <Paragraphs>379</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Black</vt:lpstr>
      <vt:lpstr>Arial Rounded MT Bold</vt:lpstr>
      <vt:lpstr>Calibri</vt:lpstr>
      <vt:lpstr>Calibri Light</vt:lpstr>
      <vt:lpstr>Cooper Black</vt:lpstr>
      <vt:lpstr>Office Theme</vt:lpstr>
      <vt:lpstr>PowerPoint Presentation</vt:lpstr>
      <vt:lpstr>PowerPoint Presentation</vt:lpstr>
      <vt:lpstr>HUNGRY?</vt:lpstr>
      <vt:lpstr>HANGRY?</vt:lpstr>
      <vt:lpstr>FOOD</vt:lpstr>
      <vt:lpstr>FOOD</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FOOD</vt:lpstr>
      <vt:lpstr>FOOD</vt:lpstr>
      <vt:lpstr>FOOD</vt:lpstr>
      <vt:lpstr>FOOD</vt:lpstr>
      <vt:lpstr>FOOD</vt:lpstr>
      <vt:lpstr>FOOD</vt:lpstr>
      <vt:lpstr>FOOD</vt:lpstr>
      <vt:lpstr>FOOD</vt:lpstr>
      <vt:lpstr>THANK YOU ! CREATED BY: TENGICAN, MYEISHA RAIA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HUNGRY?</dc:title>
  <dc:creator>myeishaa.tengican@gmail.com</dc:creator>
  <cp:lastModifiedBy>myeishaa.tengican@gmail.com</cp:lastModifiedBy>
  <cp:revision>8</cp:revision>
  <dcterms:created xsi:type="dcterms:W3CDTF">2024-10-30T09:24:29Z</dcterms:created>
  <dcterms:modified xsi:type="dcterms:W3CDTF">2024-11-04T13:55:57Z</dcterms:modified>
</cp:coreProperties>
</file>