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84" r:id="rId2"/>
    <p:sldMasterId id="2147483672" r:id="rId3"/>
    <p:sldMasterId id="2147483660" r:id="rId4"/>
  </p:sldMasterIdLst>
  <p:notesMasterIdLst>
    <p:notesMasterId r:id="rId13"/>
  </p:notesMasterIdLst>
  <p:sldIdLst>
    <p:sldId id="256" r:id="rId5"/>
    <p:sldId id="263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7" autoAdjust="0"/>
  </p:normalViewPr>
  <p:slideViewPr>
    <p:cSldViewPr snapToGrid="0">
      <p:cViewPr>
        <p:scale>
          <a:sx n="75" d="100"/>
          <a:sy n="75" d="100"/>
        </p:scale>
        <p:origin x="1290" y="10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66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D4AF6-8CAC-4F14-AFD4-011B998818B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8F6B8-4F08-407D-9289-A439A6517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5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F6B8-4F08-407D-9289-A439A6517C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23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F6B8-4F08-407D-9289-A439A6517C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06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F6B8-4F08-407D-9289-A439A6517C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66DE-18FF-F334-9A0C-091BB901A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00787-91F2-85C4-AC18-74A1E6D07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4234-A692-5659-3E48-1A673FDB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9CC9-584E-4EDF-B07E-FDE05B9FE4AF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3433-6819-F4DD-CD4E-E9A4E3F5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15A7C-1E9E-1708-FC58-E12FEE98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3542-5727-4038-9754-62C7C568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0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E2BB-8553-FFFF-E787-C9FE67AD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AA0EA-510F-2A4B-EE76-31ED0193A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94F95-0B97-A800-6424-5C327023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2656-DDB0-414B-93C2-A28705BC0C90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B1BB0-65DA-954B-33C4-04B6F4A7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67217-19C6-CDE5-F6F6-270A7003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3542-5727-4038-9754-62C7C568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7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DBE5B-62E7-72BB-4D8D-F2BF72CEF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AB936-7684-4045-F698-C5EFE78C8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677F-83F0-4AFB-0772-E72C4020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2212-E400-4934-BF09-A1DBC4D8806F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84498-E6AE-8A6D-D055-9A626651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5D8F5-4DC8-2349-B6B4-4236CDFD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3542-5727-4038-9754-62C7C568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3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61E4-BF5E-3CEE-7753-BC8D7A22F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5A4ED-4686-6497-2ECE-3B626C7BD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7D02B-4B5E-0219-CA94-2F6218DC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8710B-D255-4C0E-9214-416DC88E8C30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3536C-A0E9-9438-15AC-57982F41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BBD3F-FBA3-E1BA-7534-1C41D40E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94B9-878D-4CCE-9B32-7225AD71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96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0154-145C-04B5-306D-59D9CB22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98AF-4190-153C-4AEC-BBF799694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8BA86-1E46-C332-F663-0599568A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BFDA38F-52B3-4287-A03D-080A77E26EF2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92A88-078F-BBC9-69DC-72424785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Myeisha</a:t>
            </a:r>
            <a:r>
              <a:rPr lang="en-US" dirty="0"/>
              <a:t> </a:t>
            </a:r>
            <a:r>
              <a:rPr lang="en-US" dirty="0" err="1"/>
              <a:t>Raia</a:t>
            </a:r>
            <a:r>
              <a:rPr lang="en-US" dirty="0"/>
              <a:t> A. </a:t>
            </a:r>
            <a:r>
              <a:rPr lang="en-US" dirty="0" err="1"/>
              <a:t>Tengican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08FDA-7388-59D3-2058-CD40B77C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10 SAMECH</a:t>
            </a:r>
          </a:p>
        </p:txBody>
      </p:sp>
    </p:spTree>
    <p:extLst>
      <p:ext uri="{BB962C8B-B14F-4D97-AF65-F5344CB8AC3E}">
        <p14:creationId xmlns:p14="http://schemas.microsoft.com/office/powerpoint/2010/main" val="2387027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0120-3555-5E2B-45B3-17814256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3837B-4C40-C04D-62AF-84473E28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56000-DF6E-C614-2094-F11574DD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22546-5FC5-4741-B4F5-21DB790752A1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162FC-A110-4854-DBD6-ECEC06A7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51259-677A-3581-2A13-AEB3BDF5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94B9-878D-4CCE-9B32-7225AD71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44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E88B-8435-F1F2-C895-6F0370D9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5FAB3-FFFF-1FD7-E556-702625861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25D6B-2834-3733-3F6D-C5F3B3A9E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4BF4D-4741-B424-9F98-C6959AB5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5D11-262E-4E9B-9E7E-2690F7F742D3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9DCA6-4C7C-F1DF-91E5-17D8F934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F6626-E719-A4CE-C6CA-5D846E9B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94B9-878D-4CCE-9B32-7225AD71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20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5484-D861-66F1-5F61-3CA89732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45417-34D4-1473-D025-FE96C39E3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4977D-D75C-D221-5F50-4889A9B57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5F16C-81B8-5227-2C88-5AAAC3AF7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CFFDD-92E6-E3F9-3527-D1DCC3200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195C1-3D0C-7323-6C0F-BAEA74C4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D18F-C31F-41A3-901E-5E12C03A8D4D}" type="datetime1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D539F-B89A-B849-55BB-C0D02BCC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EDB49-021B-7EF0-51CF-7CBBA811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94B9-878D-4CCE-9B32-7225AD71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94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BFA1-FE9B-F0BE-E076-FA5656E9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AA163-1E16-ABFE-BD18-F28B3D5E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134F-60AC-4E0A-8579-8E5892BE5203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B3412-BE56-A568-054D-DB02D883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A7779-56C3-1179-324E-87AE911C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94B9-878D-4CCE-9B32-7225AD71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34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8A215-B7D9-E117-7EB3-31FAE203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145C-8CC6-4958-A404-9A3C79E4D4A8}" type="datetime1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EAAF7-F969-CC76-4EE4-53EAC6F4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11C35-4A94-8760-408B-DE5D65F0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94B9-878D-4CCE-9B32-7225AD71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41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1945-F340-5C65-CDD5-23C75569D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4681B-E473-0A32-FB44-980B1E856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4B198-207E-A5CF-DBDA-02E7F99B2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92A27-07B1-2D5B-A04D-54EB38BB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494B-ED60-4CDE-BEA4-7901750844DF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1D744-47AC-5AED-4B32-AC5381B1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5C298-045F-F6B5-18D8-FAA5FF9B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94B9-878D-4CCE-9B32-7225AD71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0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9B7F-C19C-F8E9-7FDD-BE5A340A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E65C-0F2F-AEDF-75D2-E83C63F56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DACD7-6A61-BEE3-2656-17191A63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74FA-1A01-43FE-A63F-13776BF45499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03634-C8FD-C0FE-EB5E-B0387D60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CF18C-2B65-2151-6D81-445A4556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3542-5727-4038-9754-62C7C568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10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B432-E31D-88F9-66D6-0739CD9E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5A1B4-A429-53FE-3A05-8C5494AF2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1201D-3451-DFA7-9FA1-3EEEB4F8D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4EAE2-F25F-F1CF-703E-E5154D27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0F62-4DE4-4A23-A1BB-F9453EAB0C16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66D2E-1DAA-2E47-1732-52C8B3C8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37DE1-C1A4-3E0D-6812-B16AB505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94B9-878D-4CCE-9B32-7225AD71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7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5BAC-5836-DAE2-5307-6D7F252B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EAEA5-54A5-A40B-D7EA-6D89DA1B7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92A6B-1812-3D10-FA77-F104C959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1755-C172-4987-90FD-0C9FB4ADD55F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2522F-4F40-A506-5C3A-219F3B89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BC2D-54D1-C204-EFE8-B7057EC6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94B9-878D-4CCE-9B32-7225AD71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04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6595C-B72B-1D1C-1423-1D4DFF96B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9778C-8EAE-5827-CB5D-3A0B858DD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DC7F1-F268-FD00-D1C4-F0A6C9B6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A8C59-97C9-4909-BBAB-CC5ADD2DABB6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6D56B-0772-BA2E-87A5-B574CE53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E4BB9-CE5D-C45F-FF95-A12D12B1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94B9-878D-4CCE-9B32-7225AD716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062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6DE1-85DD-9B2D-243F-6531DAF4F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5F686-563F-37F2-CC97-7329A40E9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77ED3-2A3E-1811-D7FE-897C19F3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3D681-9871-4876-8197-EDED68819ACC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DB4F5-FAE9-996E-FA1D-D7AE2B3F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7B061-BFC6-B025-079F-87919FF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B98-A98F-43E8-AE10-C4388CE8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67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2ADF-AA67-21F9-8AB0-C25CF5D6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B4C46-3189-5D5E-C3B9-FA9124213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52E90-11BA-8C8F-E772-F8209A58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639C-2F96-4C25-AD64-B1822BA07CF7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83C6D-93BE-1FE5-6874-8193CCED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007C2-1318-8922-A017-1471CAEC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B98-A98F-43E8-AE10-C4388CE8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648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FC0E-76DB-9E2A-C305-5CC62D97E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BF027-A9C6-D564-D0EB-1EF9FE95F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CB7A9-2DC2-37EB-66B5-2C518A97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7871-7299-43A8-9FE7-AC0663FFA183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982E6-5F08-AE35-E191-B0CEADAA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7A465-3660-EEA3-6B1A-D99AA59A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B98-A98F-43E8-AE10-C4388CE8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337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1F0E-D053-4DBE-1F28-9E46FCC6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B011-D7F0-C0E1-6992-01509BF33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4B0FB-716D-E120-FCFE-F5B407B26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0E99D-D93D-38E7-647F-29DDB682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71B2-82BC-47AE-9A78-92293796243F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ABEB3-84E8-A467-966D-CE621D0C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B528B-E77A-5938-0226-E380F4A5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B98-A98F-43E8-AE10-C4388CE8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66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342D-9B5C-9E57-0B06-3B3D96E7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12E21-86AB-EB29-AAD7-832832050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E8A7F-23BE-07C8-E120-87849AA8B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777E5-B192-32B5-7BAB-28B69AFDF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106DC-5065-ED23-88A0-0D023160A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180C2-2C6B-13A9-2785-91ADDA9C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5BC4-DF8C-4625-9185-1A165D296AEA}" type="datetime1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D9664-FFD5-847D-94A1-792F5D46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EEB7B-31C4-3796-D2FF-826D9A8A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B98-A98F-43E8-AE10-C4388CE8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24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5ED5-2F4B-1481-A48C-D986685D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92877-9DEA-CC76-4C92-8D0F58B2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407E-7DC1-425D-95B1-559DA2D9D39F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E9F58-9B59-6503-B69F-A9DD9B35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0045E-19B6-D5A9-5B76-01FC3FC8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B98-A98F-43E8-AE10-C4388CE8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17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0C0CB-F4BF-2FE3-F95C-3DA7439F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9696-C8E3-48EE-97D1-C0CD8F33F7D7}" type="datetime1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3F0EC-2ADD-4615-CD23-1FFF9040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904CF-2139-86B1-1E6C-0119B38D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B98-A98F-43E8-AE10-C4388CE8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5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BA8E-4F3A-CB56-EB7B-B481557D3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73BF0-31D5-B5BD-C604-6B23BC0BE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79B9-6929-98D2-6FEA-8823E973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0A17-C3CE-4845-ABF3-4C13BAF39137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156C3-7A66-80C2-C153-E8E3EA8B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E6912-D8BC-DF8F-E444-FD8B6BE2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3542-5727-4038-9754-62C7C568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468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809F-F2B4-60FF-B98E-2989DDDB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88C58-43F4-2CCD-AF31-396549CE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A2E07-3BAD-3288-C4C1-419B37F79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91CAF-A6D3-D453-5A07-70328DBC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4439-133B-4BE2-ACAF-AFDE219DBAE1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010BC-10F3-A355-706D-2667A0D2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303A3-38C8-CD9B-3C15-C5DD5E6E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B98-A98F-43E8-AE10-C4388CE8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49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3061-E7ED-C792-05F6-5D731F37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54220-C0B4-E310-1180-DEFEF5B5A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74296-9472-79DC-FD2F-B10681749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F76A-7220-84A3-CD04-7E4CBD96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BE56-6528-44E9-AEAC-B3230157FC37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680A1-9695-0692-B79C-20F10FDD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C506A-62C8-7777-DC5D-A7445585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B98-A98F-43E8-AE10-C4388CE8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673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4162-4D32-C3BB-48AC-AD5A3714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C7FEA-BF61-201C-A980-9B52EA322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6A39-7539-6402-0367-453853F4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C0EE-326F-4839-8549-9499EA0A3E33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59189-8A3A-3B7D-6A83-DCA3B213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4E14-CE86-8CB0-5159-DA303ADA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B98-A98F-43E8-AE10-C4388CE8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360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F416C-E61A-F8A6-D36E-FCE369373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62457-0281-C419-8DCE-E0C64F08C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308A5-D080-B573-348D-E3A6C9A9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8A53C-69F1-48BF-8D84-8DEFF09D6DED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8B4-9C87-FF5E-F0B7-CCAF92F9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530BB-8564-BE9D-DD9F-50BF328B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1B98-A98F-43E8-AE10-C4388CE8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762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FD33-1D29-7163-0B4F-7EF3B6D54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85674-B45E-D9C6-DB2B-7C703657B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183B4-2059-A45C-6602-B9A643F0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C7CA-88C4-405D-B828-58B3602AD5C8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419D3-3BD8-350F-AA47-24BE8389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F8D8-0A0E-2DB7-2D87-4903D85C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25CC-38D3-4583-AAAF-F33155BC0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060B-1E15-F0F5-A71A-ABE95ACA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3333-A0E7-D08B-C60D-1FAA8951B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A0003-4185-D545-F114-163D2C0F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0C20-28C3-4E33-BDA4-F1E34F3D7479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E5FD7-2D7A-7480-3079-2930F4BD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F7ECF-B6AC-6A7A-6524-B9B375E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25CC-38D3-4583-AAAF-F33155BC0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155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D037-E51C-C9A7-A88F-5D19296D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600A8-966D-1464-07B9-0ED4EED51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83F57-9563-DCB9-75D2-307050C1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886A6-CF49-4620-B3E4-D285BB05A253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5A833-96CD-19B1-FEC8-D58657BE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C9154-FF9F-36B1-DDAB-207F7252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25CC-38D3-4583-AAAF-F33155BC0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454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F7E0-500F-461E-AE7A-2BCE5404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3017C-8230-0A61-77A1-D50C20C31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73E22-3D76-5BFA-322A-061C8B883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19EE0-50CB-F6B9-9D4A-1226A878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4A67-7A45-4EA8-A57F-7F8A32E24D0A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71D1B-1D83-8EC5-A67A-0C35B7DD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5D15B-B62D-08B6-9A11-5E95674D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25CC-38D3-4583-AAAF-F33155BC0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721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EBF5-5F10-9005-588E-DEB2AF2F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4440-4879-19D2-F852-EA3AFB56C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2C2FC-C3AF-2E68-92E0-51F0ACA40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4AA21-91C8-5B01-13CB-A2DADC535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D1AF4-3722-7BF9-8C37-D97009294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8F121-A324-7AE8-E360-2ACBC940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272E-1183-47B8-B484-E5E8132A6299}" type="datetime1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3E45CE-4EA7-E314-EFDE-AD34D898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B2709-C026-22AE-58D4-7A89FA7E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25CC-38D3-4583-AAAF-F33155BC0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659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F469-F4AA-4B42-3AF7-43DDBFC4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CBACB-6217-6E8F-72CF-1E278877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FED9-8DD3-4A00-B512-A2BB63098FBF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E7DA3-4364-E940-AAF0-531EC280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53C1A-9BAA-9AB9-BF38-DD7C19AE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25CC-38D3-4583-AAAF-F33155BC0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6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14EA-2F1B-53B3-9C30-0155EA85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4ED30-B0B5-BE1C-37D7-E0F165032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3ED46-DD1E-4380-AF9A-AC47D8581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3B5F3-4370-53A0-B04F-E0B33E36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70E2-73AD-4030-8F47-939F58564CAF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62A53-7185-15D1-137E-DE18BE08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F6049-06CB-01CB-FB81-7E4B8B52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3542-5727-4038-9754-62C7C568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24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C97CF-1E55-81C7-89C1-D0B660D0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C848-37B4-426F-9E00-C89B59CC0BED}" type="datetime1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83B05-1C53-D53D-4B4D-79899FBA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CAB76-6F2D-9D87-1764-B9B459C3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25CC-38D3-4583-AAAF-F33155BC0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060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5C1E-AAC3-C6D7-B517-85E2455C4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8CA85-B057-A2D9-A167-C323479B5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165D1-7AFD-EE9D-2A76-DB41C15B2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1A719-B9F4-9B8D-899D-115003E0B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1BA9-A326-402D-9A05-5FEC50E6B493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1F399-6275-7E1F-E02D-D60D8122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22318-B234-BE31-EE70-F47060C4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25CC-38D3-4583-AAAF-F33155BC0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796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0380-25F5-ACB2-A52A-E19684F9E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B0804-7043-8B33-8B58-685E520D7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7F499-AB71-2E71-F122-67D9AF6C8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07476-91DE-766C-7E5D-5574ED2D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D9C59-BC4A-48CB-863B-B1D0AA14F595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42809-4D2D-3F46-1344-8994C394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FE99B-860B-2A97-6357-24E5870F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25CC-38D3-4583-AAAF-F33155BC0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266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4128-5D79-82EF-155F-D9EC9C0D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F2D23-6426-B532-402E-C7ED51858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7E14C-AD12-5418-2367-8F37C764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2D11-14C9-447E-AC27-7D33DA037402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AE567-169F-E870-59CA-4281A72E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F63AA-84D3-6357-A177-7ADE3600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25CC-38D3-4583-AAAF-F33155BC0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325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A8264-C95B-DDEE-2458-2E6A95027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6148B-010A-1190-5A62-A5A66B499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41462-6100-D18C-D778-1E3DD3B8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19F1-B5C1-45D0-AEFA-16B0CEEA1F81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7A912-DDBF-95AD-5BA5-613812F7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AA5F1-4911-5CE3-A39F-DB183082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25CC-38D3-4583-AAAF-F33155BC0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0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46C4-4EDD-B4A0-1524-AF6B92E6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E4A4E-89BA-C7E9-9076-4CF1CC26D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9A001-D9D5-B75A-D576-FA8705E6B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EB34D-4DE2-A996-1A31-BD7033CF5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FC76F-6755-8308-FA8D-09B4D191E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B0A781-DEDD-30D6-0CDD-213632D8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6520-707E-4CD1-AF9A-4E3CD5DB6051}" type="datetime1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DD5DA-4FBD-02EC-6936-9AC51D2E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4A113-BDE0-CE7E-3DF7-22B19007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3542-5727-4038-9754-62C7C568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4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6DB6-DB9D-8375-4E51-3AD167E0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2CB24-54CD-22F9-0AC1-74B5F101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2BE5-2AC8-4119-A6BB-4E0D2F72B747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04B9F-95B4-00FB-35E7-56400ADA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6AABA-9BDA-0F7A-8CBD-CE172478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3542-5727-4038-9754-62C7C568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7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E53BC-D4B2-DF86-3BCC-AD836B45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98E3-A0F8-4411-B7F3-C6816DAAB806}" type="datetime1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8B2684-ADB9-05CF-5362-51C45DE0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DA676-BADA-2EB7-EA09-D5B008CE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3542-5727-4038-9754-62C7C568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2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10B2-997F-4C85-6962-485A681A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1A871-C527-F307-F7EB-BDD438BA7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3AAA7-7763-93C3-6ED2-96DA9ACD6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B779-E7F4-77EC-004A-FA942D100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10CA-1269-4392-ADAC-2B59BB976D3C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47EF5-298B-C6BB-7AC8-5AE9187F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ABB5B-49E2-0E8A-74C4-8400231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3542-5727-4038-9754-62C7C568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6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3422-CCBA-0CA5-1C9F-35A1BDE8D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383A4-A9F3-1454-9324-0CEE5B0F4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535C3-EBBF-5BC5-D86A-526FC9B4D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4A06D-E943-74BE-B7CB-7E418EBA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9978A-29C5-47C0-948E-119EC5CB154E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9D4A7-ECA7-19AF-F957-B68A0646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B9C33-4555-5598-7B24-FB7F5B48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3542-5727-4038-9754-62C7C568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CEDD9-E595-D326-2E2E-4A6D87DA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904FB-1136-8321-E9FF-0C9D11D12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B388F-07FF-E2EB-0314-0D3215446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4E209-0E1A-46D3-9711-35498D221CEB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E71A4-A42D-F3D1-6892-CB2A7158D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Myeisha</a:t>
            </a:r>
            <a:r>
              <a:rPr lang="en-US" dirty="0"/>
              <a:t> </a:t>
            </a:r>
            <a:r>
              <a:rPr lang="en-US" dirty="0" err="1"/>
              <a:t>Raia</a:t>
            </a:r>
            <a:r>
              <a:rPr lang="en-US" dirty="0"/>
              <a:t> A. </a:t>
            </a:r>
            <a:r>
              <a:rPr lang="en-US" dirty="0" err="1"/>
              <a:t>Tengican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6497C-5B80-F834-8F82-0F6687546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10 Samech</a:t>
            </a:r>
          </a:p>
        </p:txBody>
      </p:sp>
    </p:spTree>
    <p:extLst>
      <p:ext uri="{BB962C8B-B14F-4D97-AF65-F5344CB8AC3E}">
        <p14:creationId xmlns:p14="http://schemas.microsoft.com/office/powerpoint/2010/main" val="314505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753B6-C12E-40D7-508B-B001842A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BED8D-F7D2-F135-C816-589C4ED9A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20A9C-DF76-B4C6-0FBA-68FD8ED97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1B98837-6BC0-4A89-BA32-C178F41FC777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2820A-1D00-5BBF-D184-DE4A4FC2F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Myeisha Raia A. Tengican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D8BF7-872B-0FF8-7F2E-B2BFA463B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10 Samech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3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FC50D-EA37-846D-A3E8-C099EA7E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594EC-0924-A7C6-ED56-97176C3F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60B28-0B42-FB33-9B98-51FD80C69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BC62E-278C-4BE4-A453-5EEF2045FD3A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A0963-C72E-97A7-2450-A15EACE63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Myeisha Raia A. Tengican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44BD7-8627-9591-66D2-1DD283A2E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91B98-A98F-43E8-AE10-C4388CE87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8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97988-1051-C278-25AC-BC2EBA5C6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68332-91EF-DD6B-B95F-87158CE8C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53929-5583-1772-57BB-BC824D167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D350D-AA65-4B14-8A3A-E09B8A2BD5F6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0A068-A120-0444-8138-1912344BC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Myeisha Raia A. Tengican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3500C-50DE-8D19-2972-FBF6EEB37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D25CC-38D3-4583-AAAF-F33155BC0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3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ra the Explorer Background by Fatimamahdjoub on DeviantArt">
            <a:extLst>
              <a:ext uri="{FF2B5EF4-FFF2-40B4-BE49-F238E27FC236}">
                <a16:creationId xmlns:a16="http://schemas.microsoft.com/office/drawing/2014/main" id="{499C151F-4904-1156-F66E-D14CAAF1A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444" y="-40643"/>
            <a:ext cx="12802752" cy="710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72B1C-32BA-9956-406E-6F6112855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596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Gill Sans Ultra Bold" panose="020B0A02020104020203" pitchFamily="34" charset="0"/>
              </a:rPr>
              <a:t>Pow</a:t>
            </a:r>
            <a:r>
              <a:rPr lang="en-US" dirty="0">
                <a:solidFill>
                  <a:srgbClr val="00B0F0"/>
                </a:solidFill>
                <a:latin typeface="Gill Sans Ultra Bold" panose="020B0A02020104020203" pitchFamily="34" charset="0"/>
              </a:rPr>
              <a:t>erP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ill Sans Ultra Bold" panose="020B0A02020104020203" pitchFamily="34" charset="0"/>
              </a:rPr>
              <a:t>oi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Gill Sans Ultra Bold" panose="020B0A02020104020203" pitchFamily="34" charset="0"/>
              </a:rPr>
              <a:t>nt</a:t>
            </a:r>
            <a:r>
              <a:rPr lang="en-US" dirty="0">
                <a:latin typeface="Gill Sans Ultra Bold" panose="020B0A02020104020203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Ultra Bold" panose="020B0A02020104020203" pitchFamily="34" charset="0"/>
              </a:rPr>
              <a:t>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73776-622D-F7DF-1C92-18F739D85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197763"/>
            <a:ext cx="8591929" cy="153219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Complete each exercise, then save the file and upload it to the class g-drive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7F48C-045A-F2B7-0028-6990729B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7ADC-5A26-4439-909A-59BED618409B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29F67-8F88-03BF-DBBA-82B189D6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4788-1048-133B-0597-A82809DC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94B9-878D-4CCE-9B32-7225AD716F72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218F8-F9A4-568C-2AC3-25274CE10B4F}"/>
              </a:ext>
            </a:extLst>
          </p:cNvPr>
          <p:cNvSpPr/>
          <p:nvPr/>
        </p:nvSpPr>
        <p:spPr>
          <a:xfrm>
            <a:off x="659669" y="5433915"/>
            <a:ext cx="1728661" cy="463648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C41AE3-BBB3-658B-88E4-C24B9E77B874}"/>
              </a:ext>
            </a:extLst>
          </p:cNvPr>
          <p:cNvSpPr/>
          <p:nvPr/>
        </p:nvSpPr>
        <p:spPr>
          <a:xfrm>
            <a:off x="9625139" y="5433915"/>
            <a:ext cx="1728661" cy="463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A1E65-B65A-980A-6CFE-3EC448B6FB43}"/>
              </a:ext>
            </a:extLst>
          </p:cNvPr>
          <p:cNvSpPr/>
          <p:nvPr/>
        </p:nvSpPr>
        <p:spPr>
          <a:xfrm>
            <a:off x="5142404" y="5433915"/>
            <a:ext cx="1728661" cy="46364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FC5D14-F261-AE2F-A3F4-1BCEF8D1C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08" b="89868" l="9910" r="89640">
                        <a14:foregroundMark x1="18018" y1="84581" x2="26126" y2="88987"/>
                        <a14:foregroundMark x1="66667" y1="88987" x2="71171" y2="90308"/>
                        <a14:foregroundMark x1="65315" y1="8370" x2="65315" y2="8370"/>
                        <a14:foregroundMark x1="60811" y1="20264" x2="64865" y2="16300"/>
                        <a14:foregroundMark x1="65766" y1="15419" x2="65766" y2="15419"/>
                        <a14:backgroundMark x1="16216" y1="15419" x2="34234" y2="12335"/>
                        <a14:backgroundMark x1="71171" y1="7930" x2="71171" y2="7930"/>
                        <a14:backgroundMark x1="74775" y1="11013" x2="78829" y2="13216"/>
                        <a14:backgroundMark x1="74775" y1="5727" x2="77928" y2="7489"/>
                        <a14:backgroundMark x1="85586" y1="26872" x2="88288" y2="32159"/>
                        <a14:backgroundMark x1="87387" y1="24229" x2="92342" y2="23789"/>
                        <a14:backgroundMark x1="68468" y1="22026" x2="77928" y2="198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97889">
            <a:off x="8049474" y="-672356"/>
            <a:ext cx="4402676" cy="450183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922FE20-CD5D-21AC-F9A7-B63D23668F51}"/>
              </a:ext>
            </a:extLst>
          </p:cNvPr>
          <p:cNvSpPr/>
          <p:nvPr/>
        </p:nvSpPr>
        <p:spPr>
          <a:xfrm rot="14199638">
            <a:off x="12098698" y="7148460"/>
            <a:ext cx="445221" cy="4355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1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8.33333E-7 -1.48148E-6 L 8.33333E-7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-0.11589 -0.2277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4" y="-1129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7" presetClass="emp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DE218F8-F9A4-568C-2AC3-25274CE10B4F}"/>
              </a:ext>
            </a:extLst>
          </p:cNvPr>
          <p:cNvSpPr/>
          <p:nvPr/>
        </p:nvSpPr>
        <p:spPr>
          <a:xfrm>
            <a:off x="659669" y="5433915"/>
            <a:ext cx="1728661" cy="463648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73776-622D-F7DF-1C92-18F739D85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197763"/>
            <a:ext cx="8591929" cy="153219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Complete each exercise, then save the file and upload it to the class g-drive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72B1C-32BA-9956-406E-6F6112855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596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Gill Sans Ultra Bold" panose="020B0A02020104020203" pitchFamily="34" charset="0"/>
              </a:rPr>
              <a:t>Pow</a:t>
            </a:r>
            <a:r>
              <a:rPr lang="en-US" dirty="0">
                <a:solidFill>
                  <a:srgbClr val="00B0F0"/>
                </a:solidFill>
                <a:latin typeface="Gill Sans Ultra Bold" panose="020B0A02020104020203" pitchFamily="34" charset="0"/>
              </a:rPr>
              <a:t>erP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ill Sans Ultra Bold" panose="020B0A02020104020203" pitchFamily="34" charset="0"/>
              </a:rPr>
              <a:t>oi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Gill Sans Ultra Bold" panose="020B0A02020104020203" pitchFamily="34" charset="0"/>
              </a:rPr>
              <a:t>nt</a:t>
            </a:r>
            <a:r>
              <a:rPr lang="en-US" dirty="0">
                <a:latin typeface="Gill Sans Ultra Bold" panose="020B0A02020104020203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Gill Sans Ultra Bold" panose="020B0A02020104020203" pitchFamily="34" charset="0"/>
              </a:rPr>
              <a:t>Exercise</a:t>
            </a:r>
          </a:p>
        </p:txBody>
      </p:sp>
      <p:pic>
        <p:nvPicPr>
          <p:cNvPr id="1026" name="Picture 2" descr="Dora the Explorer Background by Fatimamahdjoub on DeviantArt">
            <a:extLst>
              <a:ext uri="{FF2B5EF4-FFF2-40B4-BE49-F238E27FC236}">
                <a16:creationId xmlns:a16="http://schemas.microsoft.com/office/drawing/2014/main" id="{499C151F-4904-1156-F66E-D14CAAF1A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1444" y="-40643"/>
            <a:ext cx="12802752" cy="710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C41AE3-BBB3-658B-88E4-C24B9E77B874}"/>
              </a:ext>
            </a:extLst>
          </p:cNvPr>
          <p:cNvSpPr/>
          <p:nvPr/>
        </p:nvSpPr>
        <p:spPr>
          <a:xfrm>
            <a:off x="-889000" y="-698500"/>
            <a:ext cx="14084299" cy="8420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PLAY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030A3-63B2-9789-98C6-0C1592A9CD73}"/>
              </a:ext>
            </a:extLst>
          </p:cNvPr>
          <p:cNvSpPr txBox="1"/>
          <p:nvPr/>
        </p:nvSpPr>
        <p:spPr>
          <a:xfrm>
            <a:off x="721708" y="2052747"/>
            <a:ext cx="1030043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Perpetua" panose="02020502060401020303" pitchFamily="18" charset="0"/>
              </a:rPr>
              <a:t>To add a transition:</a:t>
            </a:r>
            <a:br>
              <a:rPr lang="en-US" sz="4000" dirty="0">
                <a:latin typeface="Perpetua" panose="02020502060401020303" pitchFamily="18" charset="0"/>
              </a:rPr>
            </a:br>
            <a:r>
              <a:rPr lang="en-US" sz="4000" dirty="0">
                <a:latin typeface="Perpetua" panose="02020502060401020303" pitchFamily="18" charset="0"/>
              </a:rPr>
              <a:t>-Click the slide you want to add a transition to,</a:t>
            </a:r>
            <a:br>
              <a:rPr lang="en-US" sz="4000" dirty="0">
                <a:latin typeface="Perpetua" panose="02020502060401020303" pitchFamily="18" charset="0"/>
              </a:rPr>
            </a:br>
            <a:r>
              <a:rPr lang="en-US" sz="4000" dirty="0">
                <a:latin typeface="Perpetua" panose="02020502060401020303" pitchFamily="18" charset="0"/>
              </a:rPr>
              <a:t>-Browse through your ribbon and find “Transitions”</a:t>
            </a:r>
            <a:br>
              <a:rPr lang="en-US" sz="4000" dirty="0">
                <a:latin typeface="Perpetua" panose="02020502060401020303" pitchFamily="18" charset="0"/>
              </a:rPr>
            </a:br>
            <a:r>
              <a:rPr lang="en-US" sz="4000" dirty="0">
                <a:latin typeface="Perpetua" panose="02020502060401020303" pitchFamily="18" charset="0"/>
              </a:rPr>
              <a:t>-Look through and click your desired transition</a:t>
            </a:r>
            <a:br>
              <a:rPr lang="en-US" sz="4000" dirty="0">
                <a:latin typeface="Perpetua" panose="02020502060401020303" pitchFamily="18" charset="0"/>
              </a:rPr>
            </a:br>
            <a:r>
              <a:rPr lang="en-US" sz="4000" dirty="0">
                <a:latin typeface="Perpetua" panose="02020502060401020303" pitchFamily="18" charset="0"/>
              </a:rPr>
              <a:t>(You may hover your mouse over the provided transitions to preview the transition)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7F48C-045A-F2B7-0028-6990729B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7ADC-5A26-4439-909A-59BED618409B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29F67-8F88-03BF-DBBA-82B189D6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4788-1048-133B-0597-A82809DC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094B9-878D-4CCE-9B32-7225AD716F72}" type="slidenum">
              <a:rPr lang="en-US" smtClean="0"/>
              <a:t>2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296AE64-0B91-81CB-48D1-818D64F1E20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Garamond" panose="02020404030301010803" pitchFamily="18" charset="0"/>
              </a:rPr>
              <a:t>ADDING A TRANSITION</a:t>
            </a:r>
          </a:p>
        </p:txBody>
      </p:sp>
    </p:spTree>
    <p:extLst>
      <p:ext uri="{BB962C8B-B14F-4D97-AF65-F5344CB8AC3E}">
        <p14:creationId xmlns:p14="http://schemas.microsoft.com/office/powerpoint/2010/main" val="3292198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A776-8BCE-99CB-7A57-69A88590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ADDING A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10CAE-B409-9C6C-41D6-C9F8A821A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erpetua" panose="02020502060401020303" pitchFamily="18" charset="0"/>
              </a:rPr>
              <a:t>To add a transition:</a:t>
            </a:r>
            <a:br>
              <a:rPr lang="en-US" dirty="0">
                <a:latin typeface="Perpetua" panose="02020502060401020303" pitchFamily="18" charset="0"/>
              </a:rPr>
            </a:br>
            <a:r>
              <a:rPr lang="en-US" dirty="0">
                <a:latin typeface="Perpetua" panose="02020502060401020303" pitchFamily="18" charset="0"/>
              </a:rPr>
              <a:t>-Click the slide you want to add a transition to,</a:t>
            </a:r>
            <a:br>
              <a:rPr lang="en-US" dirty="0">
                <a:latin typeface="Perpetua" panose="02020502060401020303" pitchFamily="18" charset="0"/>
              </a:rPr>
            </a:br>
            <a:r>
              <a:rPr lang="en-US" dirty="0">
                <a:latin typeface="Perpetua" panose="02020502060401020303" pitchFamily="18" charset="0"/>
              </a:rPr>
              <a:t>-Browse through your ribbon and find “Transitions”</a:t>
            </a:r>
            <a:br>
              <a:rPr lang="en-US" dirty="0">
                <a:latin typeface="Perpetua" panose="02020502060401020303" pitchFamily="18" charset="0"/>
              </a:rPr>
            </a:br>
            <a:r>
              <a:rPr lang="en-US" dirty="0">
                <a:latin typeface="Perpetua" panose="02020502060401020303" pitchFamily="18" charset="0"/>
              </a:rPr>
              <a:t>-Look through and click your desired transition</a:t>
            </a:r>
            <a:br>
              <a:rPr lang="en-US" dirty="0">
                <a:latin typeface="Perpetua" panose="02020502060401020303" pitchFamily="18" charset="0"/>
              </a:rPr>
            </a:br>
            <a:r>
              <a:rPr lang="en-US" dirty="0">
                <a:latin typeface="Perpetua" panose="02020502060401020303" pitchFamily="18" charset="0"/>
              </a:rPr>
              <a:t>(You may hover your mouse over the provided transitions to preview the transition)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AFBC6-825D-C2D9-16AC-45B3692F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817B-0CF3-475F-AB43-9AEEA17BCD37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C93E3-04A5-54F3-8328-671D3119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D52DF-2055-4D5C-2928-360FF40E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10 SAMECH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583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1A1F-0EBC-C10E-E031-F394889B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ADDING A DESIRED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E10F-D7F7-66BA-FDFE-EF7C230EB81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>
                <a:latin typeface="Perpetua" panose="02020502060401020303" pitchFamily="18" charset="0"/>
              </a:rPr>
              <a:t>To add a solid color background:</a:t>
            </a:r>
            <a:br>
              <a:rPr lang="en-US" dirty="0">
                <a:latin typeface="Perpetua" panose="02020502060401020303" pitchFamily="18" charset="0"/>
              </a:rPr>
            </a:br>
            <a:r>
              <a:rPr lang="en-US" dirty="0">
                <a:latin typeface="Perpetua" panose="02020502060401020303" pitchFamily="18" charset="0"/>
              </a:rPr>
              <a:t>-Click the slide you want to add a background to,</a:t>
            </a:r>
            <a:br>
              <a:rPr lang="en-US" dirty="0">
                <a:latin typeface="Perpetua" panose="02020502060401020303" pitchFamily="18" charset="0"/>
              </a:rPr>
            </a:br>
            <a:r>
              <a:rPr lang="en-US" dirty="0">
                <a:latin typeface="Perpetua" panose="02020502060401020303" pitchFamily="18" charset="0"/>
              </a:rPr>
              <a:t>-Browse through your ribbon and find “Design”</a:t>
            </a:r>
            <a:br>
              <a:rPr lang="en-US" dirty="0">
                <a:latin typeface="Perpetua" panose="02020502060401020303" pitchFamily="18" charset="0"/>
              </a:rPr>
            </a:br>
            <a:r>
              <a:rPr lang="en-US" dirty="0">
                <a:latin typeface="Perpetua" panose="02020502060401020303" pitchFamily="18" charset="0"/>
              </a:rPr>
              <a:t>-On the tab “Design”, find “Format Background.”</a:t>
            </a:r>
            <a:br>
              <a:rPr lang="en-US" dirty="0">
                <a:latin typeface="Perpetua" panose="02020502060401020303" pitchFamily="18" charset="0"/>
              </a:rPr>
            </a:br>
            <a:r>
              <a:rPr lang="en-US" dirty="0">
                <a:latin typeface="Perpetua" panose="02020502060401020303" pitchFamily="18" charset="0"/>
              </a:rPr>
              <a:t>-Click on Solid fill, and adjust the color to your desired color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F35E6-CCFE-A113-B4CB-2660522A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AA89-E518-4B0B-809A-91624BD61C1E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D48AE-2A7E-2D91-67B2-79AFB576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Myeisha</a:t>
            </a:r>
            <a:r>
              <a:rPr lang="en-US" dirty="0"/>
              <a:t> </a:t>
            </a:r>
            <a:r>
              <a:rPr lang="en-US" dirty="0" err="1"/>
              <a:t>Raia</a:t>
            </a:r>
            <a:r>
              <a:rPr lang="en-US" dirty="0"/>
              <a:t> A. </a:t>
            </a:r>
            <a:r>
              <a:rPr lang="en-US" dirty="0" err="1"/>
              <a:t>Tengican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822AE-6D9D-246A-68F4-0F4AFB45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10 SAMECH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1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6215-1907-CFD0-52BF-7FEDDE09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USING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Garamond" panose="02020404030301010803" pitchFamily="18" charset="0"/>
              </a:rPr>
              <a:t>SLIDE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Garamond" panose="02020404030301010803" pitchFamily="18" charset="0"/>
              </a:rPr>
              <a:t>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9F0B7-632F-EB77-7212-573A58587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erpetua" panose="02020502060401020303" pitchFamily="18" charset="0"/>
              </a:rPr>
              <a:t>To use slide master (Specifically for Footer)</a:t>
            </a:r>
            <a:br>
              <a:rPr lang="en-US" dirty="0">
                <a:latin typeface="Perpetua" panose="02020502060401020303" pitchFamily="18" charset="0"/>
              </a:rPr>
            </a:br>
            <a:r>
              <a:rPr lang="en-US" dirty="0">
                <a:latin typeface="Perpetua" panose="02020502060401020303" pitchFamily="18" charset="0"/>
              </a:rPr>
              <a:t>-Browse through your ribbon and click “view”</a:t>
            </a:r>
            <a:br>
              <a:rPr lang="en-US" dirty="0">
                <a:latin typeface="Perpetua" panose="02020502060401020303" pitchFamily="18" charset="0"/>
              </a:rPr>
            </a:br>
            <a:r>
              <a:rPr lang="en-US" dirty="0">
                <a:latin typeface="Perpetua" panose="02020502060401020303" pitchFamily="18" charset="0"/>
              </a:rPr>
              <a:t>-Find “Slide Master”</a:t>
            </a:r>
            <a:br>
              <a:rPr lang="en-US" dirty="0">
                <a:latin typeface="Perpetua" panose="02020502060401020303" pitchFamily="18" charset="0"/>
              </a:rPr>
            </a:br>
            <a:r>
              <a:rPr lang="en-US" dirty="0">
                <a:latin typeface="Perpetua" panose="02020502060401020303" pitchFamily="18" charset="0"/>
              </a:rPr>
              <a:t>-Edit the footer to your desired text</a:t>
            </a:r>
            <a:br>
              <a:rPr lang="en-US" dirty="0">
                <a:latin typeface="Perpetua" panose="02020502060401020303" pitchFamily="18" charset="0"/>
              </a:rPr>
            </a:br>
            <a:r>
              <a:rPr lang="en-US" dirty="0">
                <a:latin typeface="Perpetua" panose="02020502060401020303" pitchFamily="18" charset="0"/>
              </a:rPr>
              <a:t>-Close slides master and browse through your ribbon to find “insert”</a:t>
            </a:r>
            <a:br>
              <a:rPr lang="en-US" dirty="0">
                <a:latin typeface="Perpetua" panose="02020502060401020303" pitchFamily="18" charset="0"/>
              </a:rPr>
            </a:br>
            <a:r>
              <a:rPr lang="en-US" dirty="0">
                <a:latin typeface="Perpetua" panose="02020502060401020303" pitchFamily="18" charset="0"/>
              </a:rPr>
              <a:t>-Find “Footer and Header” and click.</a:t>
            </a:r>
            <a:br>
              <a:rPr lang="en-US" dirty="0">
                <a:latin typeface="Perpetua" panose="02020502060401020303" pitchFamily="18" charset="0"/>
              </a:rPr>
            </a:br>
            <a:r>
              <a:rPr lang="en-US" dirty="0">
                <a:latin typeface="Perpetua" panose="02020502060401020303" pitchFamily="18" charset="0"/>
              </a:rPr>
              <a:t>-Tick the boxes “automatically update” , “Slide number” , “Footer”</a:t>
            </a:r>
            <a:br>
              <a:rPr lang="en-US" dirty="0">
                <a:latin typeface="Perpetua" panose="02020502060401020303" pitchFamily="18" charset="0"/>
              </a:rPr>
            </a:br>
            <a:endParaRPr lang="en-US" dirty="0">
              <a:latin typeface="Perpetua" panose="020205020604010203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71611-52F5-A4A6-4E1B-42EB0EB1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34C81-041B-47A5-9AC5-8A20B05A0208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31677-7900-479F-8990-3E9AB805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Myeisha</a:t>
            </a:r>
            <a:r>
              <a:rPr lang="en-US" dirty="0"/>
              <a:t> </a:t>
            </a:r>
            <a:r>
              <a:rPr lang="en-US" dirty="0" err="1"/>
              <a:t>Raia</a:t>
            </a:r>
            <a:r>
              <a:rPr lang="en-US" dirty="0"/>
              <a:t> A. </a:t>
            </a:r>
            <a:r>
              <a:rPr lang="en-US" dirty="0" err="1"/>
              <a:t>Tengican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62641-9324-F851-4F86-E5761E46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10 SAMECH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26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9908-9364-71D5-FB30-746A1394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ADDING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1B8F0-A775-0BD2-149D-B426268D3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CFF"/>
                </a:solidFill>
                <a:latin typeface="Perpetua" panose="02020502060401020303" pitchFamily="18" charset="0"/>
              </a:rPr>
              <a:t>Ice cream yummy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Perpetua" panose="02020502060401020303" pitchFamily="18" charset="0"/>
              </a:rPr>
              <a:t>Ice cream good</a:t>
            </a:r>
          </a:p>
          <a:p>
            <a:r>
              <a:rPr lang="en-US" dirty="0">
                <a:solidFill>
                  <a:srgbClr val="FFCCFF"/>
                </a:solidFill>
                <a:latin typeface="Perpetua" panose="02020502060401020303" pitchFamily="18" charset="0"/>
              </a:rPr>
              <a:t>Ice cream yummy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Perpetua" panose="02020502060401020303" pitchFamily="18" charset="0"/>
              </a:rPr>
              <a:t>Ice cream good</a:t>
            </a:r>
          </a:p>
          <a:p>
            <a:r>
              <a:rPr lang="en-US" dirty="0">
                <a:solidFill>
                  <a:srgbClr val="FFCCFF"/>
                </a:solidFill>
                <a:latin typeface="Perpetua" panose="02020502060401020303" pitchFamily="18" charset="0"/>
              </a:rPr>
              <a:t>Ice cream yummy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DEBB6-39C5-8FBC-668B-5D52F698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0C20-28C3-4E33-BDA4-F1E34F3D7479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829E-0426-C641-616A-7F770637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2928A-B58A-09BB-1E0A-16CF2C13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25CC-38D3-4583-AAAF-F33155BC04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6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9D06736-FC43-73B1-E491-291799D2ECD7}"/>
              </a:ext>
            </a:extLst>
          </p:cNvPr>
          <p:cNvSpPr/>
          <p:nvPr/>
        </p:nvSpPr>
        <p:spPr>
          <a:xfrm>
            <a:off x="3885141" y="1760081"/>
            <a:ext cx="3724825" cy="3724745"/>
          </a:xfrm>
          <a:custGeom>
            <a:avLst/>
            <a:gdLst>
              <a:gd name="connsiteX0" fmla="*/ 0 w 3724825"/>
              <a:gd name="connsiteY0" fmla="*/ 1862373 h 3724745"/>
              <a:gd name="connsiteX1" fmla="*/ 1862413 w 3724825"/>
              <a:gd name="connsiteY1" fmla="*/ 0 h 3724745"/>
              <a:gd name="connsiteX2" fmla="*/ 3724826 w 3724825"/>
              <a:gd name="connsiteY2" fmla="*/ 1862373 h 3724745"/>
              <a:gd name="connsiteX3" fmla="*/ 1862413 w 3724825"/>
              <a:gd name="connsiteY3" fmla="*/ 3724746 h 3724745"/>
              <a:gd name="connsiteX4" fmla="*/ 0 w 3724825"/>
              <a:gd name="connsiteY4" fmla="*/ 1862373 h 372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4825" h="3724745">
                <a:moveTo>
                  <a:pt x="0" y="1862373"/>
                </a:moveTo>
                <a:cubicBezTo>
                  <a:pt x="0" y="833813"/>
                  <a:pt x="833831" y="0"/>
                  <a:pt x="1862413" y="0"/>
                </a:cubicBezTo>
                <a:cubicBezTo>
                  <a:pt x="2890995" y="0"/>
                  <a:pt x="3724826" y="833813"/>
                  <a:pt x="3724826" y="1862373"/>
                </a:cubicBezTo>
                <a:cubicBezTo>
                  <a:pt x="3724826" y="2890933"/>
                  <a:pt x="2890995" y="3724746"/>
                  <a:pt x="1862413" y="3724746"/>
                </a:cubicBezTo>
                <a:cubicBezTo>
                  <a:pt x="833831" y="3724746"/>
                  <a:pt x="0" y="2890933"/>
                  <a:pt x="0" y="1862373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2178" tIns="732166" rIns="732178" bIns="732166" numCol="1" spcCol="1270" anchor="ctr" anchorCtr="0">
            <a:noAutofit/>
          </a:bodyPr>
          <a:lstStyle/>
          <a:p>
            <a:pPr marL="0" lvl="0" indent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900" kern="1200" dirty="0"/>
              <a:t>^V^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518405A-8CC8-B006-208A-A39AB622FC55}"/>
              </a:ext>
            </a:extLst>
          </p:cNvPr>
          <p:cNvSpPr/>
          <p:nvPr/>
        </p:nvSpPr>
        <p:spPr>
          <a:xfrm>
            <a:off x="6096000" y="1514485"/>
            <a:ext cx="414254" cy="41424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591F250-C06C-9B75-C626-7487369EE394}"/>
              </a:ext>
            </a:extLst>
          </p:cNvPr>
          <p:cNvSpPr/>
          <p:nvPr/>
        </p:nvSpPr>
        <p:spPr>
          <a:xfrm>
            <a:off x="5083224" y="5443327"/>
            <a:ext cx="299953" cy="3002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36E40D-90BA-CE45-3025-B94AEE536BE7}"/>
              </a:ext>
            </a:extLst>
          </p:cNvPr>
          <p:cNvSpPr/>
          <p:nvPr/>
        </p:nvSpPr>
        <p:spPr>
          <a:xfrm>
            <a:off x="7903340" y="3506982"/>
            <a:ext cx="299953" cy="3002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179157-D1DD-9A7F-7A0D-CDBC3BF39246}"/>
              </a:ext>
            </a:extLst>
          </p:cNvPr>
          <p:cNvSpPr/>
          <p:nvPr/>
        </p:nvSpPr>
        <p:spPr>
          <a:xfrm>
            <a:off x="6467997" y="5762715"/>
            <a:ext cx="414254" cy="414247"/>
          </a:xfrm>
          <a:prstGeom prst="ellipse">
            <a:avLst/>
          </a:prstGeom>
          <a:solidFill>
            <a:srgbClr val="CCCC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A9C90C-70F8-2E95-A794-5F057C2339ED}"/>
              </a:ext>
            </a:extLst>
          </p:cNvPr>
          <p:cNvSpPr/>
          <p:nvPr/>
        </p:nvSpPr>
        <p:spPr>
          <a:xfrm>
            <a:off x="4608955" y="2220153"/>
            <a:ext cx="299953" cy="300242"/>
          </a:xfrm>
          <a:prstGeom prst="ellipse">
            <a:avLst/>
          </a:prstGeom>
          <a:solidFill>
            <a:srgbClr val="CCCC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6337A7-158A-7C66-32F0-EA792CF0833C}"/>
              </a:ext>
            </a:extLst>
          </p:cNvPr>
          <p:cNvSpPr/>
          <p:nvPr/>
        </p:nvSpPr>
        <p:spPr>
          <a:xfrm>
            <a:off x="4222849" y="4131834"/>
            <a:ext cx="299953" cy="30024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7CB8B62-33BF-957C-1B02-DF04B8F7E997}"/>
              </a:ext>
            </a:extLst>
          </p:cNvPr>
          <p:cNvSpPr/>
          <p:nvPr/>
        </p:nvSpPr>
        <p:spPr>
          <a:xfrm>
            <a:off x="2775037" y="2667608"/>
            <a:ext cx="1514314" cy="1513830"/>
          </a:xfrm>
          <a:custGeom>
            <a:avLst/>
            <a:gdLst>
              <a:gd name="connsiteX0" fmla="*/ 0 w 1514314"/>
              <a:gd name="connsiteY0" fmla="*/ 756915 h 1513830"/>
              <a:gd name="connsiteX1" fmla="*/ 757157 w 1514314"/>
              <a:gd name="connsiteY1" fmla="*/ 0 h 1513830"/>
              <a:gd name="connsiteX2" fmla="*/ 1514314 w 1514314"/>
              <a:gd name="connsiteY2" fmla="*/ 756915 h 1513830"/>
              <a:gd name="connsiteX3" fmla="*/ 757157 w 1514314"/>
              <a:gd name="connsiteY3" fmla="*/ 1513830 h 1513830"/>
              <a:gd name="connsiteX4" fmla="*/ 0 w 1514314"/>
              <a:gd name="connsiteY4" fmla="*/ 756915 h 151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4314" h="1513830">
                <a:moveTo>
                  <a:pt x="0" y="756915"/>
                </a:moveTo>
                <a:cubicBezTo>
                  <a:pt x="0" y="338882"/>
                  <a:pt x="338991" y="0"/>
                  <a:pt x="757157" y="0"/>
                </a:cubicBezTo>
                <a:cubicBezTo>
                  <a:pt x="1175323" y="0"/>
                  <a:pt x="1514314" y="338882"/>
                  <a:pt x="1514314" y="756915"/>
                </a:cubicBezTo>
                <a:cubicBezTo>
                  <a:pt x="1514314" y="1174948"/>
                  <a:pt x="1175323" y="1513830"/>
                  <a:pt x="757157" y="1513830"/>
                </a:cubicBezTo>
                <a:cubicBezTo>
                  <a:pt x="338991" y="1513830"/>
                  <a:pt x="0" y="1174948"/>
                  <a:pt x="0" y="756915"/>
                </a:cubicBezTo>
                <a:close/>
              </a:path>
            </a:pathLst>
          </a:custGeom>
          <a:solidFill>
            <a:srgbClr val="FFCC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456" tIns="408385" rIns="408456" bIns="408385" numCol="1" spcCol="1270" anchor="ctr" anchorCtr="0">
            <a:noAutofit/>
          </a:bodyPr>
          <a:lstStyle/>
          <a:p>
            <a:pPr marL="0" lvl="0" indent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900" kern="1200" dirty="0"/>
              <a:t>&lt;3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9034EBA-9C36-DF8D-E7F8-9483AFE925C0}"/>
              </a:ext>
            </a:extLst>
          </p:cNvPr>
          <p:cNvSpPr/>
          <p:nvPr/>
        </p:nvSpPr>
        <p:spPr>
          <a:xfrm>
            <a:off x="5773532" y="2450694"/>
            <a:ext cx="414254" cy="414247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BF5D2C5-E41B-EA74-42A2-AB8719004BE5}"/>
              </a:ext>
            </a:extLst>
          </p:cNvPr>
          <p:cNvSpPr/>
          <p:nvPr/>
        </p:nvSpPr>
        <p:spPr>
          <a:xfrm>
            <a:off x="2917048" y="4625275"/>
            <a:ext cx="748844" cy="748865"/>
          </a:xfrm>
          <a:prstGeom prst="ellipse">
            <a:avLst/>
          </a:prstGeom>
          <a:solidFill>
            <a:srgbClr val="CCCC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D24C822-AC8F-8B7A-A4AD-20A05641F1D3}"/>
              </a:ext>
            </a:extLst>
          </p:cNvPr>
          <p:cNvSpPr/>
          <p:nvPr/>
        </p:nvSpPr>
        <p:spPr>
          <a:xfrm>
            <a:off x="7936591" y="1693779"/>
            <a:ext cx="1514314" cy="1513830"/>
          </a:xfrm>
          <a:custGeom>
            <a:avLst/>
            <a:gdLst>
              <a:gd name="connsiteX0" fmla="*/ 0 w 1514314"/>
              <a:gd name="connsiteY0" fmla="*/ 756915 h 1513830"/>
              <a:gd name="connsiteX1" fmla="*/ 757157 w 1514314"/>
              <a:gd name="connsiteY1" fmla="*/ 0 h 1513830"/>
              <a:gd name="connsiteX2" fmla="*/ 1514314 w 1514314"/>
              <a:gd name="connsiteY2" fmla="*/ 756915 h 1513830"/>
              <a:gd name="connsiteX3" fmla="*/ 757157 w 1514314"/>
              <a:gd name="connsiteY3" fmla="*/ 1513830 h 1513830"/>
              <a:gd name="connsiteX4" fmla="*/ 0 w 1514314"/>
              <a:gd name="connsiteY4" fmla="*/ 756915 h 151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4314" h="1513830">
                <a:moveTo>
                  <a:pt x="0" y="756915"/>
                </a:moveTo>
                <a:cubicBezTo>
                  <a:pt x="0" y="338882"/>
                  <a:pt x="338991" y="0"/>
                  <a:pt x="757157" y="0"/>
                </a:cubicBezTo>
                <a:cubicBezTo>
                  <a:pt x="1175323" y="0"/>
                  <a:pt x="1514314" y="338882"/>
                  <a:pt x="1514314" y="756915"/>
                </a:cubicBezTo>
                <a:cubicBezTo>
                  <a:pt x="1514314" y="1174948"/>
                  <a:pt x="1175323" y="1513830"/>
                  <a:pt x="757157" y="1513830"/>
                </a:cubicBezTo>
                <a:cubicBezTo>
                  <a:pt x="338991" y="1513830"/>
                  <a:pt x="0" y="1174948"/>
                  <a:pt x="0" y="75691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8456" tIns="408385" rIns="408456" bIns="408385" numCol="1" spcCol="1270" anchor="ctr" anchorCtr="0">
            <a:noAutofit/>
          </a:bodyPr>
          <a:lstStyle/>
          <a:p>
            <a:pPr marL="0" lvl="0" indent="0" algn="ctr" defTabSz="2178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900" kern="1200" dirty="0"/>
              <a:t>&lt;3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62EE71E-D3E8-5ECF-2F7C-A6F2D651B577}"/>
              </a:ext>
            </a:extLst>
          </p:cNvPr>
          <p:cNvSpPr/>
          <p:nvPr/>
        </p:nvSpPr>
        <p:spPr>
          <a:xfrm>
            <a:off x="7369936" y="3000486"/>
            <a:ext cx="414254" cy="41424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313E637-D83E-DE5A-03DF-F24C28113D3B}"/>
              </a:ext>
            </a:extLst>
          </p:cNvPr>
          <p:cNvSpPr/>
          <p:nvPr/>
        </p:nvSpPr>
        <p:spPr>
          <a:xfrm>
            <a:off x="2632334" y="5516429"/>
            <a:ext cx="299953" cy="300242"/>
          </a:xfrm>
          <a:prstGeom prst="ellipse">
            <a:avLst/>
          </a:prstGeom>
          <a:solidFill>
            <a:srgbClr val="CCCC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1B6F2D2-BA60-3481-4DDD-A01DF3BF595F}"/>
              </a:ext>
            </a:extLst>
          </p:cNvPr>
          <p:cNvSpPr/>
          <p:nvPr/>
        </p:nvSpPr>
        <p:spPr>
          <a:xfrm>
            <a:off x="5623556" y="5089128"/>
            <a:ext cx="299953" cy="30024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D1C73-8231-E9BC-757B-463D4B90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0C20-28C3-4E33-BDA4-F1E34F3D7479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472E3-581C-FC38-655B-9E6D78E5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8730C-FCBB-D95B-8554-3FEC2C81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25CC-38D3-4583-AAAF-F33155BC04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0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87AD-7DA7-0C43-3D35-48F028F8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968BF-B668-0A12-0026-539E5045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AF7DF-88AB-28A2-B45D-98666B4C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0C20-28C3-4E33-BDA4-F1E34F3D7479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BB17-82C9-810B-2ECF-AB35B07E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Myeisha Raia A. Tengican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59F31-92DE-AA26-5253-87B894CB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25CC-38D3-4583-AAAF-F33155BC04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07601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386</Words>
  <Application>Microsoft Office PowerPoint</Application>
  <PresentationFormat>Widescreen</PresentationFormat>
  <Paragraphs>53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Garamond</vt:lpstr>
      <vt:lpstr>Gill Sans Ultra Bold</vt:lpstr>
      <vt:lpstr>Perpetua</vt:lpstr>
      <vt:lpstr>2_Custom Design</vt:lpstr>
      <vt:lpstr>1_Office Theme</vt:lpstr>
      <vt:lpstr>1_Custom Design</vt:lpstr>
      <vt:lpstr>Custom Design</vt:lpstr>
      <vt:lpstr>PowerPoint Exercise</vt:lpstr>
      <vt:lpstr>PowerPoint Exercise</vt:lpstr>
      <vt:lpstr>ADDING A TRANSITION</vt:lpstr>
      <vt:lpstr>ADDING A DESIRED BACKGROUND</vt:lpstr>
      <vt:lpstr>USING SLIDE MASTER</vt:lpstr>
      <vt:lpstr>ADDING ANIMATIONS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RaiaTengican</dc:creator>
  <cp:lastModifiedBy>RaiaTengican</cp:lastModifiedBy>
  <cp:revision>4</cp:revision>
  <dcterms:created xsi:type="dcterms:W3CDTF">2024-10-22T05:27:45Z</dcterms:created>
  <dcterms:modified xsi:type="dcterms:W3CDTF">2024-10-22T06:36:42Z</dcterms:modified>
</cp:coreProperties>
</file>