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0A1D1-3417-45C9-9336-5379DF78BA6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F490-1047-4939-81A0-A3F2C3B19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1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EF490-1047-4939-81A0-A3F2C3B198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9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92FD-4BDB-42F0-B533-E17C7797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C7AE4-7B92-40DB-BF76-0BB6654BB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0656-8AA1-4545-9114-745F3110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A2D75-987E-4857-B68D-43D0A7EF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5A41C-131F-46E6-BE9C-FCE205D8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5941-92E4-4DE3-95FC-22189B30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F11EE-1130-439D-ADE0-D3DA06001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7533-8D8E-49DD-A1A5-1CBA18EA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1750-2065-44DB-AF08-172A0D46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5B284-C49E-41E3-8DDA-127C6746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5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5D649-039F-4616-91EB-28B761C1E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D6C2A-2006-4743-87B5-7EED1F40C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CDB3-2D51-4750-B894-DEA965B8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069B0-F65C-4B5A-8E19-369FEA08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2A14-A203-4178-A291-011A1E95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6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65FD-8CDD-4C5A-8CB5-2711F5B8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C704-55EB-45FC-AF68-B676526A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675B-F541-4F30-A215-2A2D225B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08EE-36DE-4A60-9466-6B167833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5DE28-C2D0-4530-81B1-40DAFC46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7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FB34-C88E-4BE0-91F2-4B900870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EEEE2-1812-4AD0-B2B7-A0B37CB47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F9B12-21FC-46B8-A8DA-AC66090F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79D7D-EC51-46D7-8681-A3AFAA08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52185-692D-4062-9001-8FCA3287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9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5583-47C0-4626-B893-495A92CE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373C-FE83-414A-98BA-DDE3CAD77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F8CC9-3205-4A19-9428-C30DF2CB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43E6C-F0E3-4D5F-AB09-1429049F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9E494-9A9A-4B4C-B52D-C1F19BEC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1DFFD-D4E3-414C-90F1-B4C25616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EEB8-6B03-4088-92F2-2E113250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729EC-099A-4276-94D7-4BBB1E96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ED24F-E9A9-4FD2-93D1-EBBB19094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91E79-7DFD-4005-AECB-37DEF76B8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5E538-7E25-4316-BDE4-CE2328C80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23F93-844E-4D0E-80DE-E73B56CF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37E7D-5FA8-49F7-8BF6-FC17DB0C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13E0A-FD57-4E8F-99EF-1C6913BF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5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66FE-F565-4E98-8302-F7D1648D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15CD7-DF87-4E07-AF48-F2BF9159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B3B66-E810-497A-8A83-9E791CF6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7B58D-28F3-4310-88C6-C3FB6775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1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78516-1D33-4B0C-8365-CB22B6D1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B4C90-B2C6-42C4-8E23-6BFFE238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96542-0E05-4F2A-AFBC-3E302C19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9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AEAC-48EC-4998-A0F6-7F6125B8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00C6-EB29-4238-B30C-F4D66824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2990D-BED9-46C2-8FAA-ADF25866A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385C2-0D4C-4A93-A61E-286C5C0E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CAC31-A305-452B-BC82-11E8BBBD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CC524-F073-4E1D-AE21-BDE6607F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5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EBEC-83B7-4E19-A712-0DB24A7A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248AC-6A12-4B5E-A3E7-F3859B026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22FF9-39AA-49EF-BA68-3D9E3D13C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A4FB5-A80C-4E4C-8DFA-950E7AE4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A3F-4537-4D24-BAE9-BF9D4DEFB20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6F0F-EADB-4C2D-8378-1D5C68A1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3CFC6-F1FC-4307-9C8E-2B03507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4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A5C02-2AF3-434F-92C8-8C78E629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4CF4B-F433-4772-9609-1EAC8189F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2938-DDED-448E-9C94-FE4B464BA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14A3F-4537-4D24-BAE9-BF9D4DEFB20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7F98-E03A-4E20-8C8D-FAF9086F3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FE7EC-4849-445A-98FA-BD5D9FA44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62C3-5C27-4615-BFD3-48731775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8A9C994-500B-42CB-A82F-699FB52701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792486"/>
            <a:ext cx="5157786" cy="386834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79421A0-A4E5-49AE-B2E1-A20457250B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4316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9184DEE-C1F4-47F5-8247-34D3D4476A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792486"/>
            <a:ext cx="5157786" cy="386834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F1C7D-44A5-4C4F-AA4B-37E1302CED5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177145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55D2CD8-D455-416F-B24A-62AE7A9957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792486"/>
            <a:ext cx="5157786" cy="386834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0AD345-1F13-4143-A20E-E00EB45998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145792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6EA3C51-AFBF-41C3-90F6-8CAA0C631E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792486"/>
            <a:ext cx="5157786" cy="386834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B6803-B261-48B6-A71E-B34325B70A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243588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F7F7FE2-71FE-44A9-9A84-79A04E7024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792486"/>
            <a:ext cx="5157786" cy="386834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58930-3FB9-4F3C-AB75-871355EC3D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250437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BA2C46D-F902-49D5-AFD7-DCFBF305A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792486"/>
            <a:ext cx="5157786" cy="386834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F31AC4-06B2-4B7E-A5CF-F83C9622AF9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374758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B01E91C-EB9F-4C1E-8111-698537126B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792486"/>
            <a:ext cx="5157786" cy="386834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13EB77-3B79-42D2-8046-7CA7F70B605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350631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1191BB6-8840-4B1F-9132-5C8642252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792486"/>
            <a:ext cx="5157786" cy="386834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DCAEFE-4CFE-47FA-923A-A54ACEDA63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245577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D9BD868-78DB-4F2B-9FA6-465148CFCE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1792486"/>
            <a:ext cx="5157786" cy="386834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446B2B-654D-4C98-9823-C456E27262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41731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2696FE-A800-4341-8DB7-402BA808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Traub1991 (from Channelprotos.py)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30E137-402A-489A-A4F3-76D75EEB1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 anchor="ctr"/>
          <a:lstStyle/>
          <a:p>
            <a:pPr algn="ctr"/>
            <a:r>
              <a:rPr lang="en-US" dirty="0"/>
              <a:t>rdesigneurProtos.py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3172EA-948A-447D-B7E0-6EE5E27E401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2961"/>
            <a:ext cx="5183188" cy="3887391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DBB4EB-6E82-474E-A2C1-259C22D09F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1884362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16382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101</Words>
  <Application>Microsoft Office PowerPoint</Application>
  <PresentationFormat>Widescreen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anal2 kumar</dc:creator>
  <cp:lastModifiedBy>anal2 kumar</cp:lastModifiedBy>
  <cp:revision>8</cp:revision>
  <cp:lastPrinted>2019-01-06T16:18:08Z</cp:lastPrinted>
  <dcterms:created xsi:type="dcterms:W3CDTF">2019-01-06T13:25:42Z</dcterms:created>
  <dcterms:modified xsi:type="dcterms:W3CDTF">2019-01-07T11:13:01Z</dcterms:modified>
</cp:coreProperties>
</file>