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92FD-4BDB-42F0-B533-E17C7797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C7AE4-7B92-40DB-BF76-0BB6654B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0656-8AA1-4545-9114-745F31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2D75-987E-4857-B68D-43D0A7E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A41C-131F-46E6-BE9C-FCE205D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5941-92E4-4DE3-95FC-22189B30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F11EE-1130-439D-ADE0-D3DA0600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7533-8D8E-49DD-A1A5-1CBA18E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1750-2065-44DB-AF08-172A0D46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B284-C49E-41E3-8DDA-127C6746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5D649-039F-4616-91EB-28B761C1E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6C2A-2006-4743-87B5-7EED1F40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CDB3-2D51-4750-B894-DEA965B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69B0-F65C-4B5A-8E19-369FEA08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A14-A203-4178-A291-011A1E95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65FD-8CDD-4C5A-8CB5-2711F5B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C704-55EB-45FC-AF68-B676526A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675B-F541-4F30-A215-2A2D225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08EE-36DE-4A60-9466-6B16783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DE28-C2D0-4530-81B1-40DAFC4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B34-C88E-4BE0-91F2-4B900870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EEE2-1812-4AD0-B2B7-A0B37CB4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9B12-21FC-46B8-A8DA-AC66090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9D7D-EC51-46D7-8681-A3AFAA08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2185-692D-4062-9001-8FCA3287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5583-47C0-4626-B893-495A92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373C-FE83-414A-98BA-DDE3CAD7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8CC9-3205-4A19-9428-C30DF2CB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3E6C-F0E3-4D5F-AB09-1429049F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E494-9A9A-4B4C-B52D-C1F19BE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DFFD-D4E3-414C-90F1-B4C2561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EEB8-6B03-4088-92F2-2E113250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29EC-099A-4276-94D7-4BBB1E96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ED24F-E9A9-4FD2-93D1-EBBB1909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91E79-7DFD-4005-AECB-37DEF76B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E538-7E25-4316-BDE4-CE2328C8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23F93-844E-4D0E-80DE-E73B56CF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7E7D-5FA8-49F7-8BF6-FC17DB0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13E0A-FD57-4E8F-99EF-1C6913B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6FE-F565-4E98-8302-F7D1648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15CD7-DF87-4E07-AF48-F2BF915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3B66-E810-497A-8A83-9E791CF6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7B58D-28F3-4310-88C6-C3FB677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78516-1D33-4B0C-8365-CB22B6D1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B4C90-B2C6-42C4-8E23-6BFFE238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6542-0E05-4F2A-AFBC-3E302C19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EAC-48EC-4998-A0F6-7F6125B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00C6-EB29-4238-B30C-F4D66824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2990D-BED9-46C2-8FAA-ADF25866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85C2-0D4C-4A93-A61E-286C5C0E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AC31-A305-452B-BC82-11E8BBBD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C524-F073-4E1D-AE21-BDE6607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EBEC-83B7-4E19-A712-0DB24A7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248AC-6A12-4B5E-A3E7-F3859B026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2FF9-39AA-49EF-BA68-3D9E3D13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4FB5-A80C-4E4C-8DFA-950E7AE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6F0F-EADB-4C2D-8378-1D5C68A1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CFC6-F1FC-4307-9C8E-2B03507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A5C02-2AF3-434F-92C8-8C78E629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CF4B-F433-4772-9609-1EAC818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2938-DDED-448E-9C94-FE4B464B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4A3F-4537-4D24-BAE9-BF9D4DEFB20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7F98-E03A-4E20-8C8D-FAF9086F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E7EC-4849-445A-98FA-BD5D9FA4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8A9C994-500B-42CB-A82F-699FB5270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79421A0-A4E5-49AE-B2E1-A20457250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4316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184DEE-C1F4-47F5-8247-34D3D4476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F1C7D-44A5-4C4F-AA4B-37E1302CED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77145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5D2CD8-D455-416F-B24A-62AE7A99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AD345-1F13-4143-A20E-E00EB45998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4579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EA3C51-AFBF-41C3-90F6-8CAA0C631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B6803-B261-48B6-A71E-B34325B70A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43588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7F7FE2-71FE-44A9-9A84-79A04E702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8930-3FB9-4F3C-AB75-871355EC3D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50437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A2C46D-F902-49D5-AFD7-DCFBF305A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31AC4-06B2-4B7E-A5CF-F83C9622AF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37475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01E91C-EB9F-4C1E-8111-698537126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3EB77-3B79-42D2-8046-7CA7F70B60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350631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191BB6-8840-4B1F-9132-5C8642252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CAEFE-4CFE-47FA-923A-A54ACEDA63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4557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9BD868-78DB-4F2B-9FA6-465148CFC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46B2B-654D-4C98-9823-C456E27262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41731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5982F6F-B017-40BE-AF61-3711C82F2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7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172EA-948A-447D-B7E0-6EE5E27E40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16382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anal2 kumar</dc:creator>
  <cp:lastModifiedBy>anal2 kumar</cp:lastModifiedBy>
  <cp:revision>4</cp:revision>
  <dcterms:created xsi:type="dcterms:W3CDTF">2019-01-06T13:25:42Z</dcterms:created>
  <dcterms:modified xsi:type="dcterms:W3CDTF">2019-01-06T13:47:32Z</dcterms:modified>
</cp:coreProperties>
</file>