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/>
    <p:restoredTop sz="92626"/>
  </p:normalViewPr>
  <p:slideViewPr>
    <p:cSldViewPr snapToGrid="0" snapToObjects="1">
      <p:cViewPr>
        <p:scale>
          <a:sx n="81" d="100"/>
          <a:sy n="81" d="100"/>
        </p:scale>
        <p:origin x="124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\diegorodriguez-guerrios\Documents\Website_Comp429\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957263"/>
            <a:ext cx="8676222" cy="285273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ANAlog</a:t>
            </a:r>
            <a:r>
              <a:rPr lang="en-US" dirty="0" smtClean="0"/>
              <a:t> Catalog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Diego Rodriguez-</a:t>
            </a:r>
            <a:r>
              <a:rPr lang="en-US" dirty="0" err="1" smtClean="0"/>
              <a:t>Guerrios</a:t>
            </a:r>
            <a:endParaRPr lang="en-US" dirty="0" smtClean="0"/>
          </a:p>
          <a:p>
            <a:r>
              <a:rPr lang="en-US" dirty="0" smtClean="0"/>
              <a:t>Comp 424 </a:t>
            </a:r>
          </a:p>
          <a:p>
            <a:r>
              <a:rPr lang="en-US" dirty="0">
                <a:effectLst/>
              </a:rPr>
              <a:t>Dr Nick Hayward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86001"/>
            <a:ext cx="9905998" cy="3505200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Recently vinyl has done an incredible comeback. </a:t>
            </a:r>
          </a:p>
          <a:p>
            <a:r>
              <a:rPr lang="en-US" sz="2400" dirty="0">
                <a:effectLst/>
              </a:rPr>
              <a:t>According to the </a:t>
            </a:r>
            <a:r>
              <a:rPr lang="en-US" sz="2400" dirty="0" smtClean="0">
                <a:effectLst/>
              </a:rPr>
              <a:t>Recording </a:t>
            </a:r>
            <a:r>
              <a:rPr lang="en-US" sz="2400" dirty="0">
                <a:effectLst/>
              </a:rPr>
              <a:t>Industry Association of America, vinyl sales are up </a:t>
            </a:r>
            <a:r>
              <a:rPr lang="en-US" sz="2400" dirty="0" smtClean="0">
                <a:effectLst/>
              </a:rPr>
              <a:t>52%  </a:t>
            </a:r>
            <a:r>
              <a:rPr lang="en-US" sz="2400" dirty="0">
                <a:effectLst/>
              </a:rPr>
              <a:t>from the first half of 2014 to the first half of 2015 — or from $145.8 million to $221.8 million.</a:t>
            </a:r>
            <a:r>
              <a:rPr lang="en-US" sz="2400" dirty="0" smtClean="0">
                <a:effectLst/>
              </a:rPr>
              <a:t> </a:t>
            </a:r>
          </a:p>
          <a:p>
            <a:r>
              <a:rPr lang="en-US" sz="2400" dirty="0" smtClean="0">
                <a:effectLst/>
              </a:rPr>
              <a:t>With this increase on demand, comes a need for an application to keep count of the vinyl in </a:t>
            </a:r>
            <a:r>
              <a:rPr lang="en-US" sz="2400" dirty="0" smtClean="0">
                <a:effectLst/>
              </a:rPr>
              <a:t>people(hipsters)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smtClean="0">
                <a:effectLst/>
              </a:rPr>
              <a:t>collection. </a:t>
            </a:r>
          </a:p>
          <a:p>
            <a:r>
              <a:rPr lang="en-US" sz="2400" dirty="0" smtClean="0">
                <a:effectLst/>
              </a:rPr>
              <a:t>Currently there are many applications like these for wine bodegas,  but  current vinyl/music catalogs, seem to me, cluttered. Ex. </a:t>
            </a:r>
            <a:r>
              <a:rPr lang="en-US" sz="2400" dirty="0" err="1" smtClean="0">
                <a:effectLst/>
              </a:rPr>
              <a:t>Discogs</a:t>
            </a:r>
            <a:r>
              <a:rPr lang="en-US" sz="2400" dirty="0" smtClean="0">
                <a:effectLst/>
              </a:rPr>
              <a:t>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61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3451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Description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49062"/>
            <a:ext cx="9905998" cy="3972909"/>
          </a:xfrm>
        </p:spPr>
        <p:txBody>
          <a:bodyPr>
            <a:normAutofit/>
          </a:bodyPr>
          <a:lstStyle/>
          <a:p>
            <a:r>
              <a:rPr lang="en-US" sz="2800" b="1" dirty="0"/>
              <a:t>Create</a:t>
            </a:r>
            <a:r>
              <a:rPr lang="en-US" sz="2800" dirty="0"/>
              <a:t> a </a:t>
            </a:r>
            <a:r>
              <a:rPr lang="en-US" sz="2800" u="sng" dirty="0"/>
              <a:t>minimalist</a:t>
            </a:r>
            <a:r>
              <a:rPr lang="en-US" sz="2800" dirty="0"/>
              <a:t> catalog database for your vinyl/music records. </a:t>
            </a:r>
          </a:p>
          <a:p>
            <a:pPr marL="0" indent="0">
              <a:buNone/>
            </a:pPr>
            <a:r>
              <a:rPr lang="en-US" sz="2800" dirty="0">
                <a:effectLst/>
              </a:rPr>
              <a:t>      1) User will be able to register, login or logout </a:t>
            </a:r>
          </a:p>
          <a:p>
            <a:pPr marL="0" indent="0">
              <a:buNone/>
            </a:pPr>
            <a:r>
              <a:rPr lang="en-US" sz="2800" dirty="0">
                <a:effectLst/>
              </a:rPr>
              <a:t>	2) A member user will be able to add a vinyl album to his current collection </a:t>
            </a:r>
          </a:p>
          <a:p>
            <a:pPr marL="0" indent="0">
              <a:buNone/>
            </a:pPr>
            <a:r>
              <a:rPr lang="en-US" sz="2800" dirty="0">
                <a:effectLst/>
              </a:rPr>
              <a:t>	3) Anybody will be able search vinyl albums already in the database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1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Initial design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799"/>
            <a:ext cx="3549121" cy="271462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	Low-Fi Mock-Up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Home page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Vinyl Page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Log in Page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Sign in Page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084867" y="1202690"/>
            <a:ext cx="6909435" cy="4269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0897" y="1441450"/>
            <a:ext cx="686435" cy="3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Vinyl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0997" y="1441450"/>
            <a:ext cx="1029335" cy="3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About Us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7132" y="1428750"/>
            <a:ext cx="800735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Home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14167" y="1200150"/>
            <a:ext cx="800735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Sign 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27867" y="2345690"/>
            <a:ext cx="800735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41632" y="2343150"/>
            <a:ext cx="3543935" cy="345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Search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427767" y="3260090"/>
            <a:ext cx="605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6290732" y="3714750"/>
            <a:ext cx="1372235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u="sng">
                <a:effectLst/>
                <a:ea typeface="Calibri" charset="0"/>
                <a:cs typeface="Times New Roman" charset="0"/>
              </a:rPr>
              <a:t>Vinyl of the day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690532" y="285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690532" y="742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13" descr="/Users/diegorodriguez-guerrios/Documents/Website_Comp429/img/daft-pun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84" y="3291842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2343151"/>
            <a:ext cx="4545012" cy="3448050"/>
          </a:xfrm>
        </p:spPr>
        <p:txBody>
          <a:bodyPr/>
          <a:lstStyle/>
          <a:p>
            <a:r>
              <a:rPr lang="en-US" dirty="0" smtClean="0"/>
              <a:t>Black: </a:t>
            </a:r>
          </a:p>
          <a:p>
            <a:endParaRPr lang="en-US" dirty="0" smtClean="0"/>
          </a:p>
          <a:p>
            <a:r>
              <a:rPr lang="fi-FI" dirty="0"/>
              <a:t>#</a:t>
            </a:r>
            <a:r>
              <a:rPr lang="fi-FI" dirty="0" smtClean="0"/>
              <a:t>c51010</a:t>
            </a:r>
          </a:p>
          <a:p>
            <a:endParaRPr lang="fi-FI" dirty="0" smtClean="0"/>
          </a:p>
          <a:p>
            <a:r>
              <a:rPr lang="fi-FI" dirty="0" smtClean="0"/>
              <a:t>White:</a:t>
            </a:r>
          </a:p>
          <a:p>
            <a:endParaRPr lang="fi-FI" dirty="0"/>
          </a:p>
          <a:p>
            <a:r>
              <a:rPr lang="fi-FI" dirty="0" err="1" smtClean="0"/>
              <a:t>Smokewhite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2" y="3462734"/>
            <a:ext cx="1857375" cy="412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2" y="2542774"/>
            <a:ext cx="1857375" cy="412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2" y="4382694"/>
            <a:ext cx="1857375" cy="412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2" y="5186855"/>
            <a:ext cx="1857375" cy="4221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57963" y="2343151"/>
            <a:ext cx="4743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you mention the word vinyl, first thing that comes to my mind is an old vinyl disc with a red label in the center.</a:t>
            </a:r>
          </a:p>
          <a:p>
            <a:endParaRPr lang="en-US" sz="2400" dirty="0"/>
          </a:p>
          <a:p>
            <a:r>
              <a:rPr lang="en-US" sz="2400" dirty="0" smtClean="0"/>
              <a:t>I wanted to recreate that in my website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837" y="5004477"/>
            <a:ext cx="1877574" cy="157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Desgin</a:t>
            </a:r>
            <a:r>
              <a:rPr lang="en-US" sz="3600" dirty="0"/>
              <a:t> </a:t>
            </a:r>
            <a:r>
              <a:rPr lang="en-US" sz="3600" dirty="0" smtClean="0"/>
              <a:t>&amp; Navigation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513084"/>
          </a:xfrm>
        </p:spPr>
        <p:txBody>
          <a:bodyPr>
            <a:normAutofit fontScale="70000" lnSpcReduction="20000"/>
          </a:bodyPr>
          <a:lstStyle/>
          <a:p>
            <a:endParaRPr lang="en-US" sz="2400" dirty="0" smtClean="0">
              <a:effectLst/>
            </a:endParaRPr>
          </a:p>
          <a:p>
            <a:endParaRPr lang="en-US" sz="2400" dirty="0" smtClean="0">
              <a:effectLst/>
            </a:endParaRPr>
          </a:p>
          <a:p>
            <a:endParaRPr lang="en-US" sz="2400" dirty="0">
              <a:effectLst/>
            </a:endParaRPr>
          </a:p>
          <a:p>
            <a:r>
              <a:rPr lang="en-US" sz="3600" dirty="0" smtClean="0">
                <a:effectLst/>
              </a:rPr>
              <a:t>The design goal for this website is to keep Consistent fonts, color schemes</a:t>
            </a:r>
            <a:r>
              <a:rPr lang="en-US" sz="3600" dirty="0">
                <a:effectLst/>
              </a:rPr>
              <a:t> </a:t>
            </a:r>
            <a:r>
              <a:rPr lang="en-US" sz="3600" dirty="0" smtClean="0">
                <a:effectLst/>
              </a:rPr>
              <a:t>and feel throughout  all the websites. </a:t>
            </a:r>
          </a:p>
          <a:p>
            <a:r>
              <a:rPr lang="en-US" sz="3600" dirty="0" smtClean="0">
                <a:effectLst/>
              </a:rPr>
              <a:t>Most </a:t>
            </a:r>
            <a:r>
              <a:rPr lang="en-US" sz="3600" dirty="0">
                <a:effectLst/>
              </a:rPr>
              <a:t>navigation would be </a:t>
            </a:r>
            <a:r>
              <a:rPr lang="en-US" sz="3600" u="sng" dirty="0" smtClean="0">
                <a:effectLst/>
              </a:rPr>
              <a:t>text-based</a:t>
            </a:r>
            <a:r>
              <a:rPr lang="en-US" sz="3600" dirty="0" smtClean="0">
                <a:effectLst/>
              </a:rPr>
              <a:t>.(Ex. Home, Vinyl, Log In) </a:t>
            </a:r>
          </a:p>
          <a:p>
            <a:r>
              <a:rPr lang="en-US" sz="3600" dirty="0" smtClean="0">
                <a:effectLst/>
              </a:rPr>
              <a:t> Only when using the </a:t>
            </a:r>
            <a:r>
              <a:rPr lang="en-US" sz="3600" u="sng" dirty="0" smtClean="0">
                <a:effectLst/>
              </a:rPr>
              <a:t>forms</a:t>
            </a:r>
            <a:r>
              <a:rPr lang="en-US" sz="3600" dirty="0" smtClean="0">
                <a:effectLst/>
              </a:rPr>
              <a:t> some elements will have icons to help the user experience.</a:t>
            </a:r>
          </a:p>
          <a:p>
            <a:pPr marL="0" indent="0">
              <a:buNone/>
            </a:pPr>
            <a:r>
              <a:rPr lang="en-US" sz="3600" dirty="0" smtClean="0">
                <a:effectLst/>
              </a:rPr>
              <a:t> </a:t>
            </a:r>
          </a:p>
          <a:p>
            <a:endParaRPr lang="en-US" sz="2400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4607"/>
          </a:xfrm>
        </p:spPr>
        <p:txBody>
          <a:bodyPr/>
          <a:lstStyle/>
          <a:p>
            <a:r>
              <a:rPr lang="en-US" dirty="0" err="1" smtClean="0"/>
              <a:t>Protoype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769" y="804041"/>
            <a:ext cx="10352045" cy="58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file:///Users/diegorodriguez-guerrios/Documents/Website_Comp429/index.html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work 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17531"/>
            <a:ext cx="9905998" cy="3473669"/>
          </a:xfrm>
        </p:spPr>
        <p:txBody>
          <a:bodyPr>
            <a:noAutofit/>
          </a:bodyPr>
          <a:lstStyle/>
          <a:p>
            <a:r>
              <a:rPr lang="en-US" sz="2800" dirty="0" smtClean="0"/>
              <a:t>Add Members homepage &amp; search results page</a:t>
            </a:r>
          </a:p>
          <a:p>
            <a:r>
              <a:rPr lang="en-US" sz="2800" dirty="0" smtClean="0"/>
              <a:t>Add transparent square via HTML/CSS instead of being in the image. </a:t>
            </a:r>
          </a:p>
          <a:p>
            <a:r>
              <a:rPr lang="en-US" sz="2800" dirty="0" smtClean="0"/>
              <a:t>Make the website responsive to screen size changes</a:t>
            </a:r>
          </a:p>
          <a:p>
            <a:r>
              <a:rPr lang="en-US" sz="2800" dirty="0" smtClean="0"/>
              <a:t>Connect the website it to a database</a:t>
            </a:r>
          </a:p>
          <a:p>
            <a:r>
              <a:rPr lang="en-US" sz="2800" dirty="0" smtClean="0"/>
              <a:t>Make the log in and Sign up more similar to the home page(there is a lack of consistency between them)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07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537</TotalTime>
  <Words>229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Times New Roman</vt:lpstr>
      <vt:lpstr>Arial</vt:lpstr>
      <vt:lpstr>Mesh</vt:lpstr>
      <vt:lpstr>The ANAlog Catalog website</vt:lpstr>
      <vt:lpstr>Introduction</vt:lpstr>
      <vt:lpstr>Project Description</vt:lpstr>
      <vt:lpstr>Initial design</vt:lpstr>
      <vt:lpstr>Color Scheme</vt:lpstr>
      <vt:lpstr>Desgin &amp; Navigation</vt:lpstr>
      <vt:lpstr>Protoype: </vt:lpstr>
      <vt:lpstr>Demo</vt:lpstr>
      <vt:lpstr>Things to work on: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Catalog </dc:title>
  <dc:creator>Rodriguez-Guerrios, Diego</dc:creator>
  <cp:lastModifiedBy>Rodriguez-Guerrios, Diego</cp:lastModifiedBy>
  <cp:revision>16</cp:revision>
  <dcterms:created xsi:type="dcterms:W3CDTF">2016-03-13T18:44:37Z</dcterms:created>
  <dcterms:modified xsi:type="dcterms:W3CDTF">2016-03-14T22:27:44Z</dcterms:modified>
</cp:coreProperties>
</file>