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5" r:id="rId4"/>
  </p:sldMasterIdLst>
  <p:notesMasterIdLst>
    <p:notesMasterId r:id="rId8"/>
  </p:notesMasterIdLst>
  <p:handoutMasterIdLst>
    <p:handoutMasterId r:id="rId9"/>
  </p:handoutMasterIdLst>
  <p:sldIdLst>
    <p:sldId id="2147479846" r:id="rId5"/>
    <p:sldId id="2147479834" r:id="rId6"/>
    <p:sldId id="2147479860" r:id="rId7"/>
  </p:sldIdLst>
  <p:sldSz cx="12192000" cy="6858000"/>
  <p:notesSz cx="7010400" cy="9296400"/>
  <p:embeddedFontLst>
    <p:embeddedFont>
      <p:font typeface="Barlow" panose="00000500000000000000" pitchFamily="2" charset="0"/>
      <p:regular r:id="rId10"/>
      <p:bold r:id="rId11"/>
      <p:italic r:id="rId12"/>
      <p:boldItalic r:id="rId13"/>
    </p:embeddedFont>
    <p:embeddedFont>
      <p:font typeface="Barlow Medium" panose="00000600000000000000" pitchFamily="2" charset="0"/>
      <p:regular r:id="rId14"/>
      <p:italic r:id="rId15"/>
    </p:embeddedFont>
    <p:embeddedFont>
      <p:font typeface="Barlow SemiBold" panose="00000700000000000000" pitchFamily="2" charset="0"/>
      <p:regular r:id="rId16"/>
      <p:bold r:id="rId17"/>
      <p:italic r:id="rId18"/>
      <p:boldItalic r:id="rId19"/>
    </p:embeddedFont>
    <p:embeddedFont>
      <p:font typeface="Wingdings 3" panose="05040102010807070707" pitchFamily="18" charset="2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gital" id="{09F50D75-F31D-4108-A413-DCE63BD6E272}">
          <p14:sldIdLst>
            <p14:sldId id="2147479846"/>
            <p14:sldId id="2147479834"/>
            <p14:sldId id="21474798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151DE2-766A-42B1-0845-564F1EFC92C8}" name="Corley, Chuck" initials="CC" userId="S::Chuck.Corley@analog.com::9b82cf21-72de-4287-943d-2b8797d81e32" providerId="AD"/>
  <p188:author id="{B32441EB-C32A-3CA3-B2FD-35A7E093F3DD}" name="Shaw, Shelly" initials="SS" userId="S::shelly.shaw@analog.com::fffc5d37-691b-410b-b340-04c3784de4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" initials=" 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B9"/>
    <a:srgbClr val="F0F0F2"/>
    <a:srgbClr val="A1F0B7"/>
    <a:srgbClr val="6DE9FA"/>
    <a:srgbClr val="6DE9EC"/>
    <a:srgbClr val="CCDEEE"/>
    <a:srgbClr val="6DE1EC"/>
    <a:srgbClr val="E7EFF7"/>
    <a:srgbClr val="D8D9DF"/>
    <a:srgbClr val="ECECE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–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–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200"/>
            </a:lvl1pPr>
          </a:lstStyle>
          <a:p>
            <a:endParaRPr lang="en-US" sz="1000">
              <a:solidFill>
                <a:schemeClr val="bg1">
                  <a:lumMod val="50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597444" y="8829967"/>
            <a:ext cx="411333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200"/>
            </a:lvl1pPr>
          </a:lstStyle>
          <a:p>
            <a:fld id="{013FF889-DBB5-E540-8E75-47BFCA628842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Barlow" pitchFamily="2" charset="77"/>
                <a:cs typeface="Arial" panose="020B0604020202020204" pitchFamily="34" charset="0"/>
              </a:rPr>
              <a:t>‹#›</a:t>
            </a:fld>
            <a:endParaRPr lang="en-US">
              <a:solidFill>
                <a:schemeClr val="bg1">
                  <a:lumMod val="50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37839" y="8829967"/>
            <a:ext cx="3271521" cy="46482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Barlow" pitchFamily="2" charset="77"/>
                <a:ea typeface="+mn-ea"/>
                <a:cs typeface="Arial" panose="020B0604020202020204" pitchFamily="34" charset="0"/>
              </a:rPr>
              <a:t>Analog Devices Confidential Information</a:t>
            </a:r>
          </a:p>
        </p:txBody>
      </p:sp>
      <p:sp>
        <p:nvSpPr>
          <p:cNvPr id="7" name="Header Placeholder 1"/>
          <p:cNvSpPr>
            <a:spLocks noGrp="1"/>
          </p:cNvSpPr>
          <p:nvPr>
            <p:ph type="hdr" sz="quarter"/>
          </p:nvPr>
        </p:nvSpPr>
        <p:spPr>
          <a:xfrm>
            <a:off x="1676234" y="108612"/>
            <a:ext cx="4282113" cy="464820"/>
          </a:xfrm>
          <a:prstGeom prst="rect">
            <a:avLst/>
          </a:prstGeom>
        </p:spPr>
        <p:txBody>
          <a:bodyPr vert="horz" lIns="93177" tIns="0" rIns="93177" bIns="0" rtlCol="0" anchor="t"/>
          <a:lstStyle>
            <a:lvl1pPr algn="l">
              <a:defRPr sz="1200"/>
            </a:lvl1pPr>
          </a:lstStyle>
          <a:p>
            <a:endParaRPr lang="en-US" sz="1000">
              <a:solidFill>
                <a:schemeClr val="bg1">
                  <a:lumMod val="50000"/>
                </a:schemeClr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551" y="108612"/>
            <a:ext cx="1323726" cy="535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4C274-FC20-274E-ABAE-1B6BD23BAF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C9AD1-494E-6A4E-8F5F-425D5063F09E}" type="datetimeFigureOut">
              <a:rPr lang="en-US" smtClean="0"/>
              <a:t>9/17/2024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34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928" userDrawn="1">
          <p15:clr>
            <a:srgbClr val="F26B43"/>
          </p15:clr>
        </p15:guide>
        <p15:guide id="2" pos="2208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814897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l">
              <a:defRPr sz="1000" b="0" i="0"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rgbClr val="FFFFFF">
                    <a:lumMod val="65000"/>
                  </a:srgbClr>
                </a:solidFill>
              </a:rPr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9360" y="8829967"/>
            <a:ext cx="699418" cy="464820"/>
          </a:xfrm>
          <a:prstGeom prst="rect">
            <a:avLst/>
          </a:prstGeom>
        </p:spPr>
        <p:txBody>
          <a:bodyPr vert="horz" lIns="93177" tIns="46589" rIns="93177" bIns="46589" rtlCol="0" anchor="ctr"/>
          <a:lstStyle>
            <a:lvl1pPr algn="r">
              <a:defRPr sz="1000" b="0" i="0">
                <a:solidFill>
                  <a:schemeClr val="tx1">
                    <a:lumMod val="50000"/>
                    <a:lumOff val="50000"/>
                  </a:schemeClr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fld id="{900B8651-D313-4300-801F-83656702695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37839" y="8829967"/>
            <a:ext cx="3271521" cy="464820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Barlow" pitchFamily="2" charset="77"/>
                <a:ea typeface="+mn-ea"/>
                <a:cs typeface="Arial" panose="020B0604020202020204" pitchFamily="34" charset="0"/>
              </a:rPr>
              <a:t>Analog Devices Confidential Information</a:t>
            </a:r>
          </a:p>
        </p:txBody>
      </p:sp>
      <p:sp>
        <p:nvSpPr>
          <p:cNvPr id="9" name="Header Placeholder 1"/>
          <p:cNvSpPr>
            <a:spLocks noGrp="1"/>
          </p:cNvSpPr>
          <p:nvPr>
            <p:ph type="hdr" sz="quarter"/>
          </p:nvPr>
        </p:nvSpPr>
        <p:spPr>
          <a:xfrm>
            <a:off x="1676234" y="108612"/>
            <a:ext cx="4282113" cy="464820"/>
          </a:xfrm>
          <a:prstGeom prst="rect">
            <a:avLst/>
          </a:prstGeom>
        </p:spPr>
        <p:txBody>
          <a:bodyPr vert="horz" lIns="93177" tIns="0" rIns="93177" bIns="0" rtlCol="0" anchor="t"/>
          <a:lstStyle>
            <a:lvl1pPr algn="l">
              <a:defRPr sz="1200" b="0" i="0">
                <a:latin typeface="Barlow" pitchFamily="2" charset="77"/>
              </a:defRPr>
            </a:lvl1pPr>
          </a:lstStyle>
          <a:p>
            <a:endParaRPr lang="en-US" sz="100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Date Placeholder 2"/>
          <p:cNvSpPr>
            <a:spLocks noGrp="1"/>
          </p:cNvSpPr>
          <p:nvPr>
            <p:ph type="dt" sz="quarter" idx="1"/>
          </p:nvPr>
        </p:nvSpPr>
        <p:spPr>
          <a:xfrm>
            <a:off x="6056670" y="108612"/>
            <a:ext cx="952107" cy="464820"/>
          </a:xfrm>
          <a:prstGeom prst="rect">
            <a:avLst/>
          </a:prstGeom>
        </p:spPr>
        <p:txBody>
          <a:bodyPr vert="horz" lIns="93177" tIns="0" rIns="93177" bIns="0" rtlCol="0" anchor="t"/>
          <a:lstStyle>
            <a:lvl1pPr algn="r">
              <a:defRPr sz="1200" b="0" i="0">
                <a:latin typeface="Barlow" pitchFamily="2" charset="77"/>
              </a:defRPr>
            </a:lvl1pPr>
          </a:lstStyle>
          <a:p>
            <a:fld id="{2C2AD557-2032-D74A-B281-F0540E660787}" type="datetimeFigureOut">
              <a:rPr lang="en-US" sz="1000" smtClean="0">
                <a:solidFill>
                  <a:schemeClr val="bg1">
                    <a:lumMod val="50000"/>
                  </a:schemeClr>
                </a:solidFill>
                <a:cs typeface="Arial" panose="020B0604020202020204" pitchFamily="34" charset="0"/>
              </a:rPr>
              <a:pPr/>
              <a:t>9/17/2024</a:t>
            </a:fld>
            <a:endParaRPr lang="en-US" sz="100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51" y="108612"/>
            <a:ext cx="1323726" cy="535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13899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buClr>
        <a:schemeClr val="tx2"/>
      </a:buClr>
      <a:buSzPct val="75000"/>
      <a:buFont typeface="Wingdings 3" panose="05040102010807070707" pitchFamily="18" charset="2"/>
      <a:buChar char="u"/>
      <a:defRPr sz="1200" b="0" i="0" kern="1200">
        <a:solidFill>
          <a:schemeClr val="tx1">
            <a:lumMod val="50000"/>
            <a:lumOff val="50000"/>
          </a:schemeClr>
        </a:solidFill>
        <a:latin typeface="Barlow" pitchFamily="2" charset="77"/>
        <a:ea typeface="+mn-ea"/>
        <a:cs typeface="Arial" panose="020B0604020202020204" pitchFamily="34" charset="0"/>
      </a:defRPr>
    </a:lvl1pPr>
    <a:lvl2pPr marL="344488" indent="-171450" algn="l" defTabSz="914400" rtl="0" eaLnBrk="1" latinLnBrk="0" hangingPunct="1">
      <a:buClr>
        <a:schemeClr val="tx2"/>
      </a:buClr>
      <a:buSzPct val="100000"/>
      <a:buFont typeface="Wingdings" panose="05000000000000000000" pitchFamily="2" charset="2"/>
      <a:buChar char="§"/>
      <a:defRPr sz="1200" b="0" i="0" kern="1200">
        <a:solidFill>
          <a:schemeClr val="tx1">
            <a:lumMod val="50000"/>
            <a:lumOff val="50000"/>
          </a:schemeClr>
        </a:solidFill>
        <a:latin typeface="Barlow" pitchFamily="2" charset="77"/>
        <a:ea typeface="+mn-ea"/>
        <a:cs typeface="Arial" panose="020B0604020202020204" pitchFamily="34" charset="0"/>
      </a:defRPr>
    </a:lvl2pPr>
    <a:lvl3pPr marL="511175" indent="-171450" algn="l" defTabSz="914400" rtl="0" eaLnBrk="1" latinLnBrk="0" hangingPunct="1">
      <a:buClr>
        <a:schemeClr val="tx2"/>
      </a:buClr>
      <a:buSzPct val="100000"/>
      <a:buFont typeface="Wingdings" panose="05000000000000000000" pitchFamily="2" charset="2"/>
      <a:buChar char="§"/>
      <a:defRPr sz="1200" b="0" i="0" kern="1200">
        <a:solidFill>
          <a:schemeClr val="tx1">
            <a:lumMod val="50000"/>
            <a:lumOff val="50000"/>
          </a:schemeClr>
        </a:solidFill>
        <a:latin typeface="Barlow" pitchFamily="2" charset="77"/>
        <a:ea typeface="+mn-ea"/>
        <a:cs typeface="Arial" panose="020B0604020202020204" pitchFamily="34" charset="0"/>
      </a:defRPr>
    </a:lvl3pPr>
    <a:lvl4pPr marL="688975" indent="-171450" algn="l" defTabSz="914400" rtl="0" eaLnBrk="1" latinLnBrk="0" hangingPunct="1">
      <a:buClr>
        <a:schemeClr val="tx2"/>
      </a:buClr>
      <a:buSzPct val="100000"/>
      <a:buFont typeface="Wingdings" panose="05000000000000000000" pitchFamily="2" charset="2"/>
      <a:buChar char="§"/>
      <a:defRPr sz="1200" b="0" i="0" kern="1200">
        <a:solidFill>
          <a:schemeClr val="tx1">
            <a:lumMod val="50000"/>
            <a:lumOff val="50000"/>
          </a:schemeClr>
        </a:solidFill>
        <a:latin typeface="Barlow" pitchFamily="2" charset="77"/>
        <a:ea typeface="+mn-ea"/>
        <a:cs typeface="Arial" panose="020B0604020202020204" pitchFamily="34" charset="0"/>
      </a:defRPr>
    </a:lvl4pPr>
    <a:lvl5pPr marL="855663" indent="-171450" algn="l" defTabSz="914400" rtl="0" eaLnBrk="1" latinLnBrk="0" hangingPunct="1">
      <a:buClr>
        <a:schemeClr val="tx2"/>
      </a:buClr>
      <a:buSzPct val="100000"/>
      <a:buFont typeface="Wingdings" panose="05000000000000000000" pitchFamily="2" charset="2"/>
      <a:buChar char="§"/>
      <a:defRPr sz="1200" b="0" i="0" kern="1200">
        <a:solidFill>
          <a:schemeClr val="tx1">
            <a:lumMod val="50000"/>
            <a:lumOff val="50000"/>
          </a:schemeClr>
        </a:solidFill>
        <a:latin typeface="Barlow" pitchFamily="2" charset="77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8143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B8651-D313-4300-801F-83656702695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hyperlink" Target="https://www.analog.com/en/index.html" TargetMode="Externa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face with lines and dots&#10;&#10;Description automatically generated">
            <a:extLst>
              <a:ext uri="{FF2B5EF4-FFF2-40B4-BE49-F238E27FC236}">
                <a16:creationId xmlns:a16="http://schemas.microsoft.com/office/drawing/2014/main" id="{AA5894BE-66DB-3F03-080B-972703B67AD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82DBB19-BE83-0541-3635-12CD5C3F5854}"/>
              </a:ext>
            </a:extLst>
          </p:cNvPr>
          <p:cNvGrpSpPr/>
          <p:nvPr userDrawn="1"/>
        </p:nvGrpSpPr>
        <p:grpSpPr>
          <a:xfrm>
            <a:off x="0" y="0"/>
            <a:ext cx="7617658" cy="6862572"/>
            <a:chOff x="1" y="-4572"/>
            <a:chExt cx="7617658" cy="6862572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5FC119F-E5C1-1AE1-32E6-4233A6DC8728}"/>
                </a:ext>
              </a:extLst>
            </p:cNvPr>
            <p:cNvSpPr/>
            <p:nvPr userDrawn="1"/>
          </p:nvSpPr>
          <p:spPr>
            <a:xfrm>
              <a:off x="104172" y="205255"/>
              <a:ext cx="7513487" cy="6652745"/>
            </a:xfrm>
            <a:custGeom>
              <a:avLst/>
              <a:gdLst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501110 w 7513487"/>
                <a:gd name="connsiteY3" fmla="*/ 6858000 h 6858000"/>
                <a:gd name="connsiteX4" fmla="*/ 0 w 7513487"/>
                <a:gd name="connsiteY4" fmla="*/ 6858000 h 6858000"/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859925 w 7513487"/>
                <a:gd name="connsiteY3" fmla="*/ 6638374 h 6858000"/>
                <a:gd name="connsiteX4" fmla="*/ 0 w 7513487"/>
                <a:gd name="connsiteY4" fmla="*/ 6858000 h 6858000"/>
                <a:gd name="connsiteX5" fmla="*/ 0 w 7513487"/>
                <a:gd name="connsiteY5" fmla="*/ 0 h 6858000"/>
                <a:gd name="connsiteX0" fmla="*/ 0 w 7513487"/>
                <a:gd name="connsiteY0" fmla="*/ 0 h 6649933"/>
                <a:gd name="connsiteX1" fmla="*/ 1541566 w 7513487"/>
                <a:gd name="connsiteY1" fmla="*/ 0 h 6649933"/>
                <a:gd name="connsiteX2" fmla="*/ 7513487 w 7513487"/>
                <a:gd name="connsiteY2" fmla="*/ 3417425 h 6649933"/>
                <a:gd name="connsiteX3" fmla="*/ 1859925 w 7513487"/>
                <a:gd name="connsiteY3" fmla="*/ 6638374 h 6649933"/>
                <a:gd name="connsiteX4" fmla="*/ 0 w 7513487"/>
                <a:gd name="connsiteY4" fmla="*/ 6649933 h 6649933"/>
                <a:gd name="connsiteX5" fmla="*/ 0 w 7513487"/>
                <a:gd name="connsiteY5" fmla="*/ 0 h 6649933"/>
                <a:gd name="connsiteX0" fmla="*/ 0 w 7513487"/>
                <a:gd name="connsiteY0" fmla="*/ 0 h 6643886"/>
                <a:gd name="connsiteX1" fmla="*/ 1541566 w 7513487"/>
                <a:gd name="connsiteY1" fmla="*/ 0 h 6643886"/>
                <a:gd name="connsiteX2" fmla="*/ 7513487 w 7513487"/>
                <a:gd name="connsiteY2" fmla="*/ 3417425 h 6643886"/>
                <a:gd name="connsiteX3" fmla="*/ 1859925 w 7513487"/>
                <a:gd name="connsiteY3" fmla="*/ 6638374 h 6643886"/>
                <a:gd name="connsiteX4" fmla="*/ 0 w 7513487"/>
                <a:gd name="connsiteY4" fmla="*/ 6643886 h 6643886"/>
                <a:gd name="connsiteX5" fmla="*/ 0 w 7513487"/>
                <a:gd name="connsiteY5" fmla="*/ 0 h 664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3487" h="6643886">
                  <a:moveTo>
                    <a:pt x="0" y="0"/>
                  </a:moveTo>
                  <a:lnTo>
                    <a:pt x="1541566" y="0"/>
                  </a:lnTo>
                  <a:lnTo>
                    <a:pt x="7513487" y="3417425"/>
                  </a:lnTo>
                  <a:lnTo>
                    <a:pt x="1859925" y="6638374"/>
                  </a:lnTo>
                  <a:lnTo>
                    <a:pt x="0" y="6643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520706B-777E-9595-D3C1-9BB1612CF2D4}"/>
                </a:ext>
              </a:extLst>
            </p:cNvPr>
            <p:cNvSpPr/>
            <p:nvPr userDrawn="1"/>
          </p:nvSpPr>
          <p:spPr>
            <a:xfrm>
              <a:off x="1" y="-4572"/>
              <a:ext cx="7513487" cy="6862572"/>
            </a:xfrm>
            <a:custGeom>
              <a:avLst/>
              <a:gdLst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501110 w 7513487"/>
                <a:gd name="connsiteY3" fmla="*/ 6858000 h 6858000"/>
                <a:gd name="connsiteX4" fmla="*/ 0 w 7513487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3487" h="6858000">
                  <a:moveTo>
                    <a:pt x="0" y="0"/>
                  </a:moveTo>
                  <a:lnTo>
                    <a:pt x="1541566" y="0"/>
                  </a:lnTo>
                  <a:lnTo>
                    <a:pt x="7513487" y="3417425"/>
                  </a:lnTo>
                  <a:lnTo>
                    <a:pt x="150111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588744DB-1311-FD44-08B4-4C38AD1A2307}"/>
              </a:ext>
            </a:extLst>
          </p:cNvPr>
          <p:cNvSpPr txBox="1"/>
          <p:nvPr userDrawn="1"/>
        </p:nvSpPr>
        <p:spPr>
          <a:xfrm>
            <a:off x="432854" y="6204857"/>
            <a:ext cx="949632" cy="20682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E4056"/>
              </a:buClr>
              <a:buSzPct val="75000"/>
              <a:buFont typeface="Barlow"/>
              <a:buNone/>
              <a:tabLst/>
              <a:defRPr/>
            </a:pPr>
            <a:r>
              <a:rPr lang="en-IE" sz="1400" b="0" i="0" u="none" spc="0" baseline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arlow Medium" pitchFamily="2" charset="77"/>
              </a:rPr>
              <a:t>analog.com</a:t>
            </a:r>
            <a:endParaRPr lang="en-IE" sz="1400" b="0" i="0" u="none" spc="100" baseline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Barlow Medium" pitchFamily="2" charset="77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0870D2-F55C-0902-1516-C408670EB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4293" y="4667812"/>
            <a:ext cx="3600000" cy="2700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="1" i="0" spc="0" baseline="0">
                <a:solidFill>
                  <a:schemeClr val="accent2">
                    <a:lumMod val="60000"/>
                    <a:lumOff val="40000"/>
                  </a:schemeClr>
                </a:solidFill>
                <a:latin typeface="Barlow Medium" pitchFamily="2" charset="77"/>
              </a:defRPr>
            </a:lvl1pPr>
          </a:lstStyle>
          <a:p>
            <a:r>
              <a:rPr lang="en-US"/>
              <a:t>CLICK TO ADD AUTHOR NAME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9581A5B-08A0-55E5-A119-CF48B3A0CB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4293" y="4963932"/>
            <a:ext cx="2880000" cy="390388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spc="0" baseline="0">
                <a:solidFill>
                  <a:schemeClr val="bg1"/>
                </a:solidFill>
                <a:latin typeface="Barlow Medium" pitchFamily="2" charset="77"/>
              </a:defRPr>
            </a:lvl1pPr>
          </a:lstStyle>
          <a:p>
            <a:r>
              <a:rPr lang="en-US"/>
              <a:t>CLICK TO ADD JOB TITLE (OPTIONAL)</a:t>
            </a:r>
          </a:p>
          <a:p>
            <a:endParaRPr lang="en-US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8773706-0913-69B7-97E3-DC0A1AF27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403" y="2448560"/>
            <a:ext cx="5040000" cy="197900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spc="0" baseline="0">
                <a:solidFill>
                  <a:schemeClr val="bg1"/>
                </a:solidFill>
                <a:latin typeface="Barlow Medium" pitchFamily="2" charset="77"/>
              </a:defRPr>
            </a:lvl1pPr>
          </a:lstStyle>
          <a:p>
            <a:r>
              <a:rPr lang="en-US"/>
              <a:t>CLICK TO ADD TITLE, 3 LINES MAX, 44 PT., ALL CAPS</a:t>
            </a:r>
          </a:p>
        </p:txBody>
      </p:sp>
      <p:pic>
        <p:nvPicPr>
          <p:cNvPr id="18" name="Picture 17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3FE9AF60-187B-32D6-5918-807D87C9AF5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71" y="1194385"/>
            <a:ext cx="2772076" cy="693019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6D5AEDC-0FFE-ABB7-1D07-2EC55A51A5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293" y="5573532"/>
            <a:ext cx="2644187" cy="166868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0" i="0" spc="0" baseline="0">
                <a:solidFill>
                  <a:schemeClr val="bg1"/>
                </a:solidFill>
                <a:latin typeface="Barlow Medium" pitchFamily="2" charset="77"/>
              </a:defRPr>
            </a:lvl1pPr>
          </a:lstStyle>
          <a:p>
            <a:r>
              <a:rPr lang="en-US"/>
              <a:t>CLICK TO ADD  MONTH DAY,  YEAR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68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– Blank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B3EDFCD4-7929-70C4-9432-340F7330D5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450000"/>
          </a:xfrm>
        </p:spPr>
        <p:txBody>
          <a:bodyPr anchor="t" anchorCtr="0"/>
          <a:lstStyle>
            <a:lvl1pPr>
              <a:defRPr sz="3400" spc="0" baseline="0"/>
            </a:lvl1pPr>
          </a:lstStyle>
          <a:p>
            <a:r>
              <a:rPr lang="en-GB"/>
              <a:t>Click to Add Title in Barlow Medium 34 pt. Title Case</a:t>
            </a:r>
            <a:endParaRPr lang="en-US"/>
          </a:p>
        </p:txBody>
      </p:sp>
      <p:sp>
        <p:nvSpPr>
          <p:cNvPr id="5" name="Legal Statement">
            <a:extLst>
              <a:ext uri="{FF2B5EF4-FFF2-40B4-BE49-F238E27FC236}">
                <a16:creationId xmlns:a16="http://schemas.microsoft.com/office/drawing/2014/main" id="{7871367D-7375-6375-389F-F115B4BF6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7998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Alternat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E1006A-6F73-6CC5-9A6B-003C025FE1EF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6299113" y="1611369"/>
            <a:ext cx="5473925" cy="4752217"/>
          </a:xfrm>
          <a:prstGeom prst="roundRect">
            <a:avLst>
              <a:gd name="adj" fmla="val 5234"/>
            </a:avLst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lIns="144000" tIns="396000" rIns="144000" bIns="144000"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B4FFC0-576B-550B-4CBA-830C438E3C7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8400" y="1611369"/>
            <a:ext cx="5473925" cy="4752217"/>
          </a:xfrm>
          <a:prstGeom prst="roundRect">
            <a:avLst>
              <a:gd name="adj" fmla="val 5234"/>
            </a:avLst>
          </a:prstGeom>
          <a:solidFill>
            <a:schemeClr val="bg1"/>
          </a:solidFill>
          <a:ln w="12700">
            <a:solidFill>
              <a:schemeClr val="tx2"/>
            </a:solidFill>
          </a:ln>
        </p:spPr>
        <p:txBody>
          <a:bodyPr lIns="144000" tIns="396000" rIns="144000" bIns="144000"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9584966-DCD6-8C56-A7AE-A5F3EED448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39425" y="1424722"/>
            <a:ext cx="4320000" cy="450000"/>
          </a:xfrm>
          <a:prstGeom prst="roundRect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9525" indent="0" algn="ctr">
              <a:buNone/>
              <a:defRPr sz="1800" b="1" i="0" cap="all" spc="0" baseline="0">
                <a:solidFill>
                  <a:schemeClr val="bg1"/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CLICK TO EDIT</a:t>
            </a:r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D966385-8094-359F-8BF6-14B20C45B0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48225" y="1424722"/>
            <a:ext cx="4320000" cy="450000"/>
          </a:xfrm>
          <a:prstGeom prst="roundRect">
            <a:avLst/>
          </a:prstGeom>
          <a:solidFill>
            <a:schemeClr val="tx2"/>
          </a:solidFill>
        </p:spPr>
        <p:txBody>
          <a:bodyPr anchor="ctr">
            <a:noAutofit/>
          </a:bodyPr>
          <a:lstStyle>
            <a:lvl1pPr marL="9525" indent="0" algn="ctr">
              <a:buNone/>
              <a:defRPr sz="1800" b="1" i="0" cap="all" spc="0" baseline="0">
                <a:solidFill>
                  <a:schemeClr val="bg1"/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CLICK TO EDIT</a:t>
            </a:r>
            <a:endParaRPr lang="en-US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E8E69EFB-DB84-85D7-5A08-DEB0A4239C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450000"/>
          </a:xfrm>
        </p:spPr>
        <p:txBody>
          <a:bodyPr anchor="t" anchorCtr="0"/>
          <a:lstStyle>
            <a:lvl1pPr>
              <a:defRPr sz="3400" spc="0" baseline="0"/>
            </a:lvl1pPr>
          </a:lstStyle>
          <a:p>
            <a:r>
              <a:rPr lang="en-GB"/>
              <a:t>Click to Add Title in Barlow Medium 34 pt. Title Case</a:t>
            </a:r>
            <a:endParaRPr lang="en-US"/>
          </a:p>
        </p:txBody>
      </p:sp>
      <p:sp>
        <p:nvSpPr>
          <p:cNvPr id="4" name="Legal Statement">
            <a:extLst>
              <a:ext uri="{FF2B5EF4-FFF2-40B4-BE49-F238E27FC236}">
                <a16:creationId xmlns:a16="http://schemas.microsoft.com/office/drawing/2014/main" id="{A4172DC8-DAEB-DA65-B7D0-4375BAAF4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13003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Primary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A95C4C3B-10C4-0120-AC38-37772A15D8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450000"/>
          </a:xfrm>
        </p:spPr>
        <p:txBody>
          <a:bodyPr anchor="t" anchorCtr="0"/>
          <a:lstStyle>
            <a:lvl1pPr>
              <a:defRPr sz="3400" spc="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in Barlow Medium 34 pt. Title Case</a:t>
            </a:r>
            <a:endParaRPr lang="en-US"/>
          </a:p>
        </p:txBody>
      </p:sp>
      <p:sp>
        <p:nvSpPr>
          <p:cNvPr id="5" name="Legal Statement">
            <a:extLst>
              <a:ext uri="{FF2B5EF4-FFF2-40B4-BE49-F238E27FC236}">
                <a16:creationId xmlns:a16="http://schemas.microsoft.com/office/drawing/2014/main" id="{66C39159-BCC2-B041-F567-DE7D235B6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2C34F2-A2E5-C931-892C-CE8C345AC02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353312"/>
            <a:ext cx="11358000" cy="50948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2pPr>
            <a:lvl3pPr marL="866775" indent="-22225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1371600" indent="-230400">
              <a:spcAft>
                <a:spcPts val="60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470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8EBEF964-9A29-D2F2-948D-360000444C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450000"/>
          </a:xfrm>
        </p:spPr>
        <p:txBody>
          <a:bodyPr anchor="t" anchorCtr="0"/>
          <a:lstStyle>
            <a:lvl1pPr>
              <a:defRPr sz="3400" spc="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in Barlow Medium 34 pt. Title Case</a:t>
            </a:r>
            <a:endParaRPr lang="en-US"/>
          </a:p>
        </p:txBody>
      </p:sp>
      <p:sp>
        <p:nvSpPr>
          <p:cNvPr id="5" name="Legal Statement">
            <a:extLst>
              <a:ext uri="{FF2B5EF4-FFF2-40B4-BE49-F238E27FC236}">
                <a16:creationId xmlns:a16="http://schemas.microsoft.com/office/drawing/2014/main" id="{AA466246-E68E-2DF8-CC5A-210C44FF9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B10E12-5D30-25F8-D19C-B3E68E6B38A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353312"/>
            <a:ext cx="11358000" cy="509483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2pPr>
            <a:lvl3pPr marL="866775" indent="-22225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1371600" indent="-230400">
              <a:spcAft>
                <a:spcPts val="60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281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and Content -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E74B564B-7F9F-32DC-1EEB-57A3EFAD5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842400"/>
          </a:xfrm>
        </p:spPr>
        <p:txBody>
          <a:bodyPr anchor="t" anchorCtr="0"/>
          <a:lstStyle>
            <a:lvl1pPr>
              <a:defRPr sz="3400" spc="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in Barlow Medium 34 pt. </a:t>
            </a:r>
            <a:br>
              <a:rPr lang="en-GB"/>
            </a:br>
            <a:r>
              <a:rPr lang="en-GB"/>
              <a:t>Max Two Lines, Title Case</a:t>
            </a:r>
            <a:endParaRPr lang="en-US"/>
          </a:p>
        </p:txBody>
      </p:sp>
      <p:sp>
        <p:nvSpPr>
          <p:cNvPr id="2" name="Legal Statement">
            <a:extLst>
              <a:ext uri="{FF2B5EF4-FFF2-40B4-BE49-F238E27FC236}">
                <a16:creationId xmlns:a16="http://schemas.microsoft.com/office/drawing/2014/main" id="{96C2EE1C-CA24-D970-76FC-D2E23B102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298877-00D0-02CC-EA8B-6319826E66D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771752"/>
            <a:ext cx="11358000" cy="4675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2pPr>
            <a:lvl3pPr marL="866775" indent="-22225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1622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title - Dar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DEF11BB-C904-5C9F-F364-E905AEE951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600" y="1364400"/>
            <a:ext cx="113445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9525" indent="0" algn="ctr">
              <a:buNone/>
              <a:defRPr sz="2400" b="0" i="0" cap="none" baseline="0">
                <a:solidFill>
                  <a:schemeClr val="accent2">
                    <a:lumMod val="60000"/>
                    <a:lumOff val="40000"/>
                  </a:schemeClr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Click to Add </a:t>
            </a:r>
            <a:r>
              <a:rPr lang="en-GB" err="1"/>
              <a:t>Subheader</a:t>
            </a:r>
            <a:r>
              <a:rPr lang="en-GB"/>
              <a:t> in Barlow </a:t>
            </a:r>
            <a:r>
              <a:rPr lang="en-GB" err="1"/>
              <a:t>SemiBold</a:t>
            </a:r>
            <a:r>
              <a:rPr lang="en-GB"/>
              <a:t> 24 pt., Max One Line, Title Case</a:t>
            </a:r>
            <a:endParaRPr lang="en-US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E4E7D8B-83B3-3321-869F-C9C8A2B79C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450000"/>
          </a:xfrm>
        </p:spPr>
        <p:txBody>
          <a:bodyPr anchor="t" anchorCtr="0"/>
          <a:lstStyle>
            <a:lvl1pPr>
              <a:defRPr sz="3400" spc="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Title in Barlow Medium 34 pt. Title Case</a:t>
            </a:r>
            <a:endParaRPr lang="en-US"/>
          </a:p>
        </p:txBody>
      </p:sp>
      <p:sp>
        <p:nvSpPr>
          <p:cNvPr id="7" name="Legal Statement">
            <a:extLst>
              <a:ext uri="{FF2B5EF4-FFF2-40B4-BE49-F238E27FC236}">
                <a16:creationId xmlns:a16="http://schemas.microsoft.com/office/drawing/2014/main" id="{EA4DFC21-C73F-9FAE-6039-F9C56CE56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CE1D38-81B1-47D3-6B92-0B801584030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993900"/>
            <a:ext cx="11358000" cy="4453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2pPr>
            <a:lvl3pPr marL="866775" indent="-22225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1371600" indent="-230400">
              <a:spcAft>
                <a:spcPts val="60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550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Two Column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1A14D5-995E-5049-13B6-FC45A2D4487E}"/>
              </a:ext>
            </a:extLst>
          </p:cNvPr>
          <p:cNvSpPr/>
          <p:nvPr userDrawn="1"/>
        </p:nvSpPr>
        <p:spPr>
          <a:xfrm>
            <a:off x="0" y="0"/>
            <a:ext cx="5902326" cy="6857828"/>
          </a:xfrm>
          <a:prstGeom prst="rect">
            <a:avLst/>
          </a:prstGeom>
          <a:solidFill>
            <a:schemeClr val="tx2"/>
          </a:solidFill>
          <a:ln>
            <a:noFill/>
            <a:miter lim="800000"/>
          </a:ln>
          <a:effectLst>
            <a:outerShdw blurRad="254000" algn="tl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B2220010-7E9D-4CC5-9800-C952B9D6E58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9099" y="990000"/>
            <a:ext cx="5137200" cy="54635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buFontTx/>
              <a:buNone/>
              <a:tabLst>
                <a:tab pos="3508375" algn="l"/>
              </a:tabLst>
              <a:defRPr sz="5000" b="1" i="0" baseline="0">
                <a:solidFill>
                  <a:schemeClr val="bg1"/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Big Statement/Quote</a:t>
            </a:r>
            <a:br>
              <a:rPr lang="en-GB"/>
            </a:br>
            <a:r>
              <a:rPr lang="en-GB"/>
              <a:t>Two Columns, Barlow SemiBold, 50 pt., Click to Edit</a:t>
            </a:r>
            <a:endParaRPr lang="en-US"/>
          </a:p>
        </p:txBody>
      </p:sp>
      <p:sp>
        <p:nvSpPr>
          <p:cNvPr id="3" name="Legal Statement">
            <a:extLst>
              <a:ext uri="{FF2B5EF4-FFF2-40B4-BE49-F238E27FC236}">
                <a16:creationId xmlns:a16="http://schemas.microsoft.com/office/drawing/2014/main" id="{26EADC4D-5B2B-3D12-B8CA-1341D8116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FB1CEA-241B-C08C-3640-F02DC0334BA2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6289675" y="990000"/>
            <a:ext cx="5498289" cy="54567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4502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Two Column - Blu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FD656A-E3C4-4BA8-DF1E-CB4494C9233C}"/>
              </a:ext>
            </a:extLst>
          </p:cNvPr>
          <p:cNvSpPr/>
          <p:nvPr userDrawn="1"/>
        </p:nvSpPr>
        <p:spPr>
          <a:xfrm>
            <a:off x="0" y="172"/>
            <a:ext cx="12192000" cy="6857828"/>
          </a:xfrm>
          <a:prstGeom prst="rect">
            <a:avLst/>
          </a:prstGeom>
          <a:solidFill>
            <a:schemeClr val="accent1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1A14D5-995E-5049-13B6-FC45A2D4487E}"/>
              </a:ext>
            </a:extLst>
          </p:cNvPr>
          <p:cNvSpPr/>
          <p:nvPr userDrawn="1"/>
        </p:nvSpPr>
        <p:spPr>
          <a:xfrm>
            <a:off x="0" y="172"/>
            <a:ext cx="5902325" cy="6857828"/>
          </a:xfrm>
          <a:prstGeom prst="rect">
            <a:avLst/>
          </a:prstGeom>
          <a:solidFill>
            <a:schemeClr val="tx2"/>
          </a:solidFill>
          <a:ln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gal Statement">
            <a:extLst>
              <a:ext uri="{FF2B5EF4-FFF2-40B4-BE49-F238E27FC236}">
                <a16:creationId xmlns:a16="http://schemas.microsoft.com/office/drawing/2014/main" id="{DCF9FB73-AA40-3459-25EF-67096F788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EAC019C-E00B-1BBC-26AB-EE9B29FD795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77310" y="990001"/>
            <a:ext cx="5498289" cy="540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Clr>
                <a:schemeClr val="bg1"/>
              </a:buClr>
              <a:buFontTx/>
              <a:buNone/>
              <a:defRPr>
                <a:solidFill>
                  <a:schemeClr val="bg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2pPr>
            <a:lvl3pPr marL="866775" indent="-222250">
              <a:spcAft>
                <a:spcPts val="1200"/>
              </a:spcAft>
              <a:buClr>
                <a:schemeClr val="bg1"/>
              </a:buClr>
              <a:tabLst/>
              <a:defRPr>
                <a:solidFill>
                  <a:schemeClr val="bg1"/>
                </a:solidFill>
              </a:defRPr>
            </a:lvl3pPr>
            <a:lvl4pPr>
              <a:spcAft>
                <a:spcPts val="600"/>
              </a:spcAft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1371600" indent="-2286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1371600" indent="-230400"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1371600" indent="-230400">
              <a:spcAft>
                <a:spcPts val="600"/>
              </a:spcAft>
              <a:buClr>
                <a:schemeClr val="bg1"/>
              </a:buClr>
              <a:buSzPct val="90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9C1F5516-CC31-561F-0EAD-9AB7B32E928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9099" y="990000"/>
            <a:ext cx="5137200" cy="54635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buFontTx/>
              <a:buNone/>
              <a:tabLst>
                <a:tab pos="3508375" algn="l"/>
              </a:tabLst>
              <a:defRPr sz="5000" b="1" i="0" baseline="0">
                <a:solidFill>
                  <a:schemeClr val="bg1"/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Big Statement/Quote</a:t>
            </a:r>
            <a:br>
              <a:rPr lang="en-GB"/>
            </a:br>
            <a:r>
              <a:rPr lang="en-GB"/>
              <a:t>Two Columns, Barlow SemiBold, 50 pt., Click to Edit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3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- Primary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B2220010-7E9D-4CC5-9800-C952B9D6E58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19101" y="418246"/>
            <a:ext cx="11353799" cy="603587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lnSpc>
                <a:spcPct val="90000"/>
              </a:lnSpc>
              <a:buFontTx/>
              <a:buNone/>
              <a:tabLst>
                <a:tab pos="3508375" algn="l"/>
              </a:tabLst>
              <a:defRPr sz="5000" b="1" i="0">
                <a:solidFill>
                  <a:schemeClr val="bg1"/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Big Statement/Quote, One Column,</a:t>
            </a:r>
            <a:br>
              <a:rPr lang="en-GB"/>
            </a:br>
            <a:r>
              <a:rPr lang="en-GB"/>
              <a:t>Barlow SemiBold, 50 pt., Click to Edit</a:t>
            </a:r>
            <a:endParaRPr lang="en-US"/>
          </a:p>
        </p:txBody>
      </p:sp>
      <p:sp>
        <p:nvSpPr>
          <p:cNvPr id="4" name="Legal Statement">
            <a:extLst>
              <a:ext uri="{FF2B5EF4-FFF2-40B4-BE49-F238E27FC236}">
                <a16:creationId xmlns:a16="http://schemas.microsoft.com/office/drawing/2014/main" id="{30CDB8DE-F191-17EC-B67F-BE4CECC7F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409504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44B91048-928D-46CA-F288-0674C5E34E11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0" y="0"/>
            <a:ext cx="12192000" cy="6853238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9525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the Icon to Add a Video</a:t>
            </a:r>
          </a:p>
        </p:txBody>
      </p:sp>
    </p:spTree>
    <p:extLst>
      <p:ext uri="{BB962C8B-B14F-4D97-AF65-F5344CB8AC3E}">
        <p14:creationId xmlns:p14="http://schemas.microsoft.com/office/powerpoint/2010/main" val="38722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gal Statement">
            <a:extLst>
              <a:ext uri="{FF2B5EF4-FFF2-40B4-BE49-F238E27FC236}">
                <a16:creationId xmlns:a16="http://schemas.microsoft.com/office/drawing/2014/main" id="{220CA2F4-C8CF-2DEA-5C55-43B0C3A72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75A93E-07A2-EBD4-1717-2BC5B458C00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7600" y="1353312"/>
            <a:ext cx="11358000" cy="509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E74B564B-7F9F-32DC-1EEB-57A3EFAD5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450000"/>
          </a:xfrm>
        </p:spPr>
        <p:txBody>
          <a:bodyPr anchor="t" anchorCtr="0"/>
          <a:lstStyle>
            <a:lvl1pPr algn="ctr">
              <a:defRPr sz="3400" b="0" i="0" spc="0" baseline="0">
                <a:latin typeface="Barlow Medium" pitchFamily="2" charset="77"/>
              </a:defRPr>
            </a:lvl1pPr>
          </a:lstStyle>
          <a:p>
            <a:r>
              <a:rPr lang="en-GB"/>
              <a:t>Click to Add Title in Barlow Medium 34 pt. Title 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9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Card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5">
            <a:extLst>
              <a:ext uri="{FF2B5EF4-FFF2-40B4-BE49-F238E27FC236}">
                <a16:creationId xmlns:a16="http://schemas.microsoft.com/office/drawing/2014/main" id="{CBD4353F-D62D-2F4C-3041-F34431E54F85}"/>
              </a:ext>
            </a:extLst>
          </p:cNvPr>
          <p:cNvSpPr txBox="1"/>
          <p:nvPr userDrawn="1"/>
        </p:nvSpPr>
        <p:spPr>
          <a:xfrm>
            <a:off x="0" y="2493988"/>
            <a:ext cx="12192000" cy="60939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indent="0" algn="ctr" defTabSz="457200">
              <a:lnSpc>
                <a:spcPct val="90000"/>
              </a:lnSpc>
              <a:spcBef>
                <a:spcPts val="1000"/>
              </a:spcBef>
              <a:buClr>
                <a:srgbClr val="1E4056"/>
              </a:buClr>
              <a:buSzPct val="75000"/>
              <a:buFont typeface="Barlow"/>
              <a:buNone/>
            </a:pPr>
            <a:r>
              <a:rPr lang="en-US" sz="4400" b="0" i="0" spc="-100" baseline="0">
                <a:solidFill>
                  <a:schemeClr val="bg1"/>
                </a:solidFill>
                <a:latin typeface="Barlow Medium" pitchFamily="2" charset="77"/>
              </a:rPr>
              <a:t>INNOVATE </a:t>
            </a:r>
            <a:r>
              <a:rPr lang="en-CA" sz="4400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4400" b="0" i="0" spc="-100" baseline="0">
                <a:solidFill>
                  <a:schemeClr val="bg1"/>
                </a:solidFill>
                <a:latin typeface="Barlow Medium" pitchFamily="2" charset="77"/>
              </a:rPr>
              <a:t> COLLABORATE </a:t>
            </a:r>
            <a:r>
              <a:rPr lang="en-CA" sz="4400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sz="4400" b="0" i="0" spc="-100" baseline="0">
                <a:solidFill>
                  <a:schemeClr val="bg1"/>
                </a:solidFill>
                <a:latin typeface="Barlow Medium" pitchFamily="2" charset="77"/>
              </a:rPr>
              <a:t> TRANSFORM</a:t>
            </a:r>
            <a:endParaRPr lang="en-US" sz="4400" b="0" i="0" spc="-100" baseline="25000">
              <a:solidFill>
                <a:schemeClr val="bg1"/>
              </a:solidFill>
              <a:latin typeface="Barlow Medium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B9611C-2544-31F0-337A-5ACA47B9BFEE}"/>
              </a:ext>
            </a:extLst>
          </p:cNvPr>
          <p:cNvSpPr txBox="1"/>
          <p:nvPr userDrawn="1"/>
        </p:nvSpPr>
        <p:spPr>
          <a:xfrm>
            <a:off x="0" y="6559905"/>
            <a:ext cx="12193200" cy="184666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/>
            <a:r>
              <a:rPr lang="en-IE" sz="600" b="0" i="0">
                <a:solidFill>
                  <a:schemeClr val="bg1"/>
                </a:solidFill>
                <a:latin typeface="Barlow" pitchFamily="2" charset="77"/>
              </a:rPr>
              <a:t>©2024 Analog Devices, Inc. All Rights Reserved. </a:t>
            </a:r>
          </a:p>
        </p:txBody>
      </p:sp>
      <p:pic>
        <p:nvPicPr>
          <p:cNvPr id="4" name="Picture 3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8B1C74F7-51F3-8286-B4B1-DC8FF77866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100" y="3717667"/>
            <a:ext cx="2772076" cy="69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35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ine Title and Content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gal Statement">
            <a:extLst>
              <a:ext uri="{FF2B5EF4-FFF2-40B4-BE49-F238E27FC236}">
                <a16:creationId xmlns:a16="http://schemas.microsoft.com/office/drawing/2014/main" id="{96C2EE1C-CA24-D970-76FC-D2E23B102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298877-00D0-02CC-EA8B-6319826E66D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771752"/>
            <a:ext cx="11358000" cy="4675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E74B564B-7F9F-32DC-1EEB-57A3EFAD5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842400"/>
          </a:xfrm>
        </p:spPr>
        <p:txBody>
          <a:bodyPr anchor="t" anchorCtr="0"/>
          <a:lstStyle>
            <a:lvl1pPr>
              <a:defRPr sz="3400" spc="0" baseline="0"/>
            </a:lvl1pPr>
          </a:lstStyle>
          <a:p>
            <a:r>
              <a:rPr lang="en-GB"/>
              <a:t>Click to Add Title in Barlow Medium 34 pt. </a:t>
            </a:r>
            <a:br>
              <a:rPr lang="en-GB"/>
            </a:br>
            <a:r>
              <a:rPr lang="en-GB"/>
              <a:t>Max Two Lines, Title Case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7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with Imag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face with lines and dots&#10;&#10;Description automatically generated">
            <a:extLst>
              <a:ext uri="{FF2B5EF4-FFF2-40B4-BE49-F238E27FC236}">
                <a16:creationId xmlns:a16="http://schemas.microsoft.com/office/drawing/2014/main" id="{0588B6D7-5BF1-2952-72A4-54CE8DC299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1EACFA0-4622-1854-E7EC-69DFA41EFB70}"/>
              </a:ext>
            </a:extLst>
          </p:cNvPr>
          <p:cNvGrpSpPr/>
          <p:nvPr userDrawn="1"/>
        </p:nvGrpSpPr>
        <p:grpSpPr>
          <a:xfrm>
            <a:off x="0" y="0"/>
            <a:ext cx="7617658" cy="6862572"/>
            <a:chOff x="1" y="-4572"/>
            <a:chExt cx="7617658" cy="6862572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B8C73B0-C737-8198-B2E2-177A1B2C687F}"/>
                </a:ext>
              </a:extLst>
            </p:cNvPr>
            <p:cNvSpPr/>
            <p:nvPr userDrawn="1"/>
          </p:nvSpPr>
          <p:spPr>
            <a:xfrm>
              <a:off x="104172" y="205255"/>
              <a:ext cx="7513487" cy="6652745"/>
            </a:xfrm>
            <a:custGeom>
              <a:avLst/>
              <a:gdLst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501110 w 7513487"/>
                <a:gd name="connsiteY3" fmla="*/ 6858000 h 6858000"/>
                <a:gd name="connsiteX4" fmla="*/ 0 w 7513487"/>
                <a:gd name="connsiteY4" fmla="*/ 6858000 h 6858000"/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859925 w 7513487"/>
                <a:gd name="connsiteY3" fmla="*/ 6638374 h 6858000"/>
                <a:gd name="connsiteX4" fmla="*/ 0 w 7513487"/>
                <a:gd name="connsiteY4" fmla="*/ 6858000 h 6858000"/>
                <a:gd name="connsiteX5" fmla="*/ 0 w 7513487"/>
                <a:gd name="connsiteY5" fmla="*/ 0 h 6858000"/>
                <a:gd name="connsiteX0" fmla="*/ 0 w 7513487"/>
                <a:gd name="connsiteY0" fmla="*/ 0 h 6649933"/>
                <a:gd name="connsiteX1" fmla="*/ 1541566 w 7513487"/>
                <a:gd name="connsiteY1" fmla="*/ 0 h 6649933"/>
                <a:gd name="connsiteX2" fmla="*/ 7513487 w 7513487"/>
                <a:gd name="connsiteY2" fmla="*/ 3417425 h 6649933"/>
                <a:gd name="connsiteX3" fmla="*/ 1859925 w 7513487"/>
                <a:gd name="connsiteY3" fmla="*/ 6638374 h 6649933"/>
                <a:gd name="connsiteX4" fmla="*/ 0 w 7513487"/>
                <a:gd name="connsiteY4" fmla="*/ 6649933 h 6649933"/>
                <a:gd name="connsiteX5" fmla="*/ 0 w 7513487"/>
                <a:gd name="connsiteY5" fmla="*/ 0 h 6649933"/>
                <a:gd name="connsiteX0" fmla="*/ 0 w 7513487"/>
                <a:gd name="connsiteY0" fmla="*/ 0 h 6643886"/>
                <a:gd name="connsiteX1" fmla="*/ 1541566 w 7513487"/>
                <a:gd name="connsiteY1" fmla="*/ 0 h 6643886"/>
                <a:gd name="connsiteX2" fmla="*/ 7513487 w 7513487"/>
                <a:gd name="connsiteY2" fmla="*/ 3417425 h 6643886"/>
                <a:gd name="connsiteX3" fmla="*/ 1859925 w 7513487"/>
                <a:gd name="connsiteY3" fmla="*/ 6638374 h 6643886"/>
                <a:gd name="connsiteX4" fmla="*/ 0 w 7513487"/>
                <a:gd name="connsiteY4" fmla="*/ 6643886 h 6643886"/>
                <a:gd name="connsiteX5" fmla="*/ 0 w 7513487"/>
                <a:gd name="connsiteY5" fmla="*/ 0 h 664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3487" h="6643886">
                  <a:moveTo>
                    <a:pt x="0" y="0"/>
                  </a:moveTo>
                  <a:lnTo>
                    <a:pt x="1541566" y="0"/>
                  </a:lnTo>
                  <a:lnTo>
                    <a:pt x="7513487" y="3417425"/>
                  </a:lnTo>
                  <a:lnTo>
                    <a:pt x="1859925" y="6638374"/>
                  </a:lnTo>
                  <a:lnTo>
                    <a:pt x="0" y="6643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F42323A-FE67-5746-795D-3FDE067E044E}"/>
                </a:ext>
              </a:extLst>
            </p:cNvPr>
            <p:cNvSpPr/>
            <p:nvPr userDrawn="1"/>
          </p:nvSpPr>
          <p:spPr>
            <a:xfrm>
              <a:off x="1" y="-4572"/>
              <a:ext cx="7513487" cy="6862572"/>
            </a:xfrm>
            <a:custGeom>
              <a:avLst/>
              <a:gdLst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501110 w 7513487"/>
                <a:gd name="connsiteY3" fmla="*/ 6858000 h 6858000"/>
                <a:gd name="connsiteX4" fmla="*/ 0 w 7513487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3487" h="6858000">
                  <a:moveTo>
                    <a:pt x="0" y="0"/>
                  </a:moveTo>
                  <a:lnTo>
                    <a:pt x="1541566" y="0"/>
                  </a:lnTo>
                  <a:lnTo>
                    <a:pt x="7513487" y="3417425"/>
                  </a:lnTo>
                  <a:lnTo>
                    <a:pt x="150111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AC3B7511-D4D6-97F5-9A0E-4933AEDD21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403" y="2448560"/>
            <a:ext cx="5040000" cy="197900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spc="0" baseline="0">
                <a:solidFill>
                  <a:schemeClr val="bg1"/>
                </a:solidFill>
                <a:latin typeface="Barlow Medium" pitchFamily="2" charset="77"/>
              </a:defRPr>
            </a:lvl1pPr>
          </a:lstStyle>
          <a:p>
            <a:r>
              <a:rPr lang="en-US"/>
              <a:t>ADD SECTION TITLE, 3 LINES MAX, 44 PT., ALL CAPS</a:t>
            </a:r>
          </a:p>
        </p:txBody>
      </p:sp>
    </p:spTree>
    <p:extLst>
      <p:ext uri="{BB962C8B-B14F-4D97-AF65-F5344CB8AC3E}">
        <p14:creationId xmlns:p14="http://schemas.microsoft.com/office/powerpoint/2010/main" val="106278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Slide with Pattern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AD60E70-32AD-72EE-B1DB-7DDA206A7E59}"/>
              </a:ext>
            </a:extLst>
          </p:cNvPr>
          <p:cNvGrpSpPr/>
          <p:nvPr userDrawn="1"/>
        </p:nvGrpSpPr>
        <p:grpSpPr>
          <a:xfrm>
            <a:off x="0" y="0"/>
            <a:ext cx="7617658" cy="6862572"/>
            <a:chOff x="1" y="-4572"/>
            <a:chExt cx="7617658" cy="6862572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99A5004D-7C58-27D4-EB7C-CAEEB8F6A5B8}"/>
                </a:ext>
              </a:extLst>
            </p:cNvPr>
            <p:cNvSpPr/>
            <p:nvPr userDrawn="1"/>
          </p:nvSpPr>
          <p:spPr>
            <a:xfrm>
              <a:off x="104172" y="205255"/>
              <a:ext cx="7513487" cy="6652745"/>
            </a:xfrm>
            <a:custGeom>
              <a:avLst/>
              <a:gdLst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501110 w 7513487"/>
                <a:gd name="connsiteY3" fmla="*/ 6858000 h 6858000"/>
                <a:gd name="connsiteX4" fmla="*/ 0 w 7513487"/>
                <a:gd name="connsiteY4" fmla="*/ 6858000 h 6858000"/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859925 w 7513487"/>
                <a:gd name="connsiteY3" fmla="*/ 6638374 h 6858000"/>
                <a:gd name="connsiteX4" fmla="*/ 0 w 7513487"/>
                <a:gd name="connsiteY4" fmla="*/ 6858000 h 6858000"/>
                <a:gd name="connsiteX5" fmla="*/ 0 w 7513487"/>
                <a:gd name="connsiteY5" fmla="*/ 0 h 6858000"/>
                <a:gd name="connsiteX0" fmla="*/ 0 w 7513487"/>
                <a:gd name="connsiteY0" fmla="*/ 0 h 6649933"/>
                <a:gd name="connsiteX1" fmla="*/ 1541566 w 7513487"/>
                <a:gd name="connsiteY1" fmla="*/ 0 h 6649933"/>
                <a:gd name="connsiteX2" fmla="*/ 7513487 w 7513487"/>
                <a:gd name="connsiteY2" fmla="*/ 3417425 h 6649933"/>
                <a:gd name="connsiteX3" fmla="*/ 1859925 w 7513487"/>
                <a:gd name="connsiteY3" fmla="*/ 6638374 h 6649933"/>
                <a:gd name="connsiteX4" fmla="*/ 0 w 7513487"/>
                <a:gd name="connsiteY4" fmla="*/ 6649933 h 6649933"/>
                <a:gd name="connsiteX5" fmla="*/ 0 w 7513487"/>
                <a:gd name="connsiteY5" fmla="*/ 0 h 6649933"/>
                <a:gd name="connsiteX0" fmla="*/ 0 w 7513487"/>
                <a:gd name="connsiteY0" fmla="*/ 0 h 6643886"/>
                <a:gd name="connsiteX1" fmla="*/ 1541566 w 7513487"/>
                <a:gd name="connsiteY1" fmla="*/ 0 h 6643886"/>
                <a:gd name="connsiteX2" fmla="*/ 7513487 w 7513487"/>
                <a:gd name="connsiteY2" fmla="*/ 3417425 h 6643886"/>
                <a:gd name="connsiteX3" fmla="*/ 1859925 w 7513487"/>
                <a:gd name="connsiteY3" fmla="*/ 6638374 h 6643886"/>
                <a:gd name="connsiteX4" fmla="*/ 0 w 7513487"/>
                <a:gd name="connsiteY4" fmla="*/ 6643886 h 6643886"/>
                <a:gd name="connsiteX5" fmla="*/ 0 w 7513487"/>
                <a:gd name="connsiteY5" fmla="*/ 0 h 664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13487" h="6643886">
                  <a:moveTo>
                    <a:pt x="0" y="0"/>
                  </a:moveTo>
                  <a:lnTo>
                    <a:pt x="1541566" y="0"/>
                  </a:lnTo>
                  <a:lnTo>
                    <a:pt x="7513487" y="3417425"/>
                  </a:lnTo>
                  <a:lnTo>
                    <a:pt x="1859925" y="6638374"/>
                  </a:lnTo>
                  <a:lnTo>
                    <a:pt x="0" y="66438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AB5AFC3-5343-064B-A219-1AE7209A8C04}"/>
                </a:ext>
              </a:extLst>
            </p:cNvPr>
            <p:cNvSpPr/>
            <p:nvPr userDrawn="1"/>
          </p:nvSpPr>
          <p:spPr>
            <a:xfrm>
              <a:off x="1" y="-4572"/>
              <a:ext cx="7513487" cy="6862572"/>
            </a:xfrm>
            <a:custGeom>
              <a:avLst/>
              <a:gdLst>
                <a:gd name="connsiteX0" fmla="*/ 0 w 7513487"/>
                <a:gd name="connsiteY0" fmla="*/ 0 h 6858000"/>
                <a:gd name="connsiteX1" fmla="*/ 1541566 w 7513487"/>
                <a:gd name="connsiteY1" fmla="*/ 0 h 6858000"/>
                <a:gd name="connsiteX2" fmla="*/ 7513487 w 7513487"/>
                <a:gd name="connsiteY2" fmla="*/ 3417425 h 6858000"/>
                <a:gd name="connsiteX3" fmla="*/ 1501110 w 7513487"/>
                <a:gd name="connsiteY3" fmla="*/ 6858000 h 6858000"/>
                <a:gd name="connsiteX4" fmla="*/ 0 w 7513487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13487" h="6858000">
                  <a:moveTo>
                    <a:pt x="0" y="0"/>
                  </a:moveTo>
                  <a:lnTo>
                    <a:pt x="1541566" y="0"/>
                  </a:lnTo>
                  <a:lnTo>
                    <a:pt x="7513487" y="3417425"/>
                  </a:lnTo>
                  <a:lnTo>
                    <a:pt x="150111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4989052-EE69-64F1-6BE3-DC1E7ED8C0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403" y="2448560"/>
            <a:ext cx="5040000" cy="1979006"/>
          </a:xfrm>
          <a:prstGeom prst="rect">
            <a:avLst/>
          </a:prstGeom>
        </p:spPr>
        <p:txBody>
          <a:bodyPr wrap="square" lIns="0" tIns="0" rIns="0" bIns="0" anchor="b" anchorCtr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400" b="0" i="0" spc="0" baseline="0">
                <a:solidFill>
                  <a:schemeClr val="bg1"/>
                </a:solidFill>
                <a:latin typeface="Barlow Medium" pitchFamily="2" charset="77"/>
              </a:defRPr>
            </a:lvl1pPr>
          </a:lstStyle>
          <a:p>
            <a:r>
              <a:rPr lang="en-US"/>
              <a:t>ADD SECTION TITLE, 3 LINES MAX, 44 PT., ALL CAPS</a:t>
            </a:r>
          </a:p>
        </p:txBody>
      </p:sp>
    </p:spTree>
    <p:extLst>
      <p:ext uri="{BB962C8B-B14F-4D97-AF65-F5344CB8AC3E}">
        <p14:creationId xmlns:p14="http://schemas.microsoft.com/office/powerpoint/2010/main" val="532668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5C4963B-0E8F-8D9F-01AA-19C974C32A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450000"/>
          </a:xfrm>
        </p:spPr>
        <p:txBody>
          <a:bodyPr anchor="t" anchorCtr="0"/>
          <a:lstStyle>
            <a:lvl1pPr>
              <a:defRPr sz="3400" spc="0" baseline="0"/>
            </a:lvl1pPr>
          </a:lstStyle>
          <a:p>
            <a:r>
              <a:rPr lang="en-GB"/>
              <a:t>Click to Add Title in Barlow Medium 34 pt. Title Case</a:t>
            </a:r>
            <a:endParaRPr lang="en-US"/>
          </a:p>
        </p:txBody>
      </p:sp>
      <p:sp>
        <p:nvSpPr>
          <p:cNvPr id="2" name="Legal Statement">
            <a:extLst>
              <a:ext uri="{FF2B5EF4-FFF2-40B4-BE49-F238E27FC236}">
                <a16:creationId xmlns:a16="http://schemas.microsoft.com/office/drawing/2014/main" id="{33C2D77A-B51F-CEE6-CE7E-79EDAE4496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0F7495-C78C-5BD8-12F5-D3FE1407E0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17600" y="1364400"/>
            <a:ext cx="5486400" cy="509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7E58A3-0A5D-732B-0055-E391B11ABCF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94293" y="1364400"/>
            <a:ext cx="5486400" cy="509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020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Sub Header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DEF11BB-C904-5C9F-F364-E905AEE951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600" y="1364400"/>
            <a:ext cx="113445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9525" indent="0" algn="ctr">
              <a:buNone/>
              <a:defRPr sz="2400" b="0" i="0" cap="none" baseline="0">
                <a:solidFill>
                  <a:schemeClr val="bg2">
                    <a:lumMod val="75000"/>
                  </a:schemeClr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Click to Add </a:t>
            </a:r>
            <a:r>
              <a:rPr lang="en-GB" err="1"/>
              <a:t>Subheader</a:t>
            </a:r>
            <a:r>
              <a:rPr lang="en-GB"/>
              <a:t> in Barlow </a:t>
            </a:r>
            <a:r>
              <a:rPr lang="en-GB" err="1"/>
              <a:t>SemiBold</a:t>
            </a:r>
            <a:r>
              <a:rPr lang="en-GB"/>
              <a:t> 24 pt., Max One Line, Title Case</a:t>
            </a:r>
            <a:endParaRPr lang="en-US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51D9003-A699-571C-46B6-D97C0C381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450000"/>
          </a:xfrm>
        </p:spPr>
        <p:txBody>
          <a:bodyPr anchor="t" anchorCtr="0"/>
          <a:lstStyle>
            <a:lvl1pPr>
              <a:defRPr sz="3400" spc="0" baseline="0"/>
            </a:lvl1pPr>
          </a:lstStyle>
          <a:p>
            <a:r>
              <a:rPr lang="en-GB"/>
              <a:t>Click to Add Title in Barlow Medium 34 pt. Title Case</a:t>
            </a:r>
            <a:endParaRPr lang="en-US"/>
          </a:p>
        </p:txBody>
      </p:sp>
      <p:sp>
        <p:nvSpPr>
          <p:cNvPr id="5" name="Legal Statement">
            <a:extLst>
              <a:ext uri="{FF2B5EF4-FFF2-40B4-BE49-F238E27FC236}">
                <a16:creationId xmlns:a16="http://schemas.microsoft.com/office/drawing/2014/main" id="{E482CF39-4B66-1130-914F-8CE82D2BD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935695-BFE1-8BD6-08ED-49D19A252EC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993900"/>
            <a:ext cx="11358000" cy="4453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301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 Header Two Column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943F822-F879-A359-A0CB-E4E9D060DA7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87100" y="1362881"/>
            <a:ext cx="54864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9525" indent="0" algn="l">
              <a:buNone/>
              <a:defRPr sz="2400" b="0" i="0" cap="none" baseline="0">
                <a:solidFill>
                  <a:schemeClr val="bg2">
                    <a:lumMod val="75000"/>
                  </a:schemeClr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Click to Add Title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436D999-58A8-2BE5-FFFE-3347C537C4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7599" y="1362881"/>
            <a:ext cx="5486400" cy="36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9525" indent="0" algn="l">
              <a:buNone/>
              <a:defRPr sz="2400" b="0" i="0" cap="none" baseline="0">
                <a:solidFill>
                  <a:schemeClr val="bg2">
                    <a:lumMod val="75000"/>
                  </a:schemeClr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/>
              <a:t>Click to Add Title</a:t>
            </a:r>
            <a:endParaRPr lang="en-US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5DFE2285-E157-4C21-B265-4EC6FB07EC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1358000" cy="450000"/>
          </a:xfrm>
        </p:spPr>
        <p:txBody>
          <a:bodyPr anchor="t" anchorCtr="0"/>
          <a:lstStyle>
            <a:lvl1pPr>
              <a:defRPr sz="3400" spc="0" baseline="0"/>
            </a:lvl1pPr>
          </a:lstStyle>
          <a:p>
            <a:r>
              <a:rPr lang="en-GB"/>
              <a:t>Click to Add Title in Barlow Medium 34 pt. Title Case</a:t>
            </a:r>
            <a:endParaRPr lang="en-US"/>
          </a:p>
        </p:txBody>
      </p:sp>
      <p:sp>
        <p:nvSpPr>
          <p:cNvPr id="8" name="Legal Statement">
            <a:extLst>
              <a:ext uri="{FF2B5EF4-FFF2-40B4-BE49-F238E27FC236}">
                <a16:creationId xmlns:a16="http://schemas.microsoft.com/office/drawing/2014/main" id="{456DA395-BA9B-B207-381B-EC7F5A044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A17CAD3-45BB-FDDB-D008-5419EA5DB37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0" y="1993900"/>
            <a:ext cx="5486399" cy="4453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14CBD0C-A49D-E688-875B-662AD4E5C923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6301565" y="1993900"/>
            <a:ext cx="5486399" cy="4453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72762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bg>
      <p:bgPr>
        <a:solidFill>
          <a:srgbClr val="F0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D6FD505D-77D2-F2AA-38CA-7D137C31B20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822066" y="635620"/>
            <a:ext cx="5958000" cy="5811692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Barlow"/>
              <a:buNone/>
              <a:tabLst/>
              <a:defRPr sz="2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ADFE071F-83A9-FEE7-214E-2FCD9E1F5E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598" y="640080"/>
            <a:ext cx="5040000" cy="1298448"/>
          </a:xfrm>
        </p:spPr>
        <p:txBody>
          <a:bodyPr anchor="t"/>
          <a:lstStyle>
            <a:lvl1pPr algn="l">
              <a:defRPr sz="3400" spc="0" baseline="0"/>
            </a:lvl1pPr>
          </a:lstStyle>
          <a:p>
            <a:r>
              <a:rPr lang="en-GB"/>
              <a:t>Click to Add Title in Barlow Medium 34 pt. Max Three Lines, Title Case</a:t>
            </a:r>
            <a:endParaRPr lang="en-US"/>
          </a:p>
        </p:txBody>
      </p:sp>
      <p:sp>
        <p:nvSpPr>
          <p:cNvPr id="2" name="Legal Statement">
            <a:extLst>
              <a:ext uri="{FF2B5EF4-FFF2-40B4-BE49-F238E27FC236}">
                <a16:creationId xmlns:a16="http://schemas.microsoft.com/office/drawing/2014/main" id="{4BDFB9D9-D441-10C6-2B7F-B2AC6991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C0673C-A7DF-F8F0-75F9-2DE7661FFE5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17601" y="2163726"/>
            <a:ext cx="5040000" cy="42835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12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12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603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171D4C-9683-BD15-3D7B-0F5C911FF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600" y="1353312"/>
            <a:ext cx="11358000" cy="5094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17600" y="640080"/>
            <a:ext cx="11358000" cy="45900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Legal Statement">
            <a:extLst>
              <a:ext uri="{FF2B5EF4-FFF2-40B4-BE49-F238E27FC236}">
                <a16:creationId xmlns:a16="http://schemas.microsoft.com/office/drawing/2014/main" id="{DE5E6988-117B-C15D-74FD-D885D1BF0F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IE"/>
              <a:t>©2024 Analog Devices,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27980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678" r:id="rId2"/>
    <p:sldLayoutId id="2147483753" r:id="rId3"/>
    <p:sldLayoutId id="2147483770" r:id="rId4"/>
    <p:sldLayoutId id="2147483752" r:id="rId5"/>
    <p:sldLayoutId id="2147483709" r:id="rId6"/>
    <p:sldLayoutId id="2147483739" r:id="rId7"/>
    <p:sldLayoutId id="2147483743" r:id="rId8"/>
    <p:sldLayoutId id="2147483681" r:id="rId9"/>
    <p:sldLayoutId id="2147483722" r:id="rId10"/>
    <p:sldLayoutId id="2147483716" r:id="rId11"/>
    <p:sldLayoutId id="2147483762" r:id="rId12"/>
    <p:sldLayoutId id="2147483763" r:id="rId13"/>
    <p:sldLayoutId id="2147483769" r:id="rId14"/>
    <p:sldLayoutId id="2147483764" r:id="rId15"/>
    <p:sldLayoutId id="2147483724" r:id="rId16"/>
    <p:sldLayoutId id="2147483761" r:id="rId17"/>
    <p:sldLayoutId id="2147483758" r:id="rId18"/>
    <p:sldLayoutId id="2147483744" r:id="rId19"/>
    <p:sldLayoutId id="2147483759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ctr" defTabSz="457200" rtl="0" eaLnBrk="1" latinLnBrk="0" hangingPunct="1">
        <a:lnSpc>
          <a:spcPct val="85000"/>
        </a:lnSpc>
        <a:spcBef>
          <a:spcPct val="0"/>
        </a:spcBef>
        <a:buNone/>
        <a:defRPr sz="3400" b="0" i="0" kern="1200" spc="0" baseline="0">
          <a:solidFill>
            <a:schemeClr val="tx2"/>
          </a:solidFill>
          <a:latin typeface="Barlow Medium" pitchFamily="2" charset="77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Tx/>
        <a:buNone/>
        <a:tabLst/>
        <a:defRPr lang="en-US" sz="2200" b="0" i="0" kern="1200" baseline="0" dirty="0">
          <a:solidFill>
            <a:schemeClr val="tx1"/>
          </a:solidFill>
          <a:latin typeface="Barlow" pitchFamily="2" charset="77"/>
          <a:ea typeface="+mn-ea"/>
          <a:cs typeface="Arial" panose="020B0604020202020204" pitchFamily="34" charset="0"/>
        </a:defRPr>
      </a:lvl1pPr>
      <a:lvl2pPr marL="4572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Arial" panose="020B0604020202020204" pitchFamily="34" charset="0"/>
        <a:buChar char="•"/>
        <a:tabLst/>
        <a:defRPr lang="en-US" sz="2000" b="0" i="0" kern="1200" baseline="0" dirty="0">
          <a:solidFill>
            <a:schemeClr val="tx1"/>
          </a:solidFill>
          <a:latin typeface="Barlow" pitchFamily="2" charset="77"/>
          <a:ea typeface="+mn-ea"/>
          <a:cs typeface="Arial" panose="020B0604020202020204" pitchFamily="34" charset="0"/>
        </a:defRPr>
      </a:lvl2pPr>
      <a:lvl3pPr marL="867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Arial" panose="020B0604020202020204" pitchFamily="34" charset="0"/>
        <a:buChar char="•"/>
        <a:tabLst/>
        <a:defRPr lang="en-US" sz="1800" b="0" i="0" kern="1200" baseline="0" dirty="0">
          <a:solidFill>
            <a:schemeClr val="tx1"/>
          </a:solidFill>
          <a:latin typeface="Barlow" pitchFamily="2" charset="77"/>
          <a:ea typeface="+mn-ea"/>
          <a:cs typeface="Arial" panose="020B0604020202020204" pitchFamily="34" charset="0"/>
        </a:defRPr>
      </a:lvl3pPr>
      <a:lvl4pPr marL="1371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tx1"/>
        </a:buClr>
        <a:buSzPct val="90000"/>
        <a:buFont typeface="Arial" panose="020B0604020202020204" pitchFamily="34" charset="0"/>
        <a:buChar char="•"/>
        <a:tabLst/>
        <a:defRPr lang="en-US" sz="1200" b="0" i="0" kern="1200" dirty="0">
          <a:solidFill>
            <a:schemeClr val="tx1"/>
          </a:solidFill>
          <a:latin typeface="Barlow" pitchFamily="2" charset="77"/>
          <a:ea typeface="+mn-ea"/>
          <a:cs typeface="Arial" panose="020B0604020202020204" pitchFamily="34" charset="0"/>
        </a:defRPr>
      </a:lvl4pPr>
      <a:lvl5pPr marL="1371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1"/>
        </a:buClr>
        <a:buSzPct val="70000"/>
        <a:buFont typeface="Wingdings" pitchFamily="2" charset="2"/>
        <a:buChar char="§"/>
        <a:tabLst/>
        <a:defRPr lang="en-US" sz="1400" b="0" i="0" kern="1200" cap="none" spc="0" baseline="0" dirty="0">
          <a:solidFill>
            <a:schemeClr val="tx1"/>
          </a:solidFill>
          <a:latin typeface="Barlow" pitchFamily="2" charset="77"/>
          <a:ea typeface="+mn-ea"/>
          <a:cs typeface="Arial" panose="020B0604020202020204" pitchFamily="34" charset="0"/>
        </a:defRPr>
      </a:lvl5pPr>
      <a:lvl6pPr marL="1371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1"/>
        </a:buClr>
        <a:buSzPct val="70000"/>
        <a:buFont typeface="Wingdings" pitchFamily="2" charset="2"/>
        <a:buChar char="§"/>
        <a:tabLst/>
        <a:defRPr sz="1400" b="0" i="0" kern="1200" cap="none" spc="0" baseline="0">
          <a:solidFill>
            <a:schemeClr val="tx1"/>
          </a:solidFill>
          <a:latin typeface="Barlow" pitchFamily="2" charset="77"/>
          <a:ea typeface="+mn-ea"/>
          <a:cs typeface="+mn-cs"/>
        </a:defRPr>
      </a:lvl6pPr>
      <a:lvl7pPr marL="1371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1"/>
        </a:buClr>
        <a:buSzPct val="70000"/>
        <a:buFont typeface="Wingdings" pitchFamily="2" charset="2"/>
        <a:buChar char="§"/>
        <a:tabLst/>
        <a:defRPr sz="1400" b="0" i="0" kern="1200">
          <a:solidFill>
            <a:schemeClr val="tx1"/>
          </a:solidFill>
          <a:latin typeface="Barlow" pitchFamily="2" charset="77"/>
          <a:ea typeface="+mn-ea"/>
          <a:cs typeface="+mn-cs"/>
        </a:defRPr>
      </a:lvl7pPr>
      <a:lvl8pPr marL="1371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1"/>
        </a:buClr>
        <a:buSzPct val="70000"/>
        <a:buFont typeface="Wingdings" pitchFamily="2" charset="2"/>
        <a:buChar char="§"/>
        <a:tabLst/>
        <a:defRPr sz="1400" b="0" i="0" kern="1200">
          <a:solidFill>
            <a:schemeClr val="tx1"/>
          </a:solidFill>
          <a:latin typeface="Barlow" pitchFamily="2" charset="77"/>
          <a:ea typeface="+mn-ea"/>
          <a:cs typeface="+mn-cs"/>
        </a:defRPr>
      </a:lvl8pPr>
      <a:lvl9pPr marL="1371600" indent="-228600" algn="l" defTabSz="4572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Clr>
          <a:schemeClr val="accent1"/>
        </a:buClr>
        <a:buSzPct val="70000"/>
        <a:buFont typeface="Wingdings" pitchFamily="2" charset="2"/>
        <a:buChar char="§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7680" userDrawn="1">
          <p15:clr>
            <a:srgbClr val="F26B43"/>
          </p15:clr>
        </p15:guide>
        <p15:guide id="3" pos="264" userDrawn="1">
          <p15:clr>
            <a:srgbClr val="F26B43"/>
          </p15:clr>
        </p15:guide>
        <p15:guide id="4" pos="1413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5116" userDrawn="1">
          <p15:clr>
            <a:srgbClr val="F26B43"/>
          </p15:clr>
        </p15:guide>
        <p15:guide id="8" pos="6266" userDrawn="1">
          <p15:clr>
            <a:srgbClr val="F26B43"/>
          </p15:clr>
        </p15:guide>
        <p15:guide id="9" pos="7416" userDrawn="1">
          <p15:clr>
            <a:srgbClr val="F26B43"/>
          </p15:clr>
        </p15:guide>
        <p15:guide id="10" orient="horz" userDrawn="1">
          <p15:clr>
            <a:srgbClr val="F26B43"/>
          </p15:clr>
        </p15:guide>
        <p15:guide id="11" orient="horz" pos="4320" userDrawn="1">
          <p15:clr>
            <a:srgbClr val="F26B43"/>
          </p15:clr>
        </p15:guide>
        <p15:guide id="12" orient="horz" pos="624" userDrawn="1">
          <p15:clr>
            <a:srgbClr val="F26B43"/>
          </p15:clr>
        </p15:guide>
        <p15:guide id="20" orient="horz" pos="3920" userDrawn="1">
          <p15:clr>
            <a:srgbClr val="F26B43"/>
          </p15:clr>
        </p15:guide>
        <p15:guide id="22" pos="3962" userDrawn="1">
          <p15:clr>
            <a:srgbClr val="F26B43"/>
          </p15:clr>
        </p15:guide>
        <p15:guide id="23" pos="2570" userDrawn="1">
          <p15:clr>
            <a:srgbClr val="F26B43"/>
          </p15:clr>
        </p15:guide>
        <p15:guide id="24" pos="37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A63474-B33C-0172-3A12-DEB5FDADBF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3950" y="2813645"/>
            <a:ext cx="9617631" cy="1896628"/>
          </a:xfrm>
        </p:spPr>
        <p:txBody>
          <a:bodyPr/>
          <a:lstStyle/>
          <a:p>
            <a:r>
              <a:rPr lang="en-US" sz="4800" dirty="0">
                <a:latin typeface="Barlow Medium"/>
                <a:cs typeface="Arial"/>
              </a:rPr>
              <a:t>Magpie FTC demo plan</a:t>
            </a:r>
          </a:p>
          <a:p>
            <a:endParaRPr lang="en-US" sz="4800" dirty="0">
              <a:latin typeface="Barlow Medium"/>
              <a:cs typeface="Arial"/>
            </a:endParaRPr>
          </a:p>
          <a:p>
            <a:endParaRPr lang="en-US" sz="4800" dirty="0">
              <a:latin typeface="Barlow Medium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66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Rectangle 261">
            <a:extLst>
              <a:ext uri="{FF2B5EF4-FFF2-40B4-BE49-F238E27FC236}">
                <a16:creationId xmlns:a16="http://schemas.microsoft.com/office/drawing/2014/main" id="{2913F019-6472-EDF0-49C8-F773F6587592}"/>
              </a:ext>
            </a:extLst>
          </p:cNvPr>
          <p:cNvSpPr/>
          <p:nvPr/>
        </p:nvSpPr>
        <p:spPr>
          <a:xfrm>
            <a:off x="4474097" y="5347376"/>
            <a:ext cx="854679" cy="60978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0B7B4BA1-2FB0-9F2A-98DE-9B9CC1122273}"/>
              </a:ext>
            </a:extLst>
          </p:cNvPr>
          <p:cNvSpPr/>
          <p:nvPr/>
        </p:nvSpPr>
        <p:spPr>
          <a:xfrm>
            <a:off x="5756865" y="5334676"/>
            <a:ext cx="814758" cy="676960"/>
          </a:xfrm>
          <a:prstGeom prst="rect">
            <a:avLst/>
          </a:prstGeom>
          <a:solidFill>
            <a:srgbClr val="00B050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85D5309-2040-3BCB-048F-0EB60D01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9" y="562047"/>
            <a:ext cx="11358000" cy="436107"/>
          </a:xfrm>
        </p:spPr>
        <p:txBody>
          <a:bodyPr/>
          <a:lstStyle/>
          <a:p>
            <a:r>
              <a:rPr lang="en-US" dirty="0">
                <a:latin typeface="Barlow Medium"/>
              </a:rPr>
              <a:t>Block Diagram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E50E25-E06C-C1A6-1E03-2C8860EA5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7600" y="6582557"/>
            <a:ext cx="1624423" cy="144000"/>
          </a:xfrm>
        </p:spPr>
        <p:txBody>
          <a:bodyPr/>
          <a:lstStyle/>
          <a:p>
            <a:r>
              <a:rPr lang="en-IE"/>
              <a:t>©2024 Analog Devices, Inc. All Rights Reserved.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CA7B4B-657D-9B1A-6EE6-8BE74FD811D7}"/>
              </a:ext>
            </a:extLst>
          </p:cNvPr>
          <p:cNvSpPr/>
          <p:nvPr/>
        </p:nvSpPr>
        <p:spPr>
          <a:xfrm>
            <a:off x="2635268" y="3517333"/>
            <a:ext cx="581377" cy="38090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2750B7-2E9B-37DE-8DA2-2F67D165EAC0}"/>
              </a:ext>
            </a:extLst>
          </p:cNvPr>
          <p:cNvSpPr/>
          <p:nvPr/>
        </p:nvSpPr>
        <p:spPr>
          <a:xfrm>
            <a:off x="4576586" y="3092155"/>
            <a:ext cx="1774175" cy="1745669"/>
          </a:xfrm>
          <a:prstGeom prst="rect">
            <a:avLst/>
          </a:prstGeom>
          <a:solidFill>
            <a:srgbClr val="0067B9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Magpie custom </a:t>
            </a:r>
          </a:p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Micro board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F5BB7A-394E-5F1E-4EFE-EA2A16FE3578}"/>
              </a:ext>
            </a:extLst>
          </p:cNvPr>
          <p:cNvSpPr/>
          <p:nvPr/>
        </p:nvSpPr>
        <p:spPr>
          <a:xfrm>
            <a:off x="8209095" y="4757952"/>
            <a:ext cx="1011992" cy="4142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sz="90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04462-E0BF-29C8-E225-4E9A28EE4607}"/>
              </a:ext>
            </a:extLst>
          </p:cNvPr>
          <p:cNvSpPr/>
          <p:nvPr/>
        </p:nvSpPr>
        <p:spPr>
          <a:xfrm>
            <a:off x="5510025" y="1380452"/>
            <a:ext cx="1130227" cy="863940"/>
          </a:xfrm>
          <a:prstGeom prst="rect">
            <a:avLst/>
          </a:prstGeom>
          <a:solidFill>
            <a:schemeClr val="tx2"/>
          </a:solidFill>
          <a:ln w="19050">
            <a:noFill/>
            <a:miter lim="800000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903BEE-E23A-4D0A-88E3-5C9E7F13BF78}"/>
              </a:ext>
            </a:extLst>
          </p:cNvPr>
          <p:cNvCxnSpPr>
            <a:cxnSpLocks/>
          </p:cNvCxnSpPr>
          <p:nvPr/>
        </p:nvCxnSpPr>
        <p:spPr>
          <a:xfrm flipV="1">
            <a:off x="3216645" y="3589825"/>
            <a:ext cx="1372264" cy="353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BDBBF4-A770-DA11-63EB-E8DD60AD9D4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216645" y="3707786"/>
            <a:ext cx="1374435" cy="61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9C0399-00E0-A521-A684-F732F46A9671}"/>
              </a:ext>
            </a:extLst>
          </p:cNvPr>
          <p:cNvSpPr txBox="1"/>
          <p:nvPr/>
        </p:nvSpPr>
        <p:spPr>
          <a:xfrm>
            <a:off x="3499938" y="3716130"/>
            <a:ext cx="580070" cy="109871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 dirty="0"/>
              <a:t>SPI CONFIG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7F8B73-5CDA-D906-0D93-BFE2CB0FC6E3}"/>
              </a:ext>
            </a:extLst>
          </p:cNvPr>
          <p:cNvSpPr txBox="1"/>
          <p:nvPr/>
        </p:nvSpPr>
        <p:spPr>
          <a:xfrm>
            <a:off x="3560509" y="3412362"/>
            <a:ext cx="779327" cy="131821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sz="900" dirty="0"/>
              <a:t>SPI CONVERT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EE4893-753E-4324-58AD-64C7D62D2A54}"/>
              </a:ext>
            </a:extLst>
          </p:cNvPr>
          <p:cNvCxnSpPr>
            <a:cxnSpLocks/>
          </p:cNvCxnSpPr>
          <p:nvPr/>
        </p:nvCxnSpPr>
        <p:spPr>
          <a:xfrm>
            <a:off x="6317931" y="3721513"/>
            <a:ext cx="3991386" cy="8370"/>
          </a:xfrm>
          <a:prstGeom prst="line">
            <a:avLst/>
          </a:prstGeom>
          <a:ln w="1905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890E73-FE21-36EC-D839-D21CC626A710}"/>
              </a:ext>
            </a:extLst>
          </p:cNvPr>
          <p:cNvCxnSpPr>
            <a:cxnSpLocks/>
          </p:cNvCxnSpPr>
          <p:nvPr/>
        </p:nvCxnSpPr>
        <p:spPr>
          <a:xfrm>
            <a:off x="10309317" y="3721496"/>
            <a:ext cx="3083" cy="1058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8857A0-E63F-DE5D-30F2-0554AC459FC0}"/>
              </a:ext>
            </a:extLst>
          </p:cNvPr>
          <p:cNvCxnSpPr>
            <a:cxnSpLocks/>
          </p:cNvCxnSpPr>
          <p:nvPr/>
        </p:nvCxnSpPr>
        <p:spPr>
          <a:xfrm>
            <a:off x="8737600" y="3731037"/>
            <a:ext cx="0" cy="1026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AE9DC3E-096D-55C4-29F3-5F4EF1CA4C91}"/>
              </a:ext>
            </a:extLst>
          </p:cNvPr>
          <p:cNvSpPr/>
          <p:nvPr/>
        </p:nvSpPr>
        <p:spPr>
          <a:xfrm>
            <a:off x="7265988" y="3660018"/>
            <a:ext cx="103877" cy="11505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err="1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71E87E3-4376-CD7F-13C5-DFA4AE2FF319}"/>
              </a:ext>
            </a:extLst>
          </p:cNvPr>
          <p:cNvSpPr/>
          <p:nvPr/>
        </p:nvSpPr>
        <p:spPr>
          <a:xfrm>
            <a:off x="8682209" y="3673507"/>
            <a:ext cx="103877" cy="11505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err="1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9DB06C-C203-CB69-677B-5BF248267C8E}"/>
              </a:ext>
            </a:extLst>
          </p:cNvPr>
          <p:cNvCxnSpPr>
            <a:cxnSpLocks/>
          </p:cNvCxnSpPr>
          <p:nvPr/>
        </p:nvCxnSpPr>
        <p:spPr>
          <a:xfrm flipV="1">
            <a:off x="4980189" y="2118558"/>
            <a:ext cx="0" cy="96150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55186AD-B5DC-EB41-F6C2-3DCEC793FF46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6072434" y="2244392"/>
            <a:ext cx="2705" cy="8356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D393C0-E5F1-7A90-6FA9-75798C008C75}"/>
              </a:ext>
            </a:extLst>
          </p:cNvPr>
          <p:cNvCxnSpPr>
            <a:cxnSpLocks/>
          </p:cNvCxnSpPr>
          <p:nvPr/>
        </p:nvCxnSpPr>
        <p:spPr>
          <a:xfrm flipH="1" flipV="1">
            <a:off x="6178535" y="4813300"/>
            <a:ext cx="1306" cy="51522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2BA2F75-62F1-3A96-BA50-4469301774DC}"/>
              </a:ext>
            </a:extLst>
          </p:cNvPr>
          <p:cNvSpPr txBox="1"/>
          <p:nvPr/>
        </p:nvSpPr>
        <p:spPr>
          <a:xfrm>
            <a:off x="3739983" y="2473483"/>
            <a:ext cx="1021167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800" dirty="0"/>
              <a:t>Tiny-USB Enumeration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642863-B7C5-F42F-EA01-27C3FAFDF6A6}"/>
              </a:ext>
            </a:extLst>
          </p:cNvPr>
          <p:cNvSpPr txBox="1"/>
          <p:nvPr/>
        </p:nvSpPr>
        <p:spPr>
          <a:xfrm>
            <a:off x="6138357" y="2489146"/>
            <a:ext cx="351706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800"/>
              <a:t>SDHC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408C7C-CFC7-3655-89DA-6EE9FAC025A0}"/>
              </a:ext>
            </a:extLst>
          </p:cNvPr>
          <p:cNvSpPr txBox="1"/>
          <p:nvPr/>
        </p:nvSpPr>
        <p:spPr>
          <a:xfrm>
            <a:off x="6655360" y="3319880"/>
            <a:ext cx="318654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/>
              <a:t>I2C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6A0FEB6-F5FB-70C3-22A0-3EB39E48C7CF}"/>
              </a:ext>
            </a:extLst>
          </p:cNvPr>
          <p:cNvSpPr txBox="1"/>
          <p:nvPr/>
        </p:nvSpPr>
        <p:spPr>
          <a:xfrm>
            <a:off x="6210636" y="4904849"/>
            <a:ext cx="581986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/>
              <a:t>GPIO </a:t>
            </a:r>
            <a:r>
              <a:rPr lang="en-US" sz="800"/>
              <a:t>Control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D3E181A-5E73-3238-D672-B2A9830C09C9}"/>
              </a:ext>
            </a:extLst>
          </p:cNvPr>
          <p:cNvCxnSpPr>
            <a:cxnSpLocks/>
          </p:cNvCxnSpPr>
          <p:nvPr/>
        </p:nvCxnSpPr>
        <p:spPr>
          <a:xfrm>
            <a:off x="4980189" y="2567364"/>
            <a:ext cx="0" cy="67162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ABA4A98-871E-EC33-705E-6B96CC2BFED6}"/>
              </a:ext>
            </a:extLst>
          </p:cNvPr>
          <p:cNvCxnSpPr>
            <a:cxnSpLocks/>
          </p:cNvCxnSpPr>
          <p:nvPr/>
        </p:nvCxnSpPr>
        <p:spPr>
          <a:xfrm flipV="1">
            <a:off x="4980189" y="2483440"/>
            <a:ext cx="0" cy="3391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B2C4789E-FAA2-5344-41D5-28124EF6D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005" y="1536075"/>
            <a:ext cx="817614" cy="43523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68E0AEA7-A59E-28AE-2AD8-F001F9432856}"/>
              </a:ext>
            </a:extLst>
          </p:cNvPr>
          <p:cNvSpPr txBox="1"/>
          <p:nvPr/>
        </p:nvSpPr>
        <p:spPr>
          <a:xfrm>
            <a:off x="5823078" y="2044423"/>
            <a:ext cx="535445" cy="120754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 fontScale="77500" lnSpcReduction="20000"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SD-CARD-BANK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76E852D-7DA1-464E-22DB-181FE5CCB203}"/>
              </a:ext>
            </a:extLst>
          </p:cNvPr>
          <p:cNvCxnSpPr>
            <a:cxnSpLocks/>
          </p:cNvCxnSpPr>
          <p:nvPr/>
        </p:nvCxnSpPr>
        <p:spPr>
          <a:xfrm flipV="1">
            <a:off x="6072434" y="2999738"/>
            <a:ext cx="0" cy="5001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0B3C2EC4-B3C6-FE5B-89B9-8502E1D00A2D}"/>
              </a:ext>
            </a:extLst>
          </p:cNvPr>
          <p:cNvSpPr txBox="1"/>
          <p:nvPr/>
        </p:nvSpPr>
        <p:spPr>
          <a:xfrm>
            <a:off x="5202252" y="4561599"/>
            <a:ext cx="704685" cy="147846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800" dirty="0" err="1">
                <a:solidFill>
                  <a:schemeClr val="bg1"/>
                </a:solidFill>
              </a:rPr>
              <a:t>uC</a:t>
            </a:r>
            <a:r>
              <a:rPr lang="en-US" sz="800" dirty="0">
                <a:solidFill>
                  <a:schemeClr val="bg1"/>
                </a:solidFill>
              </a:rPr>
              <a:t> MAX32666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E77DC06-88E5-1CF8-BDE2-82265925C771}"/>
              </a:ext>
            </a:extLst>
          </p:cNvPr>
          <p:cNvSpPr txBox="1"/>
          <p:nvPr/>
        </p:nvSpPr>
        <p:spPr>
          <a:xfrm>
            <a:off x="2705869" y="3589825"/>
            <a:ext cx="424669" cy="218240"/>
          </a:xfrm>
          <a:prstGeom prst="rect">
            <a:avLst/>
          </a:prstGeom>
          <a:noFill/>
          <a:ln w="19050">
            <a:noFill/>
          </a:ln>
          <a:effectLst/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AD4630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7507BFD1-B80B-E729-5E1B-D591BF86802F}"/>
              </a:ext>
            </a:extLst>
          </p:cNvPr>
          <p:cNvCxnSpPr>
            <a:cxnSpLocks/>
          </p:cNvCxnSpPr>
          <p:nvPr/>
        </p:nvCxnSpPr>
        <p:spPr>
          <a:xfrm flipH="1">
            <a:off x="3764751" y="3592641"/>
            <a:ext cx="6948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920981E-D75F-CD39-01A9-9BDE1D3146FE}"/>
              </a:ext>
            </a:extLst>
          </p:cNvPr>
          <p:cNvCxnSpPr>
            <a:cxnSpLocks/>
          </p:cNvCxnSpPr>
          <p:nvPr/>
        </p:nvCxnSpPr>
        <p:spPr>
          <a:xfrm>
            <a:off x="3850114" y="3592641"/>
            <a:ext cx="6703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5E3F7EB-EB1B-C636-AD17-33345D37E78B}"/>
              </a:ext>
            </a:extLst>
          </p:cNvPr>
          <p:cNvCxnSpPr>
            <a:cxnSpLocks/>
          </p:cNvCxnSpPr>
          <p:nvPr/>
        </p:nvCxnSpPr>
        <p:spPr>
          <a:xfrm flipH="1">
            <a:off x="3759195" y="3708524"/>
            <a:ext cx="6948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06CA05F-CD14-1C57-810D-AFD4D85E091B}"/>
              </a:ext>
            </a:extLst>
          </p:cNvPr>
          <p:cNvCxnSpPr>
            <a:cxnSpLocks/>
          </p:cNvCxnSpPr>
          <p:nvPr/>
        </p:nvCxnSpPr>
        <p:spPr>
          <a:xfrm>
            <a:off x="3854084" y="3708524"/>
            <a:ext cx="6703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69964A7-3DA9-5D05-4168-C920F9D54433}"/>
              </a:ext>
            </a:extLst>
          </p:cNvPr>
          <p:cNvCxnSpPr>
            <a:cxnSpLocks/>
          </p:cNvCxnSpPr>
          <p:nvPr/>
        </p:nvCxnSpPr>
        <p:spPr>
          <a:xfrm>
            <a:off x="6180438" y="4825706"/>
            <a:ext cx="0" cy="6716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00DB3EF4-A152-9858-24FF-7FF0D3EC8E4C}"/>
              </a:ext>
            </a:extLst>
          </p:cNvPr>
          <p:cNvCxnSpPr>
            <a:cxnSpLocks/>
          </p:cNvCxnSpPr>
          <p:nvPr/>
        </p:nvCxnSpPr>
        <p:spPr>
          <a:xfrm flipH="1">
            <a:off x="6684512" y="3731036"/>
            <a:ext cx="6948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6FDA0622-1486-870C-21D4-E037D59621FD}"/>
              </a:ext>
            </a:extLst>
          </p:cNvPr>
          <p:cNvCxnSpPr>
            <a:cxnSpLocks/>
          </p:cNvCxnSpPr>
          <p:nvPr/>
        </p:nvCxnSpPr>
        <p:spPr>
          <a:xfrm>
            <a:off x="6769875" y="3731036"/>
            <a:ext cx="6703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37C7A0D-5099-181C-ABDF-177646F49A06}"/>
              </a:ext>
            </a:extLst>
          </p:cNvPr>
          <p:cNvCxnSpPr>
            <a:cxnSpLocks/>
          </p:cNvCxnSpPr>
          <p:nvPr/>
        </p:nvCxnSpPr>
        <p:spPr>
          <a:xfrm flipH="1">
            <a:off x="7841903" y="3731020"/>
            <a:ext cx="6948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2C8AEB8D-112B-3357-58B8-C259697D0183}"/>
              </a:ext>
            </a:extLst>
          </p:cNvPr>
          <p:cNvCxnSpPr>
            <a:cxnSpLocks/>
          </p:cNvCxnSpPr>
          <p:nvPr/>
        </p:nvCxnSpPr>
        <p:spPr>
          <a:xfrm>
            <a:off x="7927266" y="3731020"/>
            <a:ext cx="6703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8BAA549E-2170-7995-7223-FA7C4CAA94E8}"/>
              </a:ext>
            </a:extLst>
          </p:cNvPr>
          <p:cNvCxnSpPr>
            <a:cxnSpLocks/>
          </p:cNvCxnSpPr>
          <p:nvPr/>
        </p:nvCxnSpPr>
        <p:spPr>
          <a:xfrm flipH="1">
            <a:off x="9273828" y="3731020"/>
            <a:ext cx="69488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BA91B0C8-77F1-9C4D-4DF9-A2AE4C282D66}"/>
              </a:ext>
            </a:extLst>
          </p:cNvPr>
          <p:cNvCxnSpPr>
            <a:cxnSpLocks/>
          </p:cNvCxnSpPr>
          <p:nvPr/>
        </p:nvCxnSpPr>
        <p:spPr>
          <a:xfrm>
            <a:off x="9359191" y="3731020"/>
            <a:ext cx="6703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AC4680F0-88CC-A091-9852-DEBF520525F2}"/>
              </a:ext>
            </a:extLst>
          </p:cNvPr>
          <p:cNvCxnSpPr>
            <a:cxnSpLocks/>
          </p:cNvCxnSpPr>
          <p:nvPr/>
        </p:nvCxnSpPr>
        <p:spPr>
          <a:xfrm>
            <a:off x="8737293" y="4191407"/>
            <a:ext cx="0" cy="6716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88C6908A-6A0B-048D-49EF-5A50CADEEBA7}"/>
              </a:ext>
            </a:extLst>
          </p:cNvPr>
          <p:cNvCxnSpPr>
            <a:cxnSpLocks/>
          </p:cNvCxnSpPr>
          <p:nvPr/>
        </p:nvCxnSpPr>
        <p:spPr>
          <a:xfrm flipV="1">
            <a:off x="8737293" y="4107483"/>
            <a:ext cx="0" cy="3391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E9B669E1-173E-7F0E-52D4-ADE66F06B1C7}"/>
              </a:ext>
            </a:extLst>
          </p:cNvPr>
          <p:cNvCxnSpPr>
            <a:cxnSpLocks/>
          </p:cNvCxnSpPr>
          <p:nvPr/>
        </p:nvCxnSpPr>
        <p:spPr>
          <a:xfrm>
            <a:off x="10309317" y="4224870"/>
            <a:ext cx="0" cy="6716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064735BD-4062-2F70-4AE1-1FDB08440F1F}"/>
              </a:ext>
            </a:extLst>
          </p:cNvPr>
          <p:cNvCxnSpPr>
            <a:cxnSpLocks/>
          </p:cNvCxnSpPr>
          <p:nvPr/>
        </p:nvCxnSpPr>
        <p:spPr>
          <a:xfrm flipV="1">
            <a:off x="10309317" y="4140946"/>
            <a:ext cx="0" cy="3391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4" name="Picture 253">
            <a:extLst>
              <a:ext uri="{FF2B5EF4-FFF2-40B4-BE49-F238E27FC236}">
                <a16:creationId xmlns:a16="http://schemas.microsoft.com/office/drawing/2014/main" id="{8C97C0F9-E6D6-EF03-D5D5-76CBBA229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7883" y="5373181"/>
            <a:ext cx="378993" cy="414898"/>
          </a:xfrm>
          <a:prstGeom prst="rect">
            <a:avLst/>
          </a:prstGeom>
          <a:ln w="19050">
            <a:noFill/>
          </a:ln>
          <a:effectLst/>
        </p:spPr>
      </p:pic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83CBF4D-6BC6-2E64-F8ED-A890E74C2C15}"/>
              </a:ext>
            </a:extLst>
          </p:cNvPr>
          <p:cNvCxnSpPr>
            <a:cxnSpLocks/>
          </p:cNvCxnSpPr>
          <p:nvPr/>
        </p:nvCxnSpPr>
        <p:spPr>
          <a:xfrm flipH="1" flipV="1">
            <a:off x="4902185" y="4826000"/>
            <a:ext cx="1306" cy="51522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E47884EA-C218-C3AF-FCF3-ED092301ED14}"/>
              </a:ext>
            </a:extLst>
          </p:cNvPr>
          <p:cNvSpPr txBox="1"/>
          <p:nvPr/>
        </p:nvSpPr>
        <p:spPr>
          <a:xfrm>
            <a:off x="4928039" y="4917040"/>
            <a:ext cx="581986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800"/>
              <a:t>GPIO</a:t>
            </a:r>
            <a:r>
              <a:rPr lang="en-US" sz="900"/>
              <a:t> Control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03805CE2-05D2-9ECF-05DF-50641029C6E2}"/>
              </a:ext>
            </a:extLst>
          </p:cNvPr>
          <p:cNvCxnSpPr>
            <a:cxnSpLocks/>
          </p:cNvCxnSpPr>
          <p:nvPr/>
        </p:nvCxnSpPr>
        <p:spPr>
          <a:xfrm>
            <a:off x="4902185" y="4825706"/>
            <a:ext cx="0" cy="67162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2330837A-0A39-C58B-1D68-87365500AF8E}"/>
              </a:ext>
            </a:extLst>
          </p:cNvPr>
          <p:cNvGrpSpPr/>
          <p:nvPr/>
        </p:nvGrpSpPr>
        <p:grpSpPr>
          <a:xfrm>
            <a:off x="4649276" y="5437652"/>
            <a:ext cx="372925" cy="374886"/>
            <a:chOff x="8207375" y="1486102"/>
            <a:chExt cx="829536" cy="374886"/>
          </a:xfrm>
          <a:solidFill>
            <a:schemeClr val="bg1"/>
          </a:solidFill>
          <a:effectLst/>
        </p:grpSpPr>
        <p:sp>
          <p:nvSpPr>
            <p:cNvPr id="268" name="Isosceles Triangle 267">
              <a:extLst>
                <a:ext uri="{FF2B5EF4-FFF2-40B4-BE49-F238E27FC236}">
                  <a16:creationId xmlns:a16="http://schemas.microsoft.com/office/drawing/2014/main" id="{99F78422-82D9-F557-5C1C-34CB157B37F4}"/>
                </a:ext>
              </a:extLst>
            </p:cNvPr>
            <p:cNvSpPr/>
            <p:nvPr/>
          </p:nvSpPr>
          <p:spPr>
            <a:xfrm rot="5400000">
              <a:off x="8458200" y="1558945"/>
              <a:ext cx="327886" cy="276200"/>
            </a:xfrm>
            <a:prstGeom prst="triangle">
              <a:avLst/>
            </a:prstGeom>
            <a:grpFill/>
            <a:ln w="19050">
              <a:solidFill>
                <a:schemeClr val="bg1"/>
              </a:solidFill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defTabSz="457200">
                <a:spcBef>
                  <a:spcPts val="600"/>
                </a:spcBef>
                <a:spcAft>
                  <a:spcPts val="800"/>
                </a:spcAft>
                <a:buClr>
                  <a:schemeClr val="accent1"/>
                </a:buClr>
                <a:buSzPct val="70000"/>
              </a:pPr>
              <a:endParaRPr lang="en-US" err="1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endParaRPr>
            </a:p>
          </p:txBody>
        </p: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E9A2BE1-0170-F27D-7B97-CDE6EA00E41E}"/>
                </a:ext>
              </a:extLst>
            </p:cNvPr>
            <p:cNvCxnSpPr>
              <a:cxnSpLocks/>
              <a:endCxn id="268" idx="3"/>
            </p:cNvCxnSpPr>
            <p:nvPr/>
          </p:nvCxnSpPr>
          <p:spPr>
            <a:xfrm>
              <a:off x="8207375" y="1697045"/>
              <a:ext cx="276668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218112F1-CAB2-69A6-2F62-C1247CAA2B3C}"/>
                </a:ext>
              </a:extLst>
            </p:cNvPr>
            <p:cNvCxnSpPr>
              <a:cxnSpLocks/>
            </p:cNvCxnSpPr>
            <p:nvPr/>
          </p:nvCxnSpPr>
          <p:spPr>
            <a:xfrm>
              <a:off x="8760243" y="1697045"/>
              <a:ext cx="276668" cy="0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D822B6BE-1E35-3944-5DAE-2760EFCEBFEE}"/>
                </a:ext>
              </a:extLst>
            </p:cNvPr>
            <p:cNvCxnSpPr>
              <a:cxnSpLocks/>
            </p:cNvCxnSpPr>
            <p:nvPr/>
          </p:nvCxnSpPr>
          <p:spPr>
            <a:xfrm>
              <a:off x="8760243" y="1586139"/>
              <a:ext cx="0" cy="221812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42FF30A1-67DD-53C3-AA6B-19A6F19CF0C3}"/>
                </a:ext>
              </a:extLst>
            </p:cNvPr>
            <p:cNvCxnSpPr/>
            <p:nvPr/>
          </p:nvCxnSpPr>
          <p:spPr>
            <a:xfrm flipV="1">
              <a:off x="8800165" y="1486102"/>
              <a:ext cx="102394" cy="118639"/>
            </a:xfrm>
            <a:prstGeom prst="straightConnector1">
              <a:avLst/>
            </a:prstGeom>
            <a:grpFill/>
            <a:ln w="19050">
              <a:solidFill>
                <a:schemeClr val="bg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5213918E-E374-075A-59A8-854DF7F6EF18}"/>
                </a:ext>
              </a:extLst>
            </p:cNvPr>
            <p:cNvCxnSpPr/>
            <p:nvPr/>
          </p:nvCxnSpPr>
          <p:spPr>
            <a:xfrm flipV="1">
              <a:off x="8879749" y="1534368"/>
              <a:ext cx="102394" cy="118639"/>
            </a:xfrm>
            <a:prstGeom prst="straightConnector1">
              <a:avLst/>
            </a:prstGeom>
            <a:grpFill/>
            <a:ln w="19050">
              <a:solidFill>
                <a:schemeClr val="bg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" name="TextBox 307">
            <a:extLst>
              <a:ext uri="{FF2B5EF4-FFF2-40B4-BE49-F238E27FC236}">
                <a16:creationId xmlns:a16="http://schemas.microsoft.com/office/drawing/2014/main" id="{54A31BAD-0B0B-8E92-A685-4082D951FF08}"/>
              </a:ext>
            </a:extLst>
          </p:cNvPr>
          <p:cNvSpPr txBox="1"/>
          <p:nvPr/>
        </p:nvSpPr>
        <p:spPr>
          <a:xfrm>
            <a:off x="4976604" y="5715347"/>
            <a:ext cx="243995" cy="190429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/>
          </a:bodyPr>
          <a:lstStyle/>
          <a:p>
            <a:pPr algn="l"/>
            <a:r>
              <a:rPr lang="en-US" sz="900" dirty="0">
                <a:solidFill>
                  <a:schemeClr val="bg1"/>
                </a:solidFill>
              </a:rPr>
              <a:t>LED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1C528F89-7FA8-B013-6C3F-F55FC5C84113}"/>
              </a:ext>
            </a:extLst>
          </p:cNvPr>
          <p:cNvSpPr txBox="1"/>
          <p:nvPr/>
        </p:nvSpPr>
        <p:spPr>
          <a:xfrm>
            <a:off x="5942332" y="5777234"/>
            <a:ext cx="443824" cy="149155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POWER</a:t>
            </a: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1754CE7-BE0D-7C85-B08A-68BC8770A5DA}"/>
              </a:ext>
            </a:extLst>
          </p:cNvPr>
          <p:cNvSpPr/>
          <p:nvPr/>
        </p:nvSpPr>
        <p:spPr>
          <a:xfrm>
            <a:off x="9915492" y="4799558"/>
            <a:ext cx="793815" cy="349029"/>
          </a:xfrm>
          <a:prstGeom prst="rect">
            <a:avLst/>
          </a:prstGeom>
          <a:solidFill>
            <a:srgbClr val="00B050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sz="90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1C8E0222-DF04-985D-4AFF-6DD59D1901B6}"/>
              </a:ext>
            </a:extLst>
          </p:cNvPr>
          <p:cNvSpPr txBox="1"/>
          <p:nvPr/>
        </p:nvSpPr>
        <p:spPr>
          <a:xfrm>
            <a:off x="8402817" y="4905466"/>
            <a:ext cx="622334" cy="200389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 dirty="0">
                <a:solidFill>
                  <a:schemeClr val="bg1"/>
                </a:solidFill>
              </a:rPr>
              <a:t>GAS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bg1"/>
                </a:solidFill>
              </a:rPr>
              <a:t>Sensor</a:t>
            </a:r>
            <a:r>
              <a:rPr lang="en-US" sz="900" dirty="0"/>
              <a:t>*</a:t>
            </a:r>
            <a:endParaRPr lang="en-US" sz="800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361455E7-D145-2E18-B5C5-69A85034753F}"/>
              </a:ext>
            </a:extLst>
          </p:cNvPr>
          <p:cNvSpPr txBox="1"/>
          <p:nvPr/>
        </p:nvSpPr>
        <p:spPr>
          <a:xfrm>
            <a:off x="10087286" y="4860210"/>
            <a:ext cx="444062" cy="186576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800" dirty="0">
                <a:solidFill>
                  <a:schemeClr val="bg1"/>
                </a:solidFill>
              </a:rPr>
              <a:t>MAX17261</a:t>
            </a:r>
          </a:p>
          <a:p>
            <a:pPr algn="l"/>
            <a:endParaRPr lang="en-US"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816528-ADA1-3AF1-40B0-9BBC5F0A2225}"/>
              </a:ext>
            </a:extLst>
          </p:cNvPr>
          <p:cNvSpPr/>
          <p:nvPr/>
        </p:nvSpPr>
        <p:spPr>
          <a:xfrm>
            <a:off x="984933" y="4191407"/>
            <a:ext cx="777055" cy="49703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7E4021-DF09-075E-47CA-59265C4FAE9F}"/>
              </a:ext>
            </a:extLst>
          </p:cNvPr>
          <p:cNvGrpSpPr/>
          <p:nvPr/>
        </p:nvGrpSpPr>
        <p:grpSpPr>
          <a:xfrm>
            <a:off x="1198965" y="4280704"/>
            <a:ext cx="330070" cy="190429"/>
            <a:chOff x="8629650" y="1259782"/>
            <a:chExt cx="713666" cy="382536"/>
          </a:xfrm>
          <a:solidFill>
            <a:schemeClr val="accent5">
              <a:lumMod val="40000"/>
              <a:lumOff val="60000"/>
            </a:schemeClr>
          </a:solidFill>
          <a:effectLst/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702762D-462A-CDB0-2972-2D1E598FF65F}"/>
                </a:ext>
              </a:extLst>
            </p:cNvPr>
            <p:cNvSpPr/>
            <p:nvPr/>
          </p:nvSpPr>
          <p:spPr>
            <a:xfrm>
              <a:off x="8786086" y="1259782"/>
              <a:ext cx="376964" cy="37299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bg1"/>
              </a:solidFill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defTabSz="457200">
                <a:spcBef>
                  <a:spcPts val="600"/>
                </a:spcBef>
                <a:spcAft>
                  <a:spcPts val="800"/>
                </a:spcAft>
                <a:buClr>
                  <a:schemeClr val="accent1"/>
                </a:buClr>
                <a:buSzPct val="70000"/>
              </a:pPr>
              <a:endPara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6D63F6-0448-6A9F-C344-11608AA252D9}"/>
                </a:ext>
              </a:extLst>
            </p:cNvPr>
            <p:cNvCxnSpPr/>
            <p:nvPr/>
          </p:nvCxnSpPr>
          <p:spPr>
            <a:xfrm flipV="1">
              <a:off x="8629650" y="1632776"/>
              <a:ext cx="713666" cy="9542"/>
            </a:xfrm>
            <a:prstGeom prst="line">
              <a:avLst/>
            </a:prstGeom>
            <a:grpFill/>
            <a:ln w="19050">
              <a:solidFill>
                <a:schemeClr val="bg1"/>
              </a:solidFill>
            </a:ln>
            <a:effectLst/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9EF1B6C-1872-1EEE-53EA-90D8D253F8A4}"/>
              </a:ext>
            </a:extLst>
          </p:cNvPr>
          <p:cNvSpPr txBox="1"/>
          <p:nvPr/>
        </p:nvSpPr>
        <p:spPr>
          <a:xfrm>
            <a:off x="900978" y="4488830"/>
            <a:ext cx="915024" cy="190429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AFE mics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349955-5D6A-FE8B-0150-6DA74C541917}"/>
              </a:ext>
            </a:extLst>
          </p:cNvPr>
          <p:cNvSpPr/>
          <p:nvPr/>
        </p:nvSpPr>
        <p:spPr>
          <a:xfrm>
            <a:off x="2671070" y="4243492"/>
            <a:ext cx="685078" cy="49703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6F5258-AEF1-FC57-3141-35CB0C797E97}"/>
              </a:ext>
            </a:extLst>
          </p:cNvPr>
          <p:cNvSpPr txBox="1"/>
          <p:nvPr/>
        </p:nvSpPr>
        <p:spPr>
          <a:xfrm>
            <a:off x="2714164" y="4452479"/>
            <a:ext cx="575931" cy="218240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TPS22994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BE14FE-91C5-08AE-35F1-C0E06E61AC7E}"/>
              </a:ext>
            </a:extLst>
          </p:cNvPr>
          <p:cNvCxnSpPr>
            <a:cxnSpLocks/>
          </p:cNvCxnSpPr>
          <p:nvPr/>
        </p:nvCxnSpPr>
        <p:spPr>
          <a:xfrm flipV="1">
            <a:off x="3351534" y="4478330"/>
            <a:ext cx="1225051" cy="1002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162C4F7-B5F6-553F-8C93-0524F118FF88}"/>
              </a:ext>
            </a:extLst>
          </p:cNvPr>
          <p:cNvSpPr txBox="1"/>
          <p:nvPr/>
        </p:nvSpPr>
        <p:spPr>
          <a:xfrm>
            <a:off x="3633615" y="4536572"/>
            <a:ext cx="184985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 dirty="0"/>
              <a:t>I2C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E0F3AE-4B52-AFDF-F173-AB6A66C74F09}"/>
              </a:ext>
            </a:extLst>
          </p:cNvPr>
          <p:cNvCxnSpPr>
            <a:cxnSpLocks/>
          </p:cNvCxnSpPr>
          <p:nvPr/>
        </p:nvCxnSpPr>
        <p:spPr>
          <a:xfrm flipH="1">
            <a:off x="3952164" y="4487814"/>
            <a:ext cx="6948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095BA5C-3748-EA73-E7C1-54B92DD593BC}"/>
              </a:ext>
            </a:extLst>
          </p:cNvPr>
          <p:cNvCxnSpPr>
            <a:cxnSpLocks/>
          </p:cNvCxnSpPr>
          <p:nvPr/>
        </p:nvCxnSpPr>
        <p:spPr>
          <a:xfrm>
            <a:off x="4037527" y="4487814"/>
            <a:ext cx="6703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D21C6F-18D1-E763-AC3F-A06AA509065E}"/>
              </a:ext>
            </a:extLst>
          </p:cNvPr>
          <p:cNvCxnSpPr>
            <a:cxnSpLocks/>
          </p:cNvCxnSpPr>
          <p:nvPr/>
        </p:nvCxnSpPr>
        <p:spPr>
          <a:xfrm>
            <a:off x="1765377" y="4475874"/>
            <a:ext cx="9404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9E9112-A721-36B1-B432-1D20F3433254}"/>
              </a:ext>
            </a:extLst>
          </p:cNvPr>
          <p:cNvCxnSpPr>
            <a:cxnSpLocks/>
          </p:cNvCxnSpPr>
          <p:nvPr/>
        </p:nvCxnSpPr>
        <p:spPr>
          <a:xfrm flipH="1">
            <a:off x="2156496" y="4475874"/>
            <a:ext cx="6948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ED293C6-1EEC-C6C2-6635-82611729DEFB}"/>
              </a:ext>
            </a:extLst>
          </p:cNvPr>
          <p:cNvCxnSpPr>
            <a:cxnSpLocks/>
          </p:cNvCxnSpPr>
          <p:nvPr/>
        </p:nvCxnSpPr>
        <p:spPr>
          <a:xfrm>
            <a:off x="2241859" y="4475874"/>
            <a:ext cx="6703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798CB4F-7643-B1DD-351D-9B741281B9C8}"/>
              </a:ext>
            </a:extLst>
          </p:cNvPr>
          <p:cNvSpPr txBox="1"/>
          <p:nvPr/>
        </p:nvSpPr>
        <p:spPr>
          <a:xfrm>
            <a:off x="1888288" y="4635522"/>
            <a:ext cx="734297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 dirty="0"/>
              <a:t>Mic Selection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B4AFBDD-1901-7B76-ACF2-13666547E528}"/>
              </a:ext>
            </a:extLst>
          </p:cNvPr>
          <p:cNvSpPr/>
          <p:nvPr/>
        </p:nvSpPr>
        <p:spPr>
          <a:xfrm>
            <a:off x="210904" y="3519042"/>
            <a:ext cx="439724" cy="369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A412A3-5B87-B45B-F4FC-D109A412BB8A}"/>
              </a:ext>
            </a:extLst>
          </p:cNvPr>
          <p:cNvSpPr txBox="1"/>
          <p:nvPr/>
        </p:nvSpPr>
        <p:spPr>
          <a:xfrm>
            <a:off x="280978" y="3643312"/>
            <a:ext cx="310953" cy="118091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 fontScale="55000" lnSpcReduction="20000"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AFE block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537495D-0C24-11B5-F7F6-3630F257380A}"/>
              </a:ext>
            </a:extLst>
          </p:cNvPr>
          <p:cNvCxnSpPr>
            <a:cxnSpLocks/>
            <a:stCxn id="59" idx="3"/>
            <a:endCxn id="3" idx="1"/>
          </p:cNvCxnSpPr>
          <p:nvPr/>
        </p:nvCxnSpPr>
        <p:spPr>
          <a:xfrm>
            <a:off x="650628" y="3703555"/>
            <a:ext cx="1984640" cy="42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45C172B-B43D-7362-431E-E710F2BBBB5A}"/>
              </a:ext>
            </a:extLst>
          </p:cNvPr>
          <p:cNvCxnSpPr>
            <a:cxnSpLocks/>
            <a:stCxn id="2" idx="0"/>
            <a:endCxn id="59" idx="2"/>
          </p:cNvCxnSpPr>
          <p:nvPr/>
        </p:nvCxnSpPr>
        <p:spPr>
          <a:xfrm flipH="1" flipV="1">
            <a:off x="430766" y="3888067"/>
            <a:ext cx="4588" cy="3703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7409D0-01A6-2999-190F-C056DE17CD88}"/>
              </a:ext>
            </a:extLst>
          </p:cNvPr>
          <p:cNvCxnSpPr>
            <a:cxnSpLocks/>
          </p:cNvCxnSpPr>
          <p:nvPr/>
        </p:nvCxnSpPr>
        <p:spPr>
          <a:xfrm flipV="1">
            <a:off x="430766" y="4090932"/>
            <a:ext cx="0" cy="5001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09360FF-FACF-7951-7F51-E55532D82E2D}"/>
              </a:ext>
            </a:extLst>
          </p:cNvPr>
          <p:cNvSpPr/>
          <p:nvPr/>
        </p:nvSpPr>
        <p:spPr>
          <a:xfrm>
            <a:off x="6939721" y="1795581"/>
            <a:ext cx="751247" cy="376258"/>
          </a:xfrm>
          <a:prstGeom prst="rect">
            <a:avLst/>
          </a:prstGeom>
          <a:solidFill>
            <a:schemeClr val="accent3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F7ACC69-19F7-034A-E709-D106CD77C035}"/>
              </a:ext>
            </a:extLst>
          </p:cNvPr>
          <p:cNvSpPr txBox="1"/>
          <p:nvPr/>
        </p:nvSpPr>
        <p:spPr>
          <a:xfrm>
            <a:off x="7108982" y="1910736"/>
            <a:ext cx="581986" cy="218240"/>
          </a:xfrm>
          <a:prstGeom prst="rect">
            <a:avLst/>
          </a:prstGeom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l"/>
            <a:r>
              <a:rPr lang="en-US" sz="900" dirty="0">
                <a:solidFill>
                  <a:schemeClr val="bg1"/>
                </a:solidFill>
              </a:rPr>
              <a:t>MAX7312</a:t>
            </a:r>
            <a:endParaRPr lang="en-US" sz="800" dirty="0">
              <a:solidFill>
                <a:schemeClr val="bg1"/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20FEF62-F487-3F86-3315-AA823CAC013B}"/>
              </a:ext>
            </a:extLst>
          </p:cNvPr>
          <p:cNvCxnSpPr>
            <a:cxnSpLocks/>
            <a:endCxn id="121" idx="2"/>
          </p:cNvCxnSpPr>
          <p:nvPr/>
        </p:nvCxnSpPr>
        <p:spPr>
          <a:xfrm flipH="1" flipV="1">
            <a:off x="7315345" y="2171839"/>
            <a:ext cx="342" cy="14881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114ABE4-587F-59C5-093F-AE5C0DAE79A1}"/>
              </a:ext>
            </a:extLst>
          </p:cNvPr>
          <p:cNvCxnSpPr>
            <a:cxnSpLocks/>
          </p:cNvCxnSpPr>
          <p:nvPr/>
        </p:nvCxnSpPr>
        <p:spPr>
          <a:xfrm>
            <a:off x="7315687" y="3298708"/>
            <a:ext cx="0" cy="6716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7F74E5C-1964-62F3-DB65-C10A39A09B4F}"/>
              </a:ext>
            </a:extLst>
          </p:cNvPr>
          <p:cNvCxnSpPr>
            <a:cxnSpLocks/>
          </p:cNvCxnSpPr>
          <p:nvPr/>
        </p:nvCxnSpPr>
        <p:spPr>
          <a:xfrm flipV="1">
            <a:off x="7315687" y="3214784"/>
            <a:ext cx="0" cy="3391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9EF57F7-816A-C868-7CDF-54AA29390A35}"/>
              </a:ext>
            </a:extLst>
          </p:cNvPr>
          <p:cNvCxnSpPr>
            <a:cxnSpLocks/>
          </p:cNvCxnSpPr>
          <p:nvPr/>
        </p:nvCxnSpPr>
        <p:spPr>
          <a:xfrm flipH="1">
            <a:off x="6645541" y="1943511"/>
            <a:ext cx="29659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B16D83A-893E-91AA-28E3-129469951964}"/>
              </a:ext>
            </a:extLst>
          </p:cNvPr>
          <p:cNvSpPr/>
          <p:nvPr/>
        </p:nvSpPr>
        <p:spPr>
          <a:xfrm>
            <a:off x="4692668" y="1720283"/>
            <a:ext cx="581377" cy="3809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dirty="0">
              <a:solidFill>
                <a:schemeClr val="bg1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00E2DC1-37FC-C3FA-F4AE-78817459644A}"/>
              </a:ext>
            </a:extLst>
          </p:cNvPr>
          <p:cNvSpPr txBox="1"/>
          <p:nvPr/>
        </p:nvSpPr>
        <p:spPr>
          <a:xfrm>
            <a:off x="4763269" y="1792775"/>
            <a:ext cx="424669" cy="218240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PC with DAW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5335C55-BC41-83E3-229F-EC04E46A2234}"/>
              </a:ext>
            </a:extLst>
          </p:cNvPr>
          <p:cNvCxnSpPr>
            <a:cxnSpLocks/>
          </p:cNvCxnSpPr>
          <p:nvPr/>
        </p:nvCxnSpPr>
        <p:spPr>
          <a:xfrm>
            <a:off x="1904419" y="3697382"/>
            <a:ext cx="67037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E722C63-D965-AED4-F9D6-28E455A7598A}"/>
              </a:ext>
            </a:extLst>
          </p:cNvPr>
          <p:cNvSpPr/>
          <p:nvPr/>
        </p:nvSpPr>
        <p:spPr>
          <a:xfrm>
            <a:off x="1180611" y="1049511"/>
            <a:ext cx="581377" cy="38090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sz="800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Analog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FD56E83-0744-04BE-E415-D607906350A4}"/>
              </a:ext>
            </a:extLst>
          </p:cNvPr>
          <p:cNvSpPr/>
          <p:nvPr/>
        </p:nvSpPr>
        <p:spPr>
          <a:xfrm>
            <a:off x="1180610" y="1519714"/>
            <a:ext cx="581377" cy="380906"/>
          </a:xfrm>
          <a:prstGeom prst="rect">
            <a:avLst/>
          </a:prstGeom>
          <a:solidFill>
            <a:srgbClr val="00B050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sz="800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Power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7BC0034-76F0-1091-104A-92D624A3FA79}"/>
              </a:ext>
            </a:extLst>
          </p:cNvPr>
          <p:cNvSpPr/>
          <p:nvPr/>
        </p:nvSpPr>
        <p:spPr>
          <a:xfrm>
            <a:off x="1179705" y="2007590"/>
            <a:ext cx="581377" cy="380906"/>
          </a:xfrm>
          <a:prstGeom prst="rect">
            <a:avLst/>
          </a:prstGeom>
          <a:solidFill>
            <a:schemeClr val="tx2"/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sz="800" dirty="0">
                <a:solidFill>
                  <a:schemeClr val="bg1"/>
                </a:solidFill>
                <a:latin typeface="Barlow" pitchFamily="2" charset="77"/>
                <a:cs typeface="Arial" panose="020B0604020202020204" pitchFamily="34" charset="0"/>
              </a:rPr>
              <a:t>Digital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68A394-D7BE-D162-740C-B0EB5CDE536E}"/>
              </a:ext>
            </a:extLst>
          </p:cNvPr>
          <p:cNvSpPr/>
          <p:nvPr/>
        </p:nvSpPr>
        <p:spPr>
          <a:xfrm>
            <a:off x="215492" y="4258451"/>
            <a:ext cx="439724" cy="3690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779D3-8212-BD4F-13F4-D6D20DCF4ADB}"/>
              </a:ext>
            </a:extLst>
          </p:cNvPr>
          <p:cNvSpPr txBox="1"/>
          <p:nvPr/>
        </p:nvSpPr>
        <p:spPr>
          <a:xfrm>
            <a:off x="234382" y="4345748"/>
            <a:ext cx="416800" cy="190429"/>
          </a:xfrm>
          <a:prstGeom prst="rect">
            <a:avLst/>
          </a:prstGeom>
          <a:noFill/>
          <a:ln w="19050">
            <a:noFill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txBody>
          <a:bodyPr vert="horz" wrap="square" lIns="0" tIns="0" rIns="0" bIns="0" rtlCol="0" anchor="t" anchorCtr="0">
            <a:normAutofit fontScale="77500" lnSpcReduction="20000"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MAX14662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E325C4-A775-3ADB-ADC6-44AC585204CE}"/>
              </a:ext>
            </a:extLst>
          </p:cNvPr>
          <p:cNvCxnSpPr>
            <a:cxnSpLocks/>
          </p:cNvCxnSpPr>
          <p:nvPr/>
        </p:nvCxnSpPr>
        <p:spPr>
          <a:xfrm>
            <a:off x="650737" y="4465507"/>
            <a:ext cx="33419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BDBC44-EFEB-B59E-B6FA-6F7E54E76248}"/>
              </a:ext>
            </a:extLst>
          </p:cNvPr>
          <p:cNvCxnSpPr>
            <a:cxnSpLocks/>
          </p:cNvCxnSpPr>
          <p:nvPr/>
        </p:nvCxnSpPr>
        <p:spPr>
          <a:xfrm flipH="1">
            <a:off x="751343" y="4465507"/>
            <a:ext cx="69488" cy="0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10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185 L 0.00026 0.0599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92 L -0.00026 -0.0585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8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-0.00026 -0.1092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546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03672 -0.0011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59259E-6 L -0.03255 -0.00115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7.40741E-7 L 0.03672 -0.0011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03255 -0.0011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186 L -0.00013 0.0599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0.03672 -0.0011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-0.03255 -0.0011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48148E-6 L 0.05482 -1.48148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1.48148E-6 L -0.03255 -0.00116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54 -0.00116 L 0.06836 -0.0011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4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48148E-6 L -0.03255 -0.0011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185 L 0.00026 0.0599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93 L -0.00026 -0.05857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89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186 L 0.00026 0.0599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0.00093 L -0.00026 -0.0585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8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186 L -0.00013 0.05996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0.03672 -0.00116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L -0.03255 -0.0011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3.7037E-6 L 0.03672 -0.0011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6 L -0.03255 -0.0011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8" y="-6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4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1.11022E-16 L -0.00065 -0.01944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972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185 L 0.00026 0.05995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89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0.00092 L -0.00026 -0.0585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2894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85 -0.00046 L 0.03672 -0.0011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2" y="-46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00729 2.59259E-6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5ABCD-1FB7-5A80-5113-638F5CA65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©2024 Analog Devices, Inc. All Rights Reserved.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6D3D89-37A3-C7C0-AD3F-A0C52CA9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Barlow Medium"/>
              </a:rPr>
              <a:t>Demo </a:t>
            </a:r>
            <a:r>
              <a:rPr lang="en-US" dirty="0">
                <a:latin typeface="Barlow Medium"/>
              </a:rPr>
              <a:t>Flow</a:t>
            </a:r>
            <a:endParaRPr lang="en-US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2655CB92-204E-7191-8FEA-521047DF9034}"/>
              </a:ext>
            </a:extLst>
          </p:cNvPr>
          <p:cNvSpPr/>
          <p:nvPr/>
        </p:nvSpPr>
        <p:spPr>
          <a:xfrm>
            <a:off x="3341277" y="1306542"/>
            <a:ext cx="906716" cy="376517"/>
          </a:xfrm>
          <a:prstGeom prst="flowChartTerminator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9" name="Flowchart: Predefined Process 8">
            <a:extLst>
              <a:ext uri="{FF2B5EF4-FFF2-40B4-BE49-F238E27FC236}">
                <a16:creationId xmlns:a16="http://schemas.microsoft.com/office/drawing/2014/main" id="{51B60187-9AD9-0177-D9B1-AB7D6B4AB5B1}"/>
              </a:ext>
            </a:extLst>
          </p:cNvPr>
          <p:cNvSpPr/>
          <p:nvPr/>
        </p:nvSpPr>
        <p:spPr>
          <a:xfrm>
            <a:off x="6054274" y="3037566"/>
            <a:ext cx="1959429" cy="76840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Tiny USB enumeration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86188AE-284A-A7B7-CB02-734D095546BF}"/>
              </a:ext>
            </a:extLst>
          </p:cNvPr>
          <p:cNvSpPr/>
          <p:nvPr/>
        </p:nvSpPr>
        <p:spPr>
          <a:xfrm>
            <a:off x="2956435" y="2037793"/>
            <a:ext cx="1676400" cy="72514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Enable Power Supplies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A566B3E-A01C-6D12-017C-90FB01A7B831}"/>
              </a:ext>
            </a:extLst>
          </p:cNvPr>
          <p:cNvSpPr/>
          <p:nvPr/>
        </p:nvSpPr>
        <p:spPr>
          <a:xfrm>
            <a:off x="2956435" y="3037566"/>
            <a:ext cx="1676400" cy="725142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Initialize all the modules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87D74B44-F25F-00B2-7A3E-649345B4B4CB}"/>
              </a:ext>
            </a:extLst>
          </p:cNvPr>
          <p:cNvSpPr/>
          <p:nvPr/>
        </p:nvSpPr>
        <p:spPr>
          <a:xfrm>
            <a:off x="2956435" y="4048796"/>
            <a:ext cx="1676400" cy="725142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Select the mics/ AFE gain control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B386A255-1570-425C-F800-324864F0C397}"/>
              </a:ext>
            </a:extLst>
          </p:cNvPr>
          <p:cNvSpPr/>
          <p:nvPr/>
        </p:nvSpPr>
        <p:spPr>
          <a:xfrm>
            <a:off x="2956435" y="5074374"/>
            <a:ext cx="1676400" cy="725142"/>
          </a:xfrm>
          <a:prstGeom prst="flowChartProces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Select the SD-card banks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001BC4B8-18FA-562C-E805-1F2427014BA8}"/>
              </a:ext>
            </a:extLst>
          </p:cNvPr>
          <p:cNvSpPr/>
          <p:nvPr/>
        </p:nvSpPr>
        <p:spPr>
          <a:xfrm>
            <a:off x="6191471" y="2037793"/>
            <a:ext cx="1676400" cy="725142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ADC-DMA</a:t>
            </a:r>
          </a:p>
        </p:txBody>
      </p:sp>
      <p:sp>
        <p:nvSpPr>
          <p:cNvPr id="24" name="Flowchart: Display 23">
            <a:extLst>
              <a:ext uri="{FF2B5EF4-FFF2-40B4-BE49-F238E27FC236}">
                <a16:creationId xmlns:a16="http://schemas.microsoft.com/office/drawing/2014/main" id="{22F96193-348C-EBA1-C2B1-0C4E93C99541}"/>
              </a:ext>
            </a:extLst>
          </p:cNvPr>
          <p:cNvSpPr/>
          <p:nvPr/>
        </p:nvSpPr>
        <p:spPr>
          <a:xfrm>
            <a:off x="5350096" y="5382071"/>
            <a:ext cx="1676400" cy="725142"/>
          </a:xfrm>
          <a:prstGeom prst="flowChartDisplay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PC using DAW</a:t>
            </a:r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831BE0CC-D610-BF38-B727-55E26D210209}"/>
              </a:ext>
            </a:extLst>
          </p:cNvPr>
          <p:cNvSpPr/>
          <p:nvPr/>
        </p:nvSpPr>
        <p:spPr>
          <a:xfrm>
            <a:off x="6571893" y="4183418"/>
            <a:ext cx="920568" cy="865909"/>
          </a:xfrm>
          <a:prstGeom prst="flowChartConnector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25000"/>
                <a:lumOff val="75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r>
              <a:rPr lang="en-US" dirty="0">
                <a:solidFill>
                  <a:srgbClr val="000000"/>
                </a:solidFill>
                <a:latin typeface="Barlow" pitchFamily="2" charset="77"/>
                <a:cs typeface="Arial" panose="020B0604020202020204" pitchFamily="34" charset="0"/>
              </a:rPr>
              <a:t>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452698-C039-F8C3-9760-CD2757EE6487}"/>
              </a:ext>
            </a:extLst>
          </p:cNvPr>
          <p:cNvCxnSpPr>
            <a:stCxn id="5" idx="2"/>
            <a:endCxn id="3" idx="0"/>
          </p:cNvCxnSpPr>
          <p:nvPr/>
        </p:nvCxnSpPr>
        <p:spPr>
          <a:xfrm>
            <a:off x="3794635" y="1683059"/>
            <a:ext cx="0" cy="3547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7EA548-2DAC-88CB-B6CF-11D3EFA5A54A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3794635" y="2762935"/>
            <a:ext cx="0" cy="2746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08B4A7-B6A4-D221-092C-083D36BD102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3794635" y="3762708"/>
            <a:ext cx="0" cy="286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5DC04D-3B6F-844B-905F-8C5FD493E8E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>
            <a:off x="3794635" y="4773938"/>
            <a:ext cx="0" cy="300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035FDEB-6540-EDB8-BB1E-BC289A6876CB}"/>
              </a:ext>
            </a:extLst>
          </p:cNvPr>
          <p:cNvCxnSpPr>
            <a:cxnSpLocks/>
          </p:cNvCxnSpPr>
          <p:nvPr/>
        </p:nvCxnSpPr>
        <p:spPr>
          <a:xfrm>
            <a:off x="4632835" y="5474415"/>
            <a:ext cx="56637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61435F-24D8-325A-2847-7339A554C0BD}"/>
              </a:ext>
            </a:extLst>
          </p:cNvPr>
          <p:cNvCxnSpPr>
            <a:cxnSpLocks/>
          </p:cNvCxnSpPr>
          <p:nvPr/>
        </p:nvCxnSpPr>
        <p:spPr>
          <a:xfrm flipV="1">
            <a:off x="5199210" y="2400364"/>
            <a:ext cx="3175" cy="307405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60AF9E-9AD9-F090-4820-3F39F8700391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199210" y="2400364"/>
            <a:ext cx="9922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352B850-AE8C-3D92-531A-BF71A531DD16}"/>
              </a:ext>
            </a:extLst>
          </p:cNvPr>
          <p:cNvCxnSpPr>
            <a:stCxn id="18" idx="2"/>
            <a:endCxn id="9" idx="0"/>
          </p:cNvCxnSpPr>
          <p:nvPr/>
        </p:nvCxnSpPr>
        <p:spPr>
          <a:xfrm>
            <a:off x="7029671" y="2762935"/>
            <a:ext cx="4318" cy="2746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ACAF22A-05A0-297D-A048-EFAC7AE6421E}"/>
              </a:ext>
            </a:extLst>
          </p:cNvPr>
          <p:cNvCxnSpPr>
            <a:cxnSpLocks/>
          </p:cNvCxnSpPr>
          <p:nvPr/>
        </p:nvCxnSpPr>
        <p:spPr>
          <a:xfrm>
            <a:off x="7033394" y="3804564"/>
            <a:ext cx="0" cy="3788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70F33E96-C130-A698-7848-67A01294BFA5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rot="10800000" flipV="1">
            <a:off x="6188297" y="4616373"/>
            <a:ext cx="383597" cy="76569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BF8631D-91AB-048E-8F4C-CA97DFE25064}"/>
              </a:ext>
            </a:extLst>
          </p:cNvPr>
          <p:cNvCxnSpPr/>
          <p:nvPr/>
        </p:nvCxnSpPr>
        <p:spPr>
          <a:xfrm>
            <a:off x="3794635" y="1695759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1A4BC72-0837-9263-B403-BAB3A1E56FFF}"/>
              </a:ext>
            </a:extLst>
          </p:cNvPr>
          <p:cNvCxnSpPr>
            <a:cxnSpLocks/>
          </p:cNvCxnSpPr>
          <p:nvPr/>
        </p:nvCxnSpPr>
        <p:spPr>
          <a:xfrm>
            <a:off x="3789867" y="2779238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F6A2349-44EB-6E8F-FA92-8C5FC5FAD417}"/>
              </a:ext>
            </a:extLst>
          </p:cNvPr>
          <p:cNvCxnSpPr/>
          <p:nvPr/>
        </p:nvCxnSpPr>
        <p:spPr>
          <a:xfrm>
            <a:off x="3797018" y="3777001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FEFF6B9-6EEC-CFF5-DD80-25A97EC42145}"/>
              </a:ext>
            </a:extLst>
          </p:cNvPr>
          <p:cNvCxnSpPr/>
          <p:nvPr/>
        </p:nvCxnSpPr>
        <p:spPr>
          <a:xfrm>
            <a:off x="3792250" y="4791432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FFDFA9C-E619-8D5D-C83C-AD98AAEDE044}"/>
              </a:ext>
            </a:extLst>
          </p:cNvPr>
          <p:cNvCxnSpPr/>
          <p:nvPr/>
        </p:nvCxnSpPr>
        <p:spPr>
          <a:xfrm>
            <a:off x="7029671" y="2779238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FB49ABD-1163-0D1E-A89E-B070C1E4FC38}"/>
              </a:ext>
            </a:extLst>
          </p:cNvPr>
          <p:cNvCxnSpPr/>
          <p:nvPr/>
        </p:nvCxnSpPr>
        <p:spPr>
          <a:xfrm>
            <a:off x="7029671" y="3814832"/>
            <a:ext cx="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5" name="Flowchart: Connector 134">
            <a:extLst>
              <a:ext uri="{FF2B5EF4-FFF2-40B4-BE49-F238E27FC236}">
                <a16:creationId xmlns:a16="http://schemas.microsoft.com/office/drawing/2014/main" id="{FBC8C451-D42B-F1CE-727F-298A88733D1B}"/>
              </a:ext>
            </a:extLst>
          </p:cNvPr>
          <p:cNvSpPr/>
          <p:nvPr/>
        </p:nvSpPr>
        <p:spPr>
          <a:xfrm>
            <a:off x="7223804" y="3006520"/>
            <a:ext cx="63500" cy="69850"/>
          </a:xfrm>
          <a:prstGeom prst="flowChartConnector">
            <a:avLst/>
          </a:prstGeom>
          <a:solidFill>
            <a:schemeClr val="accent6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 defTabSz="457200">
              <a:spcBef>
                <a:spcPts val="600"/>
              </a:spcBef>
              <a:spcAft>
                <a:spcPts val="800"/>
              </a:spcAft>
              <a:buClr>
                <a:schemeClr val="accent1"/>
              </a:buClr>
              <a:buSzPct val="70000"/>
            </a:pPr>
            <a:endParaRPr lang="en-US" err="1">
              <a:solidFill>
                <a:srgbClr val="000000"/>
              </a:solidFill>
              <a:latin typeface="Barlow" pitchFamily="2" charset="77"/>
              <a:cs typeface="Arial" panose="020B0604020202020204" pitchFamily="34" charset="0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FBB0370-E660-4F35-6007-EDFF134F5D53}"/>
              </a:ext>
            </a:extLst>
          </p:cNvPr>
          <p:cNvCxnSpPr/>
          <p:nvPr/>
        </p:nvCxnSpPr>
        <p:spPr>
          <a:xfrm>
            <a:off x="4639185" y="5476010"/>
            <a:ext cx="5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5D08F3C-AEAE-29C4-F58D-78F0F7BBD206}"/>
              </a:ext>
            </a:extLst>
          </p:cNvPr>
          <p:cNvCxnSpPr>
            <a:cxnSpLocks/>
          </p:cNvCxnSpPr>
          <p:nvPr/>
        </p:nvCxnSpPr>
        <p:spPr>
          <a:xfrm>
            <a:off x="6191470" y="4633696"/>
            <a:ext cx="0" cy="4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3596340-A669-C606-28EF-8E94B0CADD23}"/>
              </a:ext>
            </a:extLst>
          </p:cNvPr>
          <p:cNvCxnSpPr>
            <a:cxnSpLocks/>
          </p:cNvCxnSpPr>
          <p:nvPr/>
        </p:nvCxnSpPr>
        <p:spPr>
          <a:xfrm flipH="1">
            <a:off x="6497281" y="4616373"/>
            <a:ext cx="746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BEC39DD-7508-48C3-18F8-92F32DD6E5DE}"/>
              </a:ext>
            </a:extLst>
          </p:cNvPr>
          <p:cNvCxnSpPr>
            <a:cxnSpLocks/>
          </p:cNvCxnSpPr>
          <p:nvPr/>
        </p:nvCxnSpPr>
        <p:spPr>
          <a:xfrm>
            <a:off x="5138738" y="5474415"/>
            <a:ext cx="60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92703AE2-C3BF-BE18-D7BD-8DFE24C153F9}"/>
              </a:ext>
            </a:extLst>
          </p:cNvPr>
          <p:cNvCxnSpPr>
            <a:cxnSpLocks/>
          </p:cNvCxnSpPr>
          <p:nvPr/>
        </p:nvCxnSpPr>
        <p:spPr>
          <a:xfrm>
            <a:off x="5258310" y="2400364"/>
            <a:ext cx="57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97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2.08333E-6 0.041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7.40741E-7 L 0.00052 0.0291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231 L -0.00013 0.0314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9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0.00039 0.0310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55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0.00026 0.02917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45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2.5E-6 0.04189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7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57 -0.0007 L 0.06185 -0.0007 L 0.06185 0.11204 L -0.09857 0.11204 L -0.09857 -0.0007 Z " pathEditMode="relative" rAng="0" ptsTypes="AAAAA">
                                      <p:cBhvr>
                                        <p:cTn id="1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21" y="562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7 L 0.04362 0.00093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4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4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5 -0.01343 L 0.00495 -0.4217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41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0.07149 -0.0013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8" y="-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85185E-6 L -0.02813 1.85185E-6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00039 0.10578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</p:bldLst>
  </p:timing>
</p:sld>
</file>

<file path=ppt/theme/theme1.xml><?xml version="1.0" encoding="utf-8"?>
<a:theme xmlns:a="http://schemas.openxmlformats.org/drawingml/2006/main" name="ADI-PowerPoint-Template-Trade-Show-Event">
  <a:themeElements>
    <a:clrScheme name="ADI Colors 2">
      <a:dk1>
        <a:srgbClr val="000000"/>
      </a:dk1>
      <a:lt1>
        <a:srgbClr val="FFFFFF"/>
      </a:lt1>
      <a:dk2>
        <a:srgbClr val="0067B9"/>
      </a:dk2>
      <a:lt2>
        <a:srgbClr val="9EA1AE"/>
      </a:lt2>
      <a:accent1>
        <a:srgbClr val="00325C"/>
      </a:accent1>
      <a:accent2>
        <a:srgbClr val="1B9CD0"/>
      </a:accent2>
      <a:accent3>
        <a:srgbClr val="8637BA"/>
      </a:accent3>
      <a:accent4>
        <a:srgbClr val="179963"/>
      </a:accent4>
      <a:accent5>
        <a:srgbClr val="FED141"/>
      </a:accent5>
      <a:accent6>
        <a:srgbClr val="C81A28"/>
      </a:accent6>
      <a:hlink>
        <a:srgbClr val="0067B9"/>
      </a:hlink>
      <a:folHlink>
        <a:srgbClr val="3C4157"/>
      </a:folHlink>
    </a:clrScheme>
    <a:fontScheme name="Custom 6">
      <a:majorFont>
        <a:latin typeface="Barlow Medium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  <a:miter lim="800000"/>
        </a:ln>
        <a:effectLst/>
      </a:spPr>
      <a:bodyPr rtlCol="0" anchor="ctr"/>
      <a:lstStyle>
        <a:defPPr algn="l" defTabSz="457200">
          <a:spcBef>
            <a:spcPts val="600"/>
          </a:spcBef>
          <a:spcAft>
            <a:spcPts val="800"/>
          </a:spcAft>
          <a:buClr>
            <a:schemeClr val="accent1"/>
          </a:buClr>
          <a:buSzPct val="70000"/>
          <a:defRPr dirty="0" err="1">
            <a:solidFill>
              <a:srgbClr val="000000"/>
            </a:solidFill>
            <a:latin typeface="Barlow" pitchFamily="2" charset="77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2" id="{1DF6D519-216F-B543-8F1C-409E59C1C625}" vid="{2995E136-3491-1341-BE1E-47A34A5DA0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ADI Colors 2">
    <a:dk1>
      <a:srgbClr val="000000"/>
    </a:dk1>
    <a:lt1>
      <a:srgbClr val="FFFFFF"/>
    </a:lt1>
    <a:dk2>
      <a:srgbClr val="0067B9"/>
    </a:dk2>
    <a:lt2>
      <a:srgbClr val="9EA1AE"/>
    </a:lt2>
    <a:accent1>
      <a:srgbClr val="00325C"/>
    </a:accent1>
    <a:accent2>
      <a:srgbClr val="1B9CD0"/>
    </a:accent2>
    <a:accent3>
      <a:srgbClr val="8637BA"/>
    </a:accent3>
    <a:accent4>
      <a:srgbClr val="179963"/>
    </a:accent4>
    <a:accent5>
      <a:srgbClr val="FED141"/>
    </a:accent5>
    <a:accent6>
      <a:srgbClr val="C81A28"/>
    </a:accent6>
    <a:hlink>
      <a:srgbClr val="0067B9"/>
    </a:hlink>
    <a:folHlink>
      <a:srgbClr val="3C4157"/>
    </a:folHlink>
  </a:clrScheme>
</a:themeOverride>
</file>

<file path=ppt/theme/themeOverride2.xml><?xml version="1.0" encoding="utf-8"?>
<a:themeOverride xmlns:a="http://schemas.openxmlformats.org/drawingml/2006/main">
  <a:clrScheme name="ADI Colors 2">
    <a:dk1>
      <a:srgbClr val="000000"/>
    </a:dk1>
    <a:lt1>
      <a:srgbClr val="FFFFFF"/>
    </a:lt1>
    <a:dk2>
      <a:srgbClr val="0067B9"/>
    </a:dk2>
    <a:lt2>
      <a:srgbClr val="9EA1AE"/>
    </a:lt2>
    <a:accent1>
      <a:srgbClr val="00325C"/>
    </a:accent1>
    <a:accent2>
      <a:srgbClr val="1B9CD0"/>
    </a:accent2>
    <a:accent3>
      <a:srgbClr val="8637BA"/>
    </a:accent3>
    <a:accent4>
      <a:srgbClr val="179963"/>
    </a:accent4>
    <a:accent5>
      <a:srgbClr val="FED141"/>
    </a:accent5>
    <a:accent6>
      <a:srgbClr val="C81A28"/>
    </a:accent6>
    <a:hlink>
      <a:srgbClr val="0067B9"/>
    </a:hlink>
    <a:folHlink>
      <a:srgbClr val="3C4157"/>
    </a:folHlink>
  </a:clrScheme>
</a:themeOverride>
</file>

<file path=ppt/theme/themeOverride3.xml><?xml version="1.0" encoding="utf-8"?>
<a:themeOverride xmlns:a="http://schemas.openxmlformats.org/drawingml/2006/main">
  <a:clrScheme name="ADI Colors 2">
    <a:dk1>
      <a:srgbClr val="000000"/>
    </a:dk1>
    <a:lt1>
      <a:srgbClr val="FFFFFF"/>
    </a:lt1>
    <a:dk2>
      <a:srgbClr val="0067B9"/>
    </a:dk2>
    <a:lt2>
      <a:srgbClr val="9EA1AE"/>
    </a:lt2>
    <a:accent1>
      <a:srgbClr val="00325C"/>
    </a:accent1>
    <a:accent2>
      <a:srgbClr val="1B9CD0"/>
    </a:accent2>
    <a:accent3>
      <a:srgbClr val="8637BA"/>
    </a:accent3>
    <a:accent4>
      <a:srgbClr val="179963"/>
    </a:accent4>
    <a:accent5>
      <a:srgbClr val="FED141"/>
    </a:accent5>
    <a:accent6>
      <a:srgbClr val="C81A28"/>
    </a:accent6>
    <a:hlink>
      <a:srgbClr val="0067B9"/>
    </a:hlink>
    <a:folHlink>
      <a:srgbClr val="3C415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dd1f5fe-e128-4b16-a3e4-f56de8aeb8d5">
      <Terms xmlns="http://schemas.microsoft.com/office/infopath/2007/PartnerControls"/>
    </lcf76f155ced4ddcb4097134ff3c332f>
    <TaxCatchAll xmlns="b258eb8b-3ae3-4fff-86a8-329e9ca097e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E406FC7167D04AACE6E94F73FED796" ma:contentTypeVersion="12" ma:contentTypeDescription="Create a new document." ma:contentTypeScope="" ma:versionID="d565aa3ff1e6608c608fd697d6f4e40a">
  <xsd:schema xmlns:xsd="http://www.w3.org/2001/XMLSchema" xmlns:xs="http://www.w3.org/2001/XMLSchema" xmlns:p="http://schemas.microsoft.com/office/2006/metadata/properties" xmlns:ns2="9dd1f5fe-e128-4b16-a3e4-f56de8aeb8d5" xmlns:ns3="b258eb8b-3ae3-4fff-86a8-329e9ca097e6" targetNamespace="http://schemas.microsoft.com/office/2006/metadata/properties" ma:root="true" ma:fieldsID="449dc11130bd3af3b73fe8fd43e4e3e1" ns2:_="" ns3:_="">
    <xsd:import namespace="9dd1f5fe-e128-4b16-a3e4-f56de8aeb8d5"/>
    <xsd:import namespace="b258eb8b-3ae3-4fff-86a8-329e9ca097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d1f5fe-e128-4b16-a3e4-f56de8aeb8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845de00c-9d84-443a-8c85-ac82572830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58eb8b-3ae3-4fff-86a8-329e9ca097e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f4a03f9-37c0-4dcf-b58c-4bf505ba1e50}" ma:internalName="TaxCatchAll" ma:showField="CatchAllData" ma:web="b258eb8b-3ae3-4fff-86a8-329e9ca097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BC1275-B474-41A8-B403-00E9A93843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EB5586-BFA2-4F25-B08A-634DC6E7A3F7}">
  <ds:schemaRefs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9dd1f5fe-e128-4b16-a3e4-f56de8aeb8d5"/>
    <ds:schemaRef ds:uri="http://purl.org/dc/elements/1.1/"/>
    <ds:schemaRef ds:uri="b258eb8b-3ae3-4fff-86a8-329e9ca097e6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22E5B607-3948-4128-86D1-08430D4806A9}">
  <ds:schemaRefs>
    <ds:schemaRef ds:uri="9dd1f5fe-e128-4b16-a3e4-f56de8aeb8d5"/>
    <ds:schemaRef ds:uri="b258eb8b-3ae3-4fff-86a8-329e9ca097e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ADI-PowerPoint-Template-Trade-Show-Event</Template>
  <TotalTime>346</TotalTime>
  <Words>106</Words>
  <Application>Microsoft Office PowerPoint</Application>
  <PresentationFormat>Widescreen</PresentationFormat>
  <Paragraphs>48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Barlow Medium</vt:lpstr>
      <vt:lpstr>Wingdings</vt:lpstr>
      <vt:lpstr>Arial</vt:lpstr>
      <vt:lpstr>Wingdings 3</vt:lpstr>
      <vt:lpstr>Arial</vt:lpstr>
      <vt:lpstr>Barlow</vt:lpstr>
      <vt:lpstr>Barlow SemiBold</vt:lpstr>
      <vt:lpstr>Calibri</vt:lpstr>
      <vt:lpstr>ADI-PowerPoint-Template-Trade-Show-Event</vt:lpstr>
      <vt:lpstr>PowerPoint Presentation</vt:lpstr>
      <vt:lpstr>Block Diagram</vt:lpstr>
      <vt:lpstr>Demo 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Ahuja, Gian</dc:creator>
  <cp:keywords/>
  <dc:description>2024 Version 1
© 2024 Analog Devices, Inc. All Rights Reserved</dc:description>
  <cp:lastModifiedBy>Karra, Venkatesh</cp:lastModifiedBy>
  <cp:revision>39</cp:revision>
  <cp:lastPrinted>2015-04-02T14:52:35Z</cp:lastPrinted>
  <dcterms:created xsi:type="dcterms:W3CDTF">2024-01-08T21:42:09Z</dcterms:created>
  <dcterms:modified xsi:type="dcterms:W3CDTF">2024-09-17T18:31:27Z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0x01010020E406FC7167D04AACE6E94F73FED796</vt:lpwstr>
  </property>
  <property fmtid="{D5CDD505-2E9C-101B-9397-08002B2CF9AE}" pid="3" name="MediaServiceImageTags">
    <vt:lpwstr/>
  </property>
</Properties>
</file>