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BD8CD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EBE2">
              <a:alpha val="85000"/>
            </a:srgbClr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A8A49D"/>
              </a:solidFill>
              <a:prstDash val="solid"/>
              <a:miter lim="400000"/>
            </a:ln>
          </a:left>
          <a:right>
            <a:ln w="12700" cap="flat">
              <a:solidFill>
                <a:srgbClr val="A8A49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8A49D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solidFill>
            <a:srgbClr val="8C8982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D6D3CB"/>
              </a:solidFill>
              <a:prstDash val="solid"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D6D3CB"/>
              </a:solidFill>
              <a:prstDash val="solid"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406400" y="86233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Line"/>
          <p:cNvSpPr/>
          <p:nvPr/>
        </p:nvSpPr>
        <p:spPr>
          <a:xfrm>
            <a:off x="406400" y="86741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Date"/>
          <p:cNvSpPr txBox="1"/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i="1" sz="1800">
                <a:solidFill>
                  <a:srgbClr val="5C86B9"/>
                </a:solidFill>
              </a:defRPr>
            </a:lvl1pPr>
          </a:lstStyle>
          <a:p>
            <a:pPr/>
            <a:r>
              <a:t>Date</a:t>
            </a: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355600" y="5905500"/>
            <a:ext cx="12293600" cy="210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“Type a quote here.”"/>
          <p:cNvSpPr txBox="1"/>
          <p:nvPr>
            <p:ph type="body" sz="quarter" idx="13"/>
          </p:nvPr>
        </p:nvSpPr>
        <p:spPr>
          <a:xfrm>
            <a:off x="1270000" y="4305300"/>
            <a:ext cx="10464800" cy="609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ClrTx/>
              <a:buSzTx/>
              <a:buFontTx/>
              <a:buNone/>
              <a:defRPr sz="30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8" name="–Johnny Appleseed"/>
          <p:cNvSpPr txBox="1"/>
          <p:nvPr>
            <p:ph type="body" sz="quarter" idx="14"/>
          </p:nvPr>
        </p:nvSpPr>
        <p:spPr>
          <a:xfrm>
            <a:off x="1270000" y="6362700"/>
            <a:ext cx="104648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>
                <a:solidFill>
                  <a:srgbClr val="5C86B9"/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sx="100000" sy="100000" kx="0" ky="0" algn="b" rotWithShape="0" blurRad="38100" dist="15537" dir="5392174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"/>
          <p:cNvSpPr/>
          <p:nvPr/>
        </p:nvSpPr>
        <p:spPr>
          <a:xfrm>
            <a:off x="406400" y="86233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" name="Line"/>
          <p:cNvSpPr/>
          <p:nvPr/>
        </p:nvSpPr>
        <p:spPr>
          <a:xfrm>
            <a:off x="406400" y="86741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Date"/>
          <p:cNvSpPr txBox="1"/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i="1" sz="1800">
                <a:solidFill>
                  <a:srgbClr val="5C86B9"/>
                </a:solidFill>
              </a:defRPr>
            </a:lvl1pPr>
          </a:lstStyle>
          <a:p>
            <a:pPr/>
            <a:r>
              <a:t>Date</a:t>
            </a:r>
          </a:p>
        </p:txBody>
      </p:sp>
      <p:sp>
        <p:nvSpPr>
          <p:cNvPr id="28" name="108352003_2880x2057.jpeg"/>
          <p:cNvSpPr/>
          <p:nvPr>
            <p:ph type="pic" idx="14"/>
          </p:nvPr>
        </p:nvSpPr>
        <p:spPr>
          <a:xfrm>
            <a:off x="368300" y="444500"/>
            <a:ext cx="12268200" cy="6324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9" name="Title Text"/>
          <p:cNvSpPr txBox="1"/>
          <p:nvPr>
            <p:ph type="title"/>
          </p:nvPr>
        </p:nvSpPr>
        <p:spPr>
          <a:xfrm>
            <a:off x="355600" y="6908800"/>
            <a:ext cx="12293600" cy="11049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"/>
          <p:cNvSpPr/>
          <p:nvPr/>
        </p:nvSpPr>
        <p:spPr>
          <a:xfrm>
            <a:off x="406400" y="48641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" name="Line"/>
          <p:cNvSpPr/>
          <p:nvPr/>
        </p:nvSpPr>
        <p:spPr>
          <a:xfrm>
            <a:off x="406400" y="49149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" name="Title Text"/>
          <p:cNvSpPr txBox="1"/>
          <p:nvPr>
            <p:ph type="title"/>
          </p:nvPr>
        </p:nvSpPr>
        <p:spPr>
          <a:xfrm>
            <a:off x="355600" y="2628900"/>
            <a:ext cx="12293600" cy="210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"/>
          <p:cNvSpPr/>
          <p:nvPr/>
        </p:nvSpPr>
        <p:spPr>
          <a:xfrm>
            <a:off x="406400" y="52705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9" name="Line"/>
          <p:cNvSpPr/>
          <p:nvPr/>
        </p:nvSpPr>
        <p:spPr>
          <a:xfrm>
            <a:off x="406400" y="53213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108177208_1914x1620.jpeg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1" name="Title Text"/>
          <p:cNvSpPr txBox="1"/>
          <p:nvPr>
            <p:ph type="title"/>
          </p:nvPr>
        </p:nvSpPr>
        <p:spPr>
          <a:xfrm>
            <a:off x="355600" y="1930400"/>
            <a:ext cx="5816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quarter" idx="1"/>
          </p:nvPr>
        </p:nvSpPr>
        <p:spPr>
          <a:xfrm>
            <a:off x="355600" y="5410200"/>
            <a:ext cx="5816600" cy="3365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sx="100000" sy="100000" kx="0" ky="0" algn="b" rotWithShape="0" blurRad="38100" dist="15537" dir="5392174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4200"/>
              </a:spcBef>
            </a:lvl1pPr>
            <a:lvl2pPr>
              <a:spcBef>
                <a:spcPts val="4200"/>
              </a:spcBef>
            </a:lvl2pPr>
            <a:lvl3pPr>
              <a:spcBef>
                <a:spcPts val="4200"/>
              </a:spcBef>
            </a:lvl3pPr>
            <a:lvl4pPr>
              <a:spcBef>
                <a:spcPts val="4200"/>
              </a:spcBef>
            </a:lvl4pPr>
            <a:lvl5pPr>
              <a:spcBef>
                <a:spcPts val="42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Line"/>
          <p:cNvSpPr/>
          <p:nvPr/>
        </p:nvSpPr>
        <p:spPr>
          <a:xfrm>
            <a:off x="406400" y="25654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8" name="Line"/>
          <p:cNvSpPr/>
          <p:nvPr/>
        </p:nvSpPr>
        <p:spPr>
          <a:xfrm>
            <a:off x="406400" y="26162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9" name="117356722_2160x1620.jpeg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Title Text"/>
          <p:cNvSpPr txBox="1"/>
          <p:nvPr>
            <p:ph type="title"/>
          </p:nvPr>
        </p:nvSpPr>
        <p:spPr>
          <a:xfrm>
            <a:off x="355600" y="444500"/>
            <a:ext cx="5816600" cy="2044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half" idx="1"/>
          </p:nvPr>
        </p:nvSpPr>
        <p:spPr>
          <a:xfrm>
            <a:off x="355600" y="2984500"/>
            <a:ext cx="5816600" cy="6324600"/>
          </a:xfrm>
          <a:prstGeom prst="rect">
            <a:avLst/>
          </a:prstGeom>
        </p:spPr>
        <p:txBody>
          <a:bodyPr/>
          <a:lstStyle>
            <a:lvl1pPr marL="381000" indent="-381000">
              <a:defRPr sz="3000"/>
            </a:lvl1pPr>
            <a:lvl2pPr marL="762000" indent="-381000">
              <a:defRPr sz="3000"/>
            </a:lvl2pPr>
            <a:lvl3pPr marL="1143000" indent="-381000">
              <a:defRPr sz="3000"/>
            </a:lvl3pPr>
            <a:lvl4pPr marL="1524000" indent="-381000">
              <a:defRPr sz="3000"/>
            </a:lvl4pPr>
            <a:lvl5pPr marL="1905000" indent="-381000"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sx="100000" sy="100000" kx="0" ky="0" algn="b" rotWithShape="0" blurRad="38100" dist="15537" dir="5392174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/>
          <p:nvPr>
            <p:ph type="body" idx="1"/>
          </p:nvPr>
        </p:nvSpPr>
        <p:spPr>
          <a:xfrm>
            <a:off x="355600" y="444500"/>
            <a:ext cx="12293600" cy="8864600"/>
          </a:xfrm>
          <a:prstGeom prst="rect">
            <a:avLst/>
          </a:prstGeom>
        </p:spPr>
        <p:txBody>
          <a:bodyPr/>
          <a:lstStyle>
            <a:lvl1pPr>
              <a:spcBef>
                <a:spcPts val="4200"/>
              </a:spcBef>
            </a:lvl1pPr>
            <a:lvl2pPr>
              <a:spcBef>
                <a:spcPts val="4200"/>
              </a:spcBef>
            </a:lvl2pPr>
            <a:lvl3pPr>
              <a:spcBef>
                <a:spcPts val="4200"/>
              </a:spcBef>
            </a:lvl3pPr>
            <a:lvl4pPr>
              <a:spcBef>
                <a:spcPts val="4200"/>
              </a:spcBef>
            </a:lvl4pPr>
            <a:lvl5pPr>
              <a:spcBef>
                <a:spcPts val="42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/>
          <p:nvPr>
            <p:ph type="pic" sz="half" idx="13"/>
          </p:nvPr>
        </p:nvSpPr>
        <p:spPr>
          <a:xfrm>
            <a:off x="6502400" y="4813300"/>
            <a:ext cx="6121400" cy="4356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Image"/>
          <p:cNvSpPr/>
          <p:nvPr>
            <p:ph type="pic" sz="half" idx="14"/>
          </p:nvPr>
        </p:nvSpPr>
        <p:spPr>
          <a:xfrm>
            <a:off x="6502400" y="444500"/>
            <a:ext cx="6121400" cy="436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Image"/>
          <p:cNvSpPr/>
          <p:nvPr>
            <p:ph type="pic" idx="15"/>
          </p:nvPr>
        </p:nvSpPr>
        <p:spPr>
          <a:xfrm>
            <a:off x="368300" y="444500"/>
            <a:ext cx="6121400" cy="872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406400" y="25654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406400" y="26162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355600" y="444500"/>
            <a:ext cx="12293600" cy="204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355600" y="2984500"/>
            <a:ext cx="12293600" cy="632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2331700" y="9220199"/>
            <a:ext cx="317500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chemeClr val="accent1">
                    <a:hueOff val="54750"/>
                    <a:satOff val="-1697"/>
                    <a:lumOff val="-18038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9pPr>
    </p:titleStyle>
    <p:bodyStyle>
      <a:lvl1pPr marL="508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1pPr>
      <a:lvl2pPr marL="1016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2pPr>
      <a:lvl3pPr marL="1524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3pPr>
      <a:lvl4pPr marL="2032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4pPr>
      <a:lvl5pPr marL="2540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5pPr>
      <a:lvl6pPr marL="3048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6pPr>
      <a:lvl7pPr marL="3556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7pPr>
      <a:lvl8pPr marL="4064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8pPr>
      <a:lvl9pPr marL="4572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na Lorena Castellano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 Lorena Castellanos</a:t>
            </a:r>
          </a:p>
        </p:txBody>
      </p:sp>
      <p:sp>
        <p:nvSpPr>
          <p:cNvPr id="134" name="Persona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Personas</a:t>
            </a:r>
          </a:p>
        </p:txBody>
      </p:sp>
      <p:sp>
        <p:nvSpPr>
          <p:cNvPr id="135" name="People in Wonderland Event and Costume Shop"/>
          <p:cNvSpPr txBox="1"/>
          <p:nvPr>
            <p:ph type="subTitle" sz="quarter" idx="1"/>
          </p:nvPr>
        </p:nvSpPr>
        <p:spPr>
          <a:xfrm>
            <a:off x="355600" y="8032877"/>
            <a:ext cx="12293600" cy="508001"/>
          </a:xfrm>
          <a:prstGeom prst="rect">
            <a:avLst/>
          </a:prstGeom>
        </p:spPr>
        <p:txBody>
          <a:bodyPr/>
          <a:lstStyle/>
          <a:p>
            <a:pPr/>
            <a:r>
              <a:t>People in Wonderland Event and Costume Shop</a:t>
            </a:r>
          </a:p>
        </p:txBody>
      </p:sp>
      <p:pic>
        <p:nvPicPr>
          <p:cNvPr id="136" name="personaspdf.pdf" descr="personaspdf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7409" y="278308"/>
            <a:ext cx="8242454" cy="63691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Ana Lorena Castellano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 Lorena Castellanos</a:t>
            </a:r>
          </a:p>
        </p:txBody>
      </p:sp>
      <p:sp>
        <p:nvSpPr>
          <p:cNvPr id="139" name="Empathy M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defTabSz="572516">
              <a:defRPr spc="-125" sz="6272"/>
            </a:pPr>
            <a:r>
              <a:t>Empathy Map</a:t>
            </a:r>
          </a:p>
        </p:txBody>
      </p:sp>
      <p:sp>
        <p:nvSpPr>
          <p:cNvPr id="140" name="People in Wonderland Event and Costume Shop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People in Wonderland Event and Costume Shop</a:t>
            </a:r>
          </a:p>
        </p:txBody>
      </p:sp>
      <p:pic>
        <p:nvPicPr>
          <p:cNvPr id="141" name="Empathy Map.jpg" descr="Empathy Map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469" y="609552"/>
            <a:ext cx="8995415" cy="599449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324863"/>
      </a:dk1>
      <a:lt1>
        <a:srgbClr val="634D31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>
              <a:hueOff val="109193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000000"/>
      </a:dk1>
      <a:lt1>
        <a:srgbClr val="FFFFFF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>
              <a:hueOff val="109193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