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guide id="3" pos="3345">
          <p15:clr>
            <a:srgbClr val="9AA0A6"/>
          </p15:clr>
        </p15:guide>
      </p15:sldGuideLst>
    </p:ext>
    <p:ext uri="http://customooxmlschemas.google.com/">
      <go:slidesCustomData xmlns:go="http://customooxmlschemas.google.com/" r:id="rId32" roundtripDataSignature="AMtx7miAOXB6KjYDc6vsGM0OzBxSUaF9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 pos="334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76200" rtl="0" algn="l">
              <a:spcBef>
                <a:spcPts val="0"/>
              </a:spcBef>
              <a:spcAft>
                <a:spcPts val="0"/>
              </a:spcAft>
              <a:buClr>
                <a:schemeClr val="dk2"/>
              </a:buClr>
              <a:buFont typeface="Arial"/>
              <a:buNone/>
            </a:pPr>
            <a:r>
              <a:rPr i="1" lang="pt-BR" sz="1800">
                <a:solidFill>
                  <a:schemeClr val="dk2"/>
                </a:solidFill>
                <a:latin typeface="Comic Sans MS"/>
                <a:ea typeface="Comic Sans MS"/>
                <a:cs typeface="Comic Sans MS"/>
                <a:sym typeface="Comic Sans MS"/>
              </a:rPr>
              <a:t>Someone wants to send out a malicious transaction on the blockchain to credit their wallet with 10 BTC from a random user’s wallet. They broadcast the faulty transaction on their copy of the blockchain, and for it to be accepted as valid, they would have to mine the current block, in turn creating a new fork of the chain that credits them 10 BTC. • </a:t>
            </a:r>
            <a:endParaRPr sz="1400">
              <a:solidFill>
                <a:schemeClr val="dk2"/>
              </a:solidFill>
              <a:latin typeface="Arial"/>
              <a:ea typeface="Arial"/>
              <a:cs typeface="Arial"/>
              <a:sym typeface="Arial"/>
            </a:endParaRPr>
          </a:p>
          <a:p>
            <a:pPr indent="0" lvl="0" marL="0" rtl="0" algn="l">
              <a:spcBef>
                <a:spcPts val="0"/>
              </a:spcBef>
              <a:spcAft>
                <a:spcPts val="0"/>
              </a:spcAft>
              <a:buNone/>
            </a:pPr>
            <a:r>
              <a:t/>
            </a:r>
            <a:endParaRPr/>
          </a:p>
        </p:txBody>
      </p:sp>
      <p:sp>
        <p:nvSpPr>
          <p:cNvPr id="272" name="Google Shape;2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b12a8c2d9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5b12a8c2d9_0_2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76200" rtl="0" algn="l">
              <a:spcBef>
                <a:spcPts val="0"/>
              </a:spcBef>
              <a:spcAft>
                <a:spcPts val="0"/>
              </a:spcAft>
              <a:buClr>
                <a:schemeClr val="dk2"/>
              </a:buClr>
              <a:buFont typeface="Arial"/>
              <a:buNone/>
            </a:pPr>
            <a:r>
              <a:rPr i="1" lang="pt-BR" sz="1800">
                <a:solidFill>
                  <a:schemeClr val="dk2"/>
                </a:solidFill>
                <a:latin typeface="Comic Sans MS"/>
                <a:ea typeface="Comic Sans MS"/>
                <a:cs typeface="Comic Sans MS"/>
                <a:sym typeface="Comic Sans MS"/>
              </a:rPr>
              <a:t>É um mecanismo cujo objetivo é proteger a rede de invasores maliciosos.</a:t>
            </a:r>
            <a:endParaRPr sz="1400">
              <a:solidFill>
                <a:schemeClr val="dk2"/>
              </a:solidFill>
              <a:latin typeface="Arial"/>
              <a:ea typeface="Arial"/>
              <a:cs typeface="Arial"/>
              <a:sym typeface="Arial"/>
            </a:endParaRPr>
          </a:p>
          <a:p>
            <a:pPr indent="0" lvl="0" marL="76200" rtl="0" algn="l">
              <a:spcBef>
                <a:spcPts val="0"/>
              </a:spcBef>
              <a:spcAft>
                <a:spcPts val="0"/>
              </a:spcAft>
              <a:buClr>
                <a:schemeClr val="dk2"/>
              </a:buClr>
              <a:buFont typeface="Arial"/>
              <a:buNone/>
            </a:pPr>
            <a:r>
              <a:rPr i="1" lang="pt-BR" sz="1800">
                <a:solidFill>
                  <a:schemeClr val="dk2"/>
                </a:solidFill>
                <a:latin typeface="Comic Sans MS"/>
                <a:ea typeface="Comic Sans MS"/>
                <a:cs typeface="Comic Sans MS"/>
                <a:sym typeface="Comic Sans MS"/>
              </a:rPr>
              <a:t>Um sistema de proof-of work possui mineradores, que nada mais são do que computadores que competem para realizar um desafio computacional.</a:t>
            </a:r>
            <a:endParaRPr sz="1400">
              <a:solidFill>
                <a:schemeClr val="dk2"/>
              </a:solidFill>
              <a:latin typeface="Arial"/>
              <a:ea typeface="Arial"/>
              <a:cs typeface="Arial"/>
              <a:sym typeface="Arial"/>
            </a:endParaRPr>
          </a:p>
          <a:p>
            <a:pPr indent="0" lvl="0" marL="76200" rtl="0" algn="l">
              <a:spcBef>
                <a:spcPts val="0"/>
              </a:spcBef>
              <a:spcAft>
                <a:spcPts val="0"/>
              </a:spcAft>
              <a:buClr>
                <a:schemeClr val="dk2"/>
              </a:buClr>
              <a:buFont typeface="Arial"/>
              <a:buNone/>
            </a:pPr>
            <a:r>
              <a:rPr i="1" lang="pt-BR" sz="1800">
                <a:solidFill>
                  <a:schemeClr val="dk2"/>
                </a:solidFill>
                <a:latin typeface="Comic Sans MS"/>
                <a:ea typeface="Comic Sans MS"/>
                <a:cs typeface="Comic Sans MS"/>
                <a:sym typeface="Comic Sans MS"/>
              </a:rPr>
              <a:t>Independente do minerador que resolver a tarefa primeiro, este compartilhará o resultado com os demais mineradores, pra que todos saibam que a tarefa foi solucionada corretamente.</a:t>
            </a:r>
            <a:endParaRPr sz="1400">
              <a:solidFill>
                <a:schemeClr val="dk2"/>
              </a:solidFill>
              <a:latin typeface="Arial"/>
              <a:ea typeface="Arial"/>
              <a:cs typeface="Arial"/>
              <a:sym typeface="Arial"/>
            </a:endParaRPr>
          </a:p>
          <a:p>
            <a:pPr indent="0" lvl="0" marL="76200" rtl="0" algn="l">
              <a:spcBef>
                <a:spcPts val="0"/>
              </a:spcBef>
              <a:spcAft>
                <a:spcPts val="0"/>
              </a:spcAft>
              <a:buClr>
                <a:schemeClr val="dk2"/>
              </a:buClr>
              <a:buFont typeface="Arial"/>
              <a:buNone/>
            </a:pPr>
            <a:r>
              <a:t/>
            </a:r>
            <a:endParaRPr i="1" sz="1800">
              <a:solidFill>
                <a:schemeClr val="dk2"/>
              </a:solidFill>
              <a:latin typeface="Comic Sans MS"/>
              <a:ea typeface="Comic Sans MS"/>
              <a:cs typeface="Comic Sans MS"/>
              <a:sym typeface="Comic Sans MS"/>
            </a:endParaRPr>
          </a:p>
          <a:p>
            <a:pPr indent="0" lvl="0" marL="76200" rtl="0" algn="l">
              <a:spcBef>
                <a:spcPts val="0"/>
              </a:spcBef>
              <a:spcAft>
                <a:spcPts val="0"/>
              </a:spcAft>
              <a:buClr>
                <a:schemeClr val="dk2"/>
              </a:buClr>
              <a:buFont typeface="Arial"/>
              <a:buNone/>
            </a:pPr>
            <a:r>
              <a:rPr i="1" lang="pt-BR" sz="1800">
                <a:solidFill>
                  <a:schemeClr val="dk2"/>
                </a:solidFill>
                <a:latin typeface="Comic Sans MS"/>
                <a:ea typeface="Comic Sans MS"/>
                <a:cs typeface="Comic Sans MS"/>
                <a:sym typeface="Comic Sans MS"/>
              </a:rPr>
              <a:t>Em uma blockchain com proof-of-work, enquanto diferentes nós estão adicionando transações ao próximo bloco, outros computadores chamados de mineradores estão tentando encontrar o código que valida esse novo bloco. Esse processo é semelhante a “chutar” até acertar uma senha longa e aleatória. Quanto mais poder computacional, mais rápido o computador gerará palpites, dando a ele mais chances de acertar.</a:t>
            </a:r>
            <a:endParaRPr sz="1400">
              <a:solidFill>
                <a:schemeClr val="dk2"/>
              </a:solidFill>
              <a:latin typeface="Arial"/>
              <a:ea typeface="Arial"/>
              <a:cs typeface="Arial"/>
              <a:sym typeface="Arial"/>
            </a:endParaRPr>
          </a:p>
          <a:p>
            <a:pPr indent="0" lvl="0" marL="76200" rtl="0" algn="l">
              <a:spcBef>
                <a:spcPts val="0"/>
              </a:spcBef>
              <a:spcAft>
                <a:spcPts val="0"/>
              </a:spcAft>
              <a:buClr>
                <a:schemeClr val="dk2"/>
              </a:buClr>
              <a:buFont typeface="Arial"/>
              <a:buNone/>
            </a:pPr>
            <a:r>
              <a:t/>
            </a:r>
            <a:endParaRPr i="1" sz="1800">
              <a:solidFill>
                <a:schemeClr val="dk2"/>
              </a:solidFill>
              <a:latin typeface="Comic Sans MS"/>
              <a:ea typeface="Comic Sans MS"/>
              <a:cs typeface="Comic Sans MS"/>
              <a:sym typeface="Comic Sans MS"/>
            </a:endParaRPr>
          </a:p>
          <a:p>
            <a:pPr indent="0" lvl="0" marL="76200" rtl="0" algn="l">
              <a:spcBef>
                <a:spcPts val="0"/>
              </a:spcBef>
              <a:spcAft>
                <a:spcPts val="0"/>
              </a:spcAft>
              <a:buClr>
                <a:schemeClr val="dk2"/>
              </a:buClr>
              <a:buFont typeface="Arial"/>
              <a:buNone/>
            </a:pPr>
            <a:r>
              <a:rPr i="1" lang="pt-BR" sz="1800">
                <a:solidFill>
                  <a:schemeClr val="dk2"/>
                </a:solidFill>
                <a:latin typeface="Comic Sans MS"/>
                <a:ea typeface="Comic Sans MS"/>
                <a:cs typeface="Comic Sans MS"/>
                <a:sym typeface="Comic Sans MS"/>
              </a:rPr>
              <a:t>O incentivo para que pessoas dediquem parte do processamento de suas máquinas à mineração é o recebimento de recompensas. No caso do Bitcoin, o minerador que acertar corretamente o hash do próximo bloco recebe uma fração de novo Bitcoins “atrelados” a esse bloco. Esse é o único meio para que novos Bitcoins sejam inseridos na cadeia.</a:t>
            </a:r>
            <a:endParaRPr sz="1400">
              <a:solidFill>
                <a:schemeClr val="dk2"/>
              </a:solidFill>
              <a:latin typeface="Arial"/>
              <a:ea typeface="Arial"/>
              <a:cs typeface="Arial"/>
              <a:sym typeface="Arial"/>
            </a:endParaRPr>
          </a:p>
          <a:p>
            <a:pPr indent="0" lvl="0" marL="76200" rtl="0" algn="l">
              <a:spcBef>
                <a:spcPts val="0"/>
              </a:spcBef>
              <a:spcAft>
                <a:spcPts val="0"/>
              </a:spcAft>
              <a:buClr>
                <a:schemeClr val="dk2"/>
              </a:buClr>
              <a:buFont typeface="Arial"/>
              <a:buNone/>
            </a:pPr>
            <a:r>
              <a:t/>
            </a:r>
            <a:endParaRPr i="1" sz="1800">
              <a:solidFill>
                <a:schemeClr val="dk2"/>
              </a:solidFill>
              <a:latin typeface="Comic Sans MS"/>
              <a:ea typeface="Comic Sans MS"/>
              <a:cs typeface="Comic Sans MS"/>
              <a:sym typeface="Comic Sans MS"/>
            </a:endParaRPr>
          </a:p>
          <a:p>
            <a:pPr indent="0" lvl="0" marL="0" rtl="0" algn="l">
              <a:lnSpc>
                <a:spcPct val="100000"/>
              </a:lnSpc>
              <a:spcBef>
                <a:spcPts val="0"/>
              </a:spcBef>
              <a:spcAft>
                <a:spcPts val="0"/>
              </a:spcAft>
              <a:buSzPts val="1400"/>
              <a:buNone/>
            </a:pPr>
            <a:r>
              <a:t/>
            </a:r>
            <a:endParaRPr/>
          </a:p>
        </p:txBody>
      </p:sp>
      <p:sp>
        <p:nvSpPr>
          <p:cNvPr id="298" name="Google Shape;298;g5b12a8c2d9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pt-BR"/>
              <a:t>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945a104c1_0_2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5945a104c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b12a8c2d9_1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5b12a8c2d9_1_16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5b12a8c2d9_1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b12a8c2d9_1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5b12a8c2d9_1_16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g5b12a8c2d9_1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94ae6b5d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594ae6b5d9_0_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594ae6b5d9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94ae6b5d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594ae6b5d9_0_1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594ae6b5d9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b18ffa914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b18ffa914_0_5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5b18ffa914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b12a8c2d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5b12a8c2d9_0_6: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5b12a8c2d9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b18ffa914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b18ffa914_0_7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5b18ffa914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b18ffa914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b18ffa914_0_8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5b18ffa914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b18ffa914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b18ffa914_0_9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5b18ffa914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b18ffa914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b18ffa914_0_10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5b18ffa914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b18ffa914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b18ffa914_0_11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5b18ffa914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b18ffa914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b18ffa914_0_4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5b18ffa914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b12a8c2d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5b12a8c2d9_0_1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t/>
            </a:r>
            <a:endParaRPr/>
          </a:p>
        </p:txBody>
      </p:sp>
      <p:sp>
        <p:nvSpPr>
          <p:cNvPr id="209" name="Google Shape;209;g5b12a8c2d9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t-BR" sz="1200">
                <a:solidFill>
                  <a:srgbClr val="000000"/>
                </a:solidFill>
                <a:latin typeface="Comic Sans MS"/>
                <a:ea typeface="Comic Sans MS"/>
                <a:cs typeface="Comic Sans MS"/>
                <a:sym typeface="Comic Sans MS"/>
              </a:rPr>
              <a:t>A estrutura base de uma </a:t>
            </a:r>
            <a:r>
              <a:rPr i="1" lang="pt-BR" sz="1200">
                <a:solidFill>
                  <a:srgbClr val="000000"/>
                </a:solidFill>
                <a:latin typeface="Comic Sans MS"/>
                <a:ea typeface="Comic Sans MS"/>
                <a:cs typeface="Comic Sans MS"/>
                <a:sym typeface="Comic Sans MS"/>
              </a:rPr>
              <a:t>blockchain </a:t>
            </a:r>
            <a:r>
              <a:rPr lang="pt-BR" sz="1200">
                <a:solidFill>
                  <a:srgbClr val="000000"/>
                </a:solidFill>
                <a:latin typeface="Comic Sans MS"/>
                <a:ea typeface="Comic Sans MS"/>
                <a:cs typeface="Comic Sans MS"/>
                <a:sym typeface="Comic Sans MS"/>
              </a:rPr>
              <a:t>(cadeia de blocos) são blocos ordenados. Sendo estes,  compostos por identificadores únicos denominados </a:t>
            </a:r>
            <a:r>
              <a:rPr b="1" i="1" lang="pt-BR" sz="1200">
                <a:solidFill>
                  <a:srgbClr val="000000"/>
                </a:solidFill>
                <a:latin typeface="Comic Sans MS"/>
                <a:ea typeface="Comic Sans MS"/>
                <a:cs typeface="Comic Sans MS"/>
                <a:sym typeface="Comic Sans MS"/>
              </a:rPr>
              <a:t>hashes</a:t>
            </a:r>
            <a:r>
              <a:rPr lang="pt-BR" sz="1200">
                <a:solidFill>
                  <a:srgbClr val="000000"/>
                </a:solidFill>
                <a:latin typeface="Comic Sans MS"/>
                <a:ea typeface="Comic Sans MS"/>
                <a:cs typeface="Comic Sans MS"/>
                <a:sym typeface="Comic Sans MS"/>
              </a:rPr>
              <a:t>.</a:t>
            </a:r>
            <a:endParaRPr/>
          </a:p>
          <a:p>
            <a:pPr indent="0" lvl="0" marL="0" rtl="0" algn="l">
              <a:lnSpc>
                <a:spcPct val="100000"/>
              </a:lnSpc>
              <a:spcBef>
                <a:spcPts val="0"/>
              </a:spcBef>
              <a:spcAft>
                <a:spcPts val="0"/>
              </a:spcAft>
              <a:buSzPts val="1400"/>
              <a:buNone/>
            </a:pPr>
            <a:r>
              <a:t/>
            </a:r>
            <a:endParaRPr sz="12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SzPts val="1400"/>
              <a:buNone/>
            </a:pPr>
            <a:r>
              <a:rPr lang="pt-BR" sz="1200">
                <a:solidFill>
                  <a:srgbClr val="000000"/>
                </a:solidFill>
                <a:latin typeface="Comic Sans MS"/>
                <a:ea typeface="Comic Sans MS"/>
                <a:cs typeface="Comic Sans MS"/>
                <a:sym typeface="Comic Sans MS"/>
              </a:rPr>
              <a:t>Além do identificador único,  os blocos também possuem  uma parte destinada</a:t>
            </a:r>
            <a:r>
              <a:rPr lang="pt-BR" sz="1200">
                <a:latin typeface="Comic Sans MS"/>
                <a:ea typeface="Comic Sans MS"/>
                <a:cs typeface="Comic Sans MS"/>
                <a:sym typeface="Comic Sans MS"/>
              </a:rPr>
              <a:t> </a:t>
            </a:r>
            <a:r>
              <a:rPr lang="pt-BR" sz="1200">
                <a:solidFill>
                  <a:srgbClr val="000000"/>
                </a:solidFill>
                <a:latin typeface="Comic Sans MS"/>
                <a:ea typeface="Comic Sans MS"/>
                <a:cs typeface="Comic Sans MS"/>
                <a:sym typeface="Comic Sans MS"/>
              </a:rPr>
              <a:t>a  armazenar  o  identificador do bloco anterior</a:t>
            </a:r>
            <a:r>
              <a:rPr lang="pt-BR" sz="1200">
                <a:latin typeface="Comic Sans MS"/>
                <a:ea typeface="Comic Sans MS"/>
                <a:cs typeface="Comic Sans MS"/>
                <a:sym typeface="Comic Sans MS"/>
              </a:rPr>
              <a:t> </a:t>
            </a:r>
            <a:r>
              <a:rPr lang="pt-BR" sz="1200">
                <a:solidFill>
                  <a:srgbClr val="000000"/>
                </a:solidFill>
                <a:latin typeface="Comic Sans MS"/>
                <a:ea typeface="Comic Sans MS"/>
                <a:cs typeface="Comic Sans MS"/>
                <a:sym typeface="Comic Sans MS"/>
              </a:rPr>
              <a:t>e uma parte </a:t>
            </a:r>
            <a:r>
              <a:rPr lang="pt-BR" sz="1200">
                <a:latin typeface="Comic Sans MS"/>
                <a:ea typeface="Comic Sans MS"/>
                <a:cs typeface="Comic Sans MS"/>
                <a:sym typeface="Comic Sans MS"/>
              </a:rPr>
              <a:t>para os </a:t>
            </a:r>
            <a:r>
              <a:rPr lang="pt-BR" sz="1200">
                <a:solidFill>
                  <a:srgbClr val="000000"/>
                </a:solidFill>
                <a:latin typeface="Comic Sans MS"/>
                <a:ea typeface="Comic Sans MS"/>
                <a:cs typeface="Comic Sans MS"/>
                <a:sym typeface="Comic Sans MS"/>
              </a:rPr>
              <a:t>dados das transações.</a:t>
            </a:r>
            <a:endParaRPr/>
          </a:p>
        </p:txBody>
      </p:sp>
      <p:sp>
        <p:nvSpPr>
          <p:cNvPr id="239" name="Google Shape;2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94ae6b5d9_0_10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pt-BR" sz="1200">
                <a:solidFill>
                  <a:srgbClr val="000000"/>
                </a:solidFill>
                <a:latin typeface="Comic Sans MS"/>
                <a:ea typeface="Comic Sans MS"/>
                <a:cs typeface="Comic Sans MS"/>
                <a:sym typeface="Comic Sans MS"/>
              </a:rPr>
              <a:t>A estrutura base de uma </a:t>
            </a:r>
            <a:r>
              <a:rPr i="1" lang="pt-BR" sz="1200">
                <a:solidFill>
                  <a:srgbClr val="000000"/>
                </a:solidFill>
                <a:latin typeface="Comic Sans MS"/>
                <a:ea typeface="Comic Sans MS"/>
                <a:cs typeface="Comic Sans MS"/>
                <a:sym typeface="Comic Sans MS"/>
              </a:rPr>
              <a:t>blockchain </a:t>
            </a:r>
            <a:r>
              <a:rPr lang="pt-BR" sz="1200">
                <a:solidFill>
                  <a:srgbClr val="000000"/>
                </a:solidFill>
                <a:latin typeface="Comic Sans MS"/>
                <a:ea typeface="Comic Sans MS"/>
                <a:cs typeface="Comic Sans MS"/>
                <a:sym typeface="Comic Sans MS"/>
              </a:rPr>
              <a:t>(cadeia de blocos) são blocos ordenados. Sendo estes,  compostos por identificadores únicos denominados </a:t>
            </a:r>
            <a:r>
              <a:rPr b="1" i="1" lang="pt-BR" sz="1200">
                <a:solidFill>
                  <a:srgbClr val="000000"/>
                </a:solidFill>
                <a:latin typeface="Comic Sans MS"/>
                <a:ea typeface="Comic Sans MS"/>
                <a:cs typeface="Comic Sans MS"/>
                <a:sym typeface="Comic Sans MS"/>
              </a:rPr>
              <a:t>hashes</a:t>
            </a:r>
            <a:r>
              <a:rPr lang="pt-BR" sz="1200">
                <a:solidFill>
                  <a:srgbClr val="000000"/>
                </a:solidFill>
                <a:latin typeface="Comic Sans MS"/>
                <a:ea typeface="Comic Sans MS"/>
                <a:cs typeface="Comic Sans MS"/>
                <a:sym typeface="Comic Sans MS"/>
              </a:rPr>
              <a:t>.</a:t>
            </a:r>
            <a:endParaRPr/>
          </a:p>
          <a:p>
            <a:pPr indent="0" lvl="0" marL="0" rtl="0" algn="l">
              <a:lnSpc>
                <a:spcPct val="100000"/>
              </a:lnSpc>
              <a:spcBef>
                <a:spcPts val="0"/>
              </a:spcBef>
              <a:spcAft>
                <a:spcPts val="0"/>
              </a:spcAft>
              <a:buSzPts val="1400"/>
              <a:buNone/>
            </a:pPr>
            <a:r>
              <a:t/>
            </a:r>
            <a:endParaRPr sz="12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SzPts val="1400"/>
              <a:buNone/>
            </a:pPr>
            <a:r>
              <a:rPr lang="pt-BR" sz="1200">
                <a:solidFill>
                  <a:srgbClr val="000000"/>
                </a:solidFill>
                <a:latin typeface="Comic Sans MS"/>
                <a:ea typeface="Comic Sans MS"/>
                <a:cs typeface="Comic Sans MS"/>
                <a:sym typeface="Comic Sans MS"/>
              </a:rPr>
              <a:t>Além do identificador único,  os blocos também possuem  uma parte destinada</a:t>
            </a:r>
            <a:r>
              <a:rPr lang="pt-BR" sz="1200">
                <a:latin typeface="Comic Sans MS"/>
                <a:ea typeface="Comic Sans MS"/>
                <a:cs typeface="Comic Sans MS"/>
                <a:sym typeface="Comic Sans MS"/>
              </a:rPr>
              <a:t> </a:t>
            </a:r>
            <a:r>
              <a:rPr lang="pt-BR" sz="1200">
                <a:solidFill>
                  <a:srgbClr val="000000"/>
                </a:solidFill>
                <a:latin typeface="Comic Sans MS"/>
                <a:ea typeface="Comic Sans MS"/>
                <a:cs typeface="Comic Sans MS"/>
                <a:sym typeface="Comic Sans MS"/>
              </a:rPr>
              <a:t>a  armazenar  o  identificador do bloco anterior</a:t>
            </a:r>
            <a:r>
              <a:rPr lang="pt-BR" sz="1200">
                <a:latin typeface="Comic Sans MS"/>
                <a:ea typeface="Comic Sans MS"/>
                <a:cs typeface="Comic Sans MS"/>
                <a:sym typeface="Comic Sans MS"/>
              </a:rPr>
              <a:t> </a:t>
            </a:r>
            <a:r>
              <a:rPr lang="pt-BR" sz="1200">
                <a:solidFill>
                  <a:srgbClr val="000000"/>
                </a:solidFill>
                <a:latin typeface="Comic Sans MS"/>
                <a:ea typeface="Comic Sans MS"/>
                <a:cs typeface="Comic Sans MS"/>
                <a:sym typeface="Comic Sans MS"/>
              </a:rPr>
              <a:t>e uma parte </a:t>
            </a:r>
            <a:r>
              <a:rPr lang="pt-BR" sz="1200">
                <a:latin typeface="Comic Sans MS"/>
                <a:ea typeface="Comic Sans MS"/>
                <a:cs typeface="Comic Sans MS"/>
                <a:sym typeface="Comic Sans MS"/>
              </a:rPr>
              <a:t>para os </a:t>
            </a:r>
            <a:r>
              <a:rPr lang="pt-BR" sz="1200">
                <a:solidFill>
                  <a:srgbClr val="000000"/>
                </a:solidFill>
                <a:latin typeface="Comic Sans MS"/>
                <a:ea typeface="Comic Sans MS"/>
                <a:cs typeface="Comic Sans MS"/>
                <a:sym typeface="Comic Sans MS"/>
              </a:rPr>
              <a:t>dados das transações.</a:t>
            </a:r>
            <a:endParaRPr sz="12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SzPts val="1400"/>
              <a:buNone/>
            </a:pPr>
            <a:r>
              <a:t/>
            </a:r>
            <a:endParaRPr>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SzPts val="1400"/>
              <a:buNone/>
            </a:pPr>
            <a:r>
              <a:t/>
            </a:r>
            <a:endParaRPr>
              <a:solidFill>
                <a:srgbClr val="000000"/>
              </a:solidFill>
              <a:latin typeface="Comic Sans MS"/>
              <a:ea typeface="Comic Sans MS"/>
              <a:cs typeface="Comic Sans MS"/>
              <a:sym typeface="Comic Sans MS"/>
            </a:endParaRPr>
          </a:p>
          <a:p>
            <a:pPr indent="-381000" lvl="0" marL="457200" rtl="0" algn="l">
              <a:lnSpc>
                <a:spcPct val="90000"/>
              </a:lnSpc>
              <a:spcBef>
                <a:spcPts val="0"/>
              </a:spcBef>
              <a:spcAft>
                <a:spcPts val="0"/>
              </a:spcAft>
              <a:buClr>
                <a:schemeClr val="dk2"/>
              </a:buClr>
              <a:buSzPts val="2400"/>
              <a:buFont typeface="Comic Sans MS"/>
              <a:buChar char="•"/>
            </a:pPr>
            <a:r>
              <a:rPr lang="pt-BR">
                <a:solidFill>
                  <a:schemeClr val="dk2"/>
                </a:solidFill>
                <a:latin typeface="Comic Sans MS"/>
                <a:ea typeface="Comic Sans MS"/>
                <a:cs typeface="Comic Sans MS"/>
                <a:sym typeface="Comic Sans MS"/>
              </a:rPr>
              <a:t>Em uma blockchain, todas as transações são públicas!</a:t>
            </a:r>
            <a:endParaRPr/>
          </a:p>
          <a:p>
            <a:pPr indent="-228600" lvl="0" marL="457200" rtl="0" algn="l">
              <a:lnSpc>
                <a:spcPct val="90000"/>
              </a:lnSpc>
              <a:spcBef>
                <a:spcPts val="0"/>
              </a:spcBef>
              <a:spcAft>
                <a:spcPts val="0"/>
              </a:spcAft>
              <a:buClr>
                <a:schemeClr val="dk2"/>
              </a:buClr>
              <a:buSzPts val="2400"/>
              <a:buFont typeface="Comic Sans MS"/>
              <a:buNone/>
            </a:pPr>
            <a:r>
              <a:t/>
            </a:r>
            <a:endParaRPr/>
          </a:p>
          <a:p>
            <a:pPr indent="-381000" lvl="0" marL="457200" rtl="0" algn="l">
              <a:lnSpc>
                <a:spcPct val="90000"/>
              </a:lnSpc>
              <a:spcBef>
                <a:spcPts val="0"/>
              </a:spcBef>
              <a:spcAft>
                <a:spcPts val="0"/>
              </a:spcAft>
              <a:buClr>
                <a:schemeClr val="dk2"/>
              </a:buClr>
              <a:buSzPts val="2400"/>
              <a:buFont typeface="Comic Sans MS"/>
              <a:buChar char="•"/>
            </a:pPr>
            <a:r>
              <a:rPr lang="pt-BR"/>
              <a:t>Ou seja, qualquer um pode ver o código da carteira de origem, o código da carteira de destino e o valor transferido.</a:t>
            </a:r>
            <a:br>
              <a:rPr lang="pt-BR">
                <a:solidFill>
                  <a:schemeClr val="dk2"/>
                </a:solidFill>
                <a:latin typeface="Comic Sans MS"/>
                <a:ea typeface="Comic Sans MS"/>
                <a:cs typeface="Comic Sans MS"/>
                <a:sym typeface="Comic Sans MS"/>
              </a:rPr>
            </a:br>
            <a:r>
              <a:rPr lang="pt-BR">
                <a:solidFill>
                  <a:schemeClr val="dk2"/>
                </a:solidFill>
                <a:latin typeface="Comic Sans MS"/>
                <a:ea typeface="Comic Sans MS"/>
                <a:cs typeface="Comic Sans MS"/>
                <a:sym typeface="Comic Sans MS"/>
              </a:rPr>
              <a:t> </a:t>
            </a:r>
            <a:endParaRPr/>
          </a:p>
          <a:p>
            <a:pPr indent="-381000" lvl="0" marL="457200" rtl="0" algn="l">
              <a:spcBef>
                <a:spcPts val="0"/>
              </a:spcBef>
              <a:spcAft>
                <a:spcPts val="0"/>
              </a:spcAft>
              <a:buClr>
                <a:schemeClr val="dk2"/>
              </a:buClr>
              <a:buSzPts val="2400"/>
              <a:buFont typeface="Arial"/>
              <a:buNone/>
            </a:pPr>
            <a:r>
              <a:rPr lang="pt-BR"/>
              <a:t>Each timestamp includes the previous timestamp in its hash, forming a chain, with each additional timestamp reinforcing the ones before it.</a:t>
            </a:r>
            <a:endParaRPr>
              <a:solidFill>
                <a:schemeClr val="dk2"/>
              </a:solidFill>
              <a:latin typeface="Comic Sans MS"/>
              <a:ea typeface="Comic Sans MS"/>
              <a:cs typeface="Comic Sans MS"/>
              <a:sym typeface="Comic Sans MS"/>
            </a:endParaRPr>
          </a:p>
          <a:p>
            <a:pPr indent="0" lvl="0" marL="0" rtl="0" algn="l">
              <a:spcBef>
                <a:spcPts val="0"/>
              </a:spcBef>
              <a:spcAft>
                <a:spcPts val="0"/>
              </a:spcAft>
              <a:buClr>
                <a:schemeClr val="dk2"/>
              </a:buClr>
              <a:buSzPts val="1400"/>
              <a:buFont typeface="Arial"/>
              <a:buNone/>
            </a:pPr>
            <a:r>
              <a:t/>
            </a:r>
            <a:endParaRPr/>
          </a:p>
          <a:p>
            <a:pPr indent="0" lvl="0" marL="0" rtl="0" algn="l">
              <a:lnSpc>
                <a:spcPct val="100000"/>
              </a:lnSpc>
              <a:spcBef>
                <a:spcPts val="0"/>
              </a:spcBef>
              <a:spcAft>
                <a:spcPts val="0"/>
              </a:spcAft>
              <a:buSzPts val="1400"/>
              <a:buNone/>
            </a:pPr>
            <a:r>
              <a:t/>
            </a:r>
            <a:endParaRPr>
              <a:solidFill>
                <a:srgbClr val="000000"/>
              </a:solidFill>
              <a:latin typeface="Comic Sans MS"/>
              <a:ea typeface="Comic Sans MS"/>
              <a:cs typeface="Comic Sans MS"/>
              <a:sym typeface="Comic Sans MS"/>
            </a:endParaRPr>
          </a:p>
        </p:txBody>
      </p:sp>
      <p:sp>
        <p:nvSpPr>
          <p:cNvPr id="247" name="Google Shape;247;g594ae6b5d9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b12a8c2d9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5b12a8c2d9_1_10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5b12a8c2d9_1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rPr lang="pt-BR"/>
              <a:t>‹#›</a:t>
            </a:r>
            <a:endParaRPr sz="14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showMasterSp="0" type="title">
  <p:cSld name="TITLE">
    <p:spTree>
      <p:nvGrpSpPr>
        <p:cNvPr id="19" name="Shape 19"/>
        <p:cNvGrpSpPr/>
        <p:nvPr/>
      </p:nvGrpSpPr>
      <p:grpSpPr>
        <a:xfrm>
          <a:off x="0" y="0"/>
          <a:ext cx="0" cy="0"/>
          <a:chOff x="0" y="0"/>
          <a:chExt cx="0" cy="0"/>
        </a:xfrm>
      </p:grpSpPr>
      <p:sp>
        <p:nvSpPr>
          <p:cNvPr id="20" name="Google Shape;20;p15"/>
          <p:cNvSpPr/>
          <p:nvPr/>
        </p:nvSpPr>
        <p:spPr>
          <a:xfrm>
            <a:off x="0" y="0"/>
            <a:ext cx="12188826" cy="190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15"/>
          <p:cNvSpPr/>
          <p:nvPr/>
        </p:nvSpPr>
        <p:spPr>
          <a:xfrm>
            <a:off x="0" y="5102352"/>
            <a:ext cx="12188826" cy="17556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15"/>
          <p:cNvSpPr txBox="1"/>
          <p:nvPr>
            <p:ph type="ctrTitle"/>
          </p:nvPr>
        </p:nvSpPr>
        <p:spPr>
          <a:xfrm>
            <a:off x="1295400" y="2286000"/>
            <a:ext cx="9601200" cy="151790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5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subTitle"/>
          </p:nvPr>
        </p:nvSpPr>
        <p:spPr>
          <a:xfrm>
            <a:off x="1295400" y="3959352"/>
            <a:ext cx="9601200" cy="914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1600"/>
              <a:buNone/>
              <a:defRPr sz="2000" cap="none"/>
            </a:lvl1pPr>
            <a:lvl2pPr lvl="1" algn="ctr">
              <a:lnSpc>
                <a:spcPct val="90000"/>
              </a:lnSpc>
              <a:spcBef>
                <a:spcPts val="1000"/>
              </a:spcBef>
              <a:spcAft>
                <a:spcPts val="0"/>
              </a:spcAft>
              <a:buClr>
                <a:schemeClr val="lt1"/>
              </a:buClr>
              <a:buSzPts val="2240"/>
              <a:buNone/>
              <a:defRPr sz="2800"/>
            </a:lvl2pPr>
            <a:lvl3pPr lvl="2" algn="ctr">
              <a:lnSpc>
                <a:spcPct val="90000"/>
              </a:lnSpc>
              <a:spcBef>
                <a:spcPts val="800"/>
              </a:spcBef>
              <a:spcAft>
                <a:spcPts val="0"/>
              </a:spcAft>
              <a:buClr>
                <a:schemeClr val="lt1"/>
              </a:buClr>
              <a:buSzPts val="1920"/>
              <a:buNone/>
              <a:defRPr sz="2400"/>
            </a:lvl3pPr>
            <a:lvl4pPr lvl="3" algn="ctr">
              <a:lnSpc>
                <a:spcPct val="90000"/>
              </a:lnSpc>
              <a:spcBef>
                <a:spcPts val="800"/>
              </a:spcBef>
              <a:spcAft>
                <a:spcPts val="0"/>
              </a:spcAft>
              <a:buClr>
                <a:schemeClr val="lt1"/>
              </a:buClr>
              <a:buSzPts val="1600"/>
              <a:buNone/>
              <a:defRPr sz="2000"/>
            </a:lvl4pPr>
            <a:lvl5pPr lvl="4" algn="ctr">
              <a:lnSpc>
                <a:spcPct val="90000"/>
              </a:lnSpc>
              <a:spcBef>
                <a:spcPts val="800"/>
              </a:spcBef>
              <a:spcAft>
                <a:spcPts val="0"/>
              </a:spcAft>
              <a:buClr>
                <a:schemeClr val="lt1"/>
              </a:buClr>
              <a:buSzPts val="1600"/>
              <a:buNone/>
              <a:defRPr sz="2000"/>
            </a:lvl5pPr>
            <a:lvl6pPr lvl="5" algn="ctr">
              <a:lnSpc>
                <a:spcPct val="90000"/>
              </a:lnSpc>
              <a:spcBef>
                <a:spcPts val="800"/>
              </a:spcBef>
              <a:spcAft>
                <a:spcPts val="0"/>
              </a:spcAft>
              <a:buClr>
                <a:schemeClr val="lt1"/>
              </a:buClr>
              <a:buSzPts val="2000"/>
              <a:buNone/>
              <a:defRPr sz="2000"/>
            </a:lvl6pPr>
            <a:lvl7pPr lvl="6" algn="ctr">
              <a:lnSpc>
                <a:spcPct val="90000"/>
              </a:lnSpc>
              <a:spcBef>
                <a:spcPts val="800"/>
              </a:spcBef>
              <a:spcAft>
                <a:spcPts val="0"/>
              </a:spcAft>
              <a:buClr>
                <a:schemeClr val="lt1"/>
              </a:buClr>
              <a:buSzPts val="2000"/>
              <a:buNone/>
              <a:defRPr sz="2000"/>
            </a:lvl7pPr>
            <a:lvl8pPr lvl="7" algn="ctr">
              <a:lnSpc>
                <a:spcPct val="90000"/>
              </a:lnSpc>
              <a:spcBef>
                <a:spcPts val="800"/>
              </a:spcBef>
              <a:spcAft>
                <a:spcPts val="0"/>
              </a:spcAft>
              <a:buClr>
                <a:schemeClr val="lt1"/>
              </a:buClr>
              <a:buSzPts val="2000"/>
              <a:buNone/>
              <a:defRPr sz="2000"/>
            </a:lvl8pPr>
            <a:lvl9pPr lvl="8" algn="ctr">
              <a:lnSpc>
                <a:spcPct val="90000"/>
              </a:lnSpc>
              <a:spcBef>
                <a:spcPts val="800"/>
              </a:spcBef>
              <a:spcAft>
                <a:spcPts val="0"/>
              </a:spcAft>
              <a:buClr>
                <a:schemeClr val="lt1"/>
              </a:buClr>
              <a:buSzPts val="2000"/>
              <a:buNone/>
              <a:defRPr sz="2000"/>
            </a:lvl9pPr>
          </a:lstStyle>
          <a:p/>
        </p:txBody>
      </p:sp>
      <p:pic>
        <p:nvPicPr>
          <p:cNvPr id="24" name="Google Shape;2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5" name="Google Shape;25;p15"/>
          <p:cNvSpPr/>
          <p:nvPr/>
        </p:nvSpPr>
        <p:spPr>
          <a:xfrm>
            <a:off x="2428563" y="1936775"/>
            <a:ext cx="7331700" cy="313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rgbClr val="000000"/>
                </a:solidFill>
                <a:latin typeface="Comic Sans MS"/>
                <a:ea typeface="Comic Sans MS"/>
                <a:cs typeface="Comic Sans MS"/>
                <a:sym typeface="Comic Sans MS"/>
              </a:defRPr>
            </a:lvl1pPr>
            <a:lvl2pPr lvl="1" algn="r">
              <a:buNone/>
              <a:defRPr sz="1300">
                <a:solidFill>
                  <a:srgbClr val="000000"/>
                </a:solidFill>
                <a:latin typeface="Comic Sans MS"/>
                <a:ea typeface="Comic Sans MS"/>
                <a:cs typeface="Comic Sans MS"/>
                <a:sym typeface="Comic Sans MS"/>
              </a:defRPr>
            </a:lvl2pPr>
            <a:lvl3pPr lvl="2" algn="r">
              <a:buNone/>
              <a:defRPr sz="1300">
                <a:solidFill>
                  <a:srgbClr val="000000"/>
                </a:solidFill>
                <a:latin typeface="Comic Sans MS"/>
                <a:ea typeface="Comic Sans MS"/>
                <a:cs typeface="Comic Sans MS"/>
                <a:sym typeface="Comic Sans MS"/>
              </a:defRPr>
            </a:lvl3pPr>
            <a:lvl4pPr lvl="3" algn="r">
              <a:buNone/>
              <a:defRPr sz="1300">
                <a:solidFill>
                  <a:srgbClr val="000000"/>
                </a:solidFill>
                <a:latin typeface="Comic Sans MS"/>
                <a:ea typeface="Comic Sans MS"/>
                <a:cs typeface="Comic Sans MS"/>
                <a:sym typeface="Comic Sans MS"/>
              </a:defRPr>
            </a:lvl4pPr>
            <a:lvl5pPr lvl="4" algn="r">
              <a:buNone/>
              <a:defRPr sz="1300">
                <a:solidFill>
                  <a:srgbClr val="000000"/>
                </a:solidFill>
                <a:latin typeface="Comic Sans MS"/>
                <a:ea typeface="Comic Sans MS"/>
                <a:cs typeface="Comic Sans MS"/>
                <a:sym typeface="Comic Sans MS"/>
              </a:defRPr>
            </a:lvl5pPr>
            <a:lvl6pPr lvl="5" algn="r">
              <a:buNone/>
              <a:defRPr sz="1300">
                <a:solidFill>
                  <a:srgbClr val="000000"/>
                </a:solidFill>
                <a:latin typeface="Comic Sans MS"/>
                <a:ea typeface="Comic Sans MS"/>
                <a:cs typeface="Comic Sans MS"/>
                <a:sym typeface="Comic Sans MS"/>
              </a:defRPr>
            </a:lvl6pPr>
            <a:lvl7pPr lvl="6" algn="r">
              <a:buNone/>
              <a:defRPr sz="1300">
                <a:solidFill>
                  <a:srgbClr val="000000"/>
                </a:solidFill>
                <a:latin typeface="Comic Sans MS"/>
                <a:ea typeface="Comic Sans MS"/>
                <a:cs typeface="Comic Sans MS"/>
                <a:sym typeface="Comic Sans MS"/>
              </a:defRPr>
            </a:lvl7pPr>
            <a:lvl8pPr lvl="7" algn="r">
              <a:buNone/>
              <a:defRPr sz="1300">
                <a:solidFill>
                  <a:srgbClr val="000000"/>
                </a:solidFill>
                <a:latin typeface="Comic Sans MS"/>
                <a:ea typeface="Comic Sans MS"/>
                <a:cs typeface="Comic Sans MS"/>
                <a:sym typeface="Comic Sans MS"/>
              </a:defRPr>
            </a:lvl8pPr>
            <a:lvl9pPr lvl="8" algn="r">
              <a:buNone/>
              <a:defRPr sz="1300">
                <a:solidFill>
                  <a:srgbClr val="000000"/>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78" name="Shape 78"/>
        <p:cNvGrpSpPr/>
        <p:nvPr/>
      </p:nvGrpSpPr>
      <p:grpSpPr>
        <a:xfrm>
          <a:off x="0" y="0"/>
          <a:ext cx="0" cy="0"/>
          <a:chOff x="0" y="0"/>
          <a:chExt cx="0" cy="0"/>
        </a:xfrm>
      </p:grpSpPr>
      <p:sp>
        <p:nvSpPr>
          <p:cNvPr id="79" name="Google Shape;79;p23"/>
          <p:cNvSpPr txBox="1"/>
          <p:nvPr>
            <p:ph type="title"/>
          </p:nvPr>
        </p:nvSpPr>
        <p:spPr>
          <a:xfrm>
            <a:off x="7470648" y="2350008"/>
            <a:ext cx="420624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400"/>
              <a:buNone/>
              <a:defRPr b="0"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p:nvPr>
            <p:ph idx="2" type="pic"/>
          </p:nvPr>
        </p:nvSpPr>
        <p:spPr>
          <a:xfrm>
            <a:off x="477225" y="1406775"/>
            <a:ext cx="6000600" cy="4871700"/>
          </a:xfrm>
          <a:prstGeom prst="rect">
            <a:avLst/>
          </a:prstGeom>
          <a:solidFill>
            <a:srgbClr val="1C4587"/>
          </a:solidFill>
          <a:ln>
            <a:noFill/>
          </a:ln>
        </p:spPr>
        <p:txBody>
          <a:bodyPr anchorCtr="0" anchor="t" bIns="45700" lIns="91425" spcFirstLastPara="1" rIns="91425" wrap="square" tIns="45700">
            <a:normAutofit/>
          </a:bodyPr>
          <a:lstStyle>
            <a:lvl1pPr lvl="0" marR="0" rtl="0" algn="ctr">
              <a:lnSpc>
                <a:spcPct val="90000"/>
              </a:lnSpc>
              <a:spcBef>
                <a:spcPts val="1800"/>
              </a:spcBef>
              <a:spcAft>
                <a:spcPts val="0"/>
              </a:spcAft>
              <a:buClr>
                <a:schemeClr val="dk1"/>
              </a:buClr>
              <a:buSzPts val="256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lt1"/>
              </a:buClr>
              <a:buSzPts val="224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800"/>
              </a:spcBef>
              <a:spcAft>
                <a:spcPts val="0"/>
              </a:spcAft>
              <a:buClr>
                <a:schemeClr val="lt1"/>
              </a:buClr>
              <a:buSzPts val="192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800"/>
              </a:spcBef>
              <a:spcAft>
                <a:spcPts val="0"/>
              </a:spcAft>
              <a:buClr>
                <a:schemeClr val="lt1"/>
              </a:buClr>
              <a:buSzPts val="16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800"/>
              </a:spcBef>
              <a:spcAft>
                <a:spcPts val="0"/>
              </a:spcAft>
              <a:buClr>
                <a:schemeClr val="lt1"/>
              </a:buClr>
              <a:buSzPts val="16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81" name="Google Shape;81;p23"/>
          <p:cNvSpPr txBox="1"/>
          <p:nvPr>
            <p:ph idx="1" type="body"/>
          </p:nvPr>
        </p:nvSpPr>
        <p:spPr>
          <a:xfrm>
            <a:off x="7470648" y="4361688"/>
            <a:ext cx="420624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1280"/>
              <a:buNone/>
              <a:defRPr sz="1600"/>
            </a:lvl1pPr>
            <a:lvl2pPr indent="-228600" lvl="1" marL="914400" algn="l">
              <a:lnSpc>
                <a:spcPct val="90000"/>
              </a:lnSpc>
              <a:spcBef>
                <a:spcPts val="1000"/>
              </a:spcBef>
              <a:spcAft>
                <a:spcPts val="0"/>
              </a:spcAft>
              <a:buClr>
                <a:schemeClr val="lt1"/>
              </a:buClr>
              <a:buSzPts val="960"/>
              <a:buNone/>
              <a:defRPr sz="1200"/>
            </a:lvl2pPr>
            <a:lvl3pPr indent="-228600" lvl="2" marL="1371600" algn="l">
              <a:lnSpc>
                <a:spcPct val="90000"/>
              </a:lnSpc>
              <a:spcBef>
                <a:spcPts val="800"/>
              </a:spcBef>
              <a:spcAft>
                <a:spcPts val="0"/>
              </a:spcAft>
              <a:buClr>
                <a:schemeClr val="lt1"/>
              </a:buClr>
              <a:buSzPts val="800"/>
              <a:buNone/>
              <a:defRPr sz="1000"/>
            </a:lvl3pPr>
            <a:lvl4pPr indent="-228600" lvl="3" marL="1828800" algn="l">
              <a:lnSpc>
                <a:spcPct val="90000"/>
              </a:lnSpc>
              <a:spcBef>
                <a:spcPts val="800"/>
              </a:spcBef>
              <a:spcAft>
                <a:spcPts val="0"/>
              </a:spcAft>
              <a:buClr>
                <a:schemeClr val="lt1"/>
              </a:buClr>
              <a:buSzPts val="720"/>
              <a:buNone/>
              <a:defRPr sz="900"/>
            </a:lvl4pPr>
            <a:lvl5pPr indent="-228600" lvl="4" marL="2286000" algn="l">
              <a:lnSpc>
                <a:spcPct val="90000"/>
              </a:lnSpc>
              <a:spcBef>
                <a:spcPts val="800"/>
              </a:spcBef>
              <a:spcAft>
                <a:spcPts val="0"/>
              </a:spcAft>
              <a:buClr>
                <a:schemeClr val="lt1"/>
              </a:buClr>
              <a:buSzPts val="720"/>
              <a:buNone/>
              <a:defRPr sz="900"/>
            </a:lvl5pPr>
            <a:lvl6pPr indent="-228600" lvl="5" marL="2743200" algn="l">
              <a:lnSpc>
                <a:spcPct val="90000"/>
              </a:lnSpc>
              <a:spcBef>
                <a:spcPts val="800"/>
              </a:spcBef>
              <a:spcAft>
                <a:spcPts val="0"/>
              </a:spcAft>
              <a:buClr>
                <a:schemeClr val="lt1"/>
              </a:buClr>
              <a:buSzPts val="900"/>
              <a:buNone/>
              <a:defRPr sz="900"/>
            </a:lvl6pPr>
            <a:lvl7pPr indent="-228600" lvl="6" marL="3200400" algn="l">
              <a:lnSpc>
                <a:spcPct val="90000"/>
              </a:lnSpc>
              <a:spcBef>
                <a:spcPts val="800"/>
              </a:spcBef>
              <a:spcAft>
                <a:spcPts val="0"/>
              </a:spcAft>
              <a:buClr>
                <a:schemeClr val="lt1"/>
              </a:buClr>
              <a:buSzPts val="900"/>
              <a:buNone/>
              <a:defRPr sz="900"/>
            </a:lvl7pPr>
            <a:lvl8pPr indent="-228600" lvl="7" marL="3657600" algn="l">
              <a:lnSpc>
                <a:spcPct val="90000"/>
              </a:lnSpc>
              <a:spcBef>
                <a:spcPts val="800"/>
              </a:spcBef>
              <a:spcAft>
                <a:spcPts val="0"/>
              </a:spcAft>
              <a:buClr>
                <a:schemeClr val="lt1"/>
              </a:buClr>
              <a:buSzPts val="900"/>
              <a:buNone/>
              <a:defRPr sz="900"/>
            </a:lvl8pPr>
            <a:lvl9pPr indent="-228600" lvl="8" marL="4114800" algn="l">
              <a:lnSpc>
                <a:spcPct val="90000"/>
              </a:lnSpc>
              <a:spcBef>
                <a:spcPts val="800"/>
              </a:spcBef>
              <a:spcAft>
                <a:spcPts val="0"/>
              </a:spcAft>
              <a:buClr>
                <a:schemeClr val="lt1"/>
              </a:buClr>
              <a:buSzPts val="900"/>
              <a:buNone/>
              <a:defRPr sz="900"/>
            </a:lvl9pPr>
          </a:lstStyle>
          <a:p/>
        </p:txBody>
      </p:sp>
      <p:sp>
        <p:nvSpPr>
          <p:cNvPr id="82" name="Google Shape;82;p23"/>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85" name="Shape 85"/>
        <p:cNvGrpSpPr/>
        <p:nvPr/>
      </p:nvGrpSpPr>
      <p:grpSpPr>
        <a:xfrm>
          <a:off x="0" y="0"/>
          <a:ext cx="0" cy="0"/>
          <a:chOff x="0" y="0"/>
          <a:chExt cx="0" cy="0"/>
        </a:xfrm>
      </p:grpSpPr>
      <p:sp>
        <p:nvSpPr>
          <p:cNvPr id="86" name="Google Shape;86;p24"/>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4"/>
          <p:cNvSpPr txBox="1"/>
          <p:nvPr>
            <p:ph idx="1" type="body"/>
          </p:nvPr>
        </p:nvSpPr>
        <p:spPr>
          <a:xfrm rot="5400000">
            <a:off x="4032186" y="-789114"/>
            <a:ext cx="4127627" cy="950976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a:lvl1pPr>
            <a:lvl2pPr indent="-320040" lvl="1" marL="914400" algn="l">
              <a:lnSpc>
                <a:spcPct val="90000"/>
              </a:lnSpc>
              <a:spcBef>
                <a:spcPts val="1000"/>
              </a:spcBef>
              <a:spcAft>
                <a:spcPts val="0"/>
              </a:spcAft>
              <a:buClr>
                <a:schemeClr val="lt1"/>
              </a:buClr>
              <a:buSzPts val="1440"/>
              <a:buChar char="•"/>
              <a:defRPr/>
            </a:lvl2pPr>
            <a:lvl3pPr indent="-320039" lvl="2" marL="1371600" algn="l">
              <a:lnSpc>
                <a:spcPct val="90000"/>
              </a:lnSpc>
              <a:spcBef>
                <a:spcPts val="800"/>
              </a:spcBef>
              <a:spcAft>
                <a:spcPts val="0"/>
              </a:spcAft>
              <a:buClr>
                <a:schemeClr val="lt1"/>
              </a:buClr>
              <a:buSzPts val="1440"/>
              <a:buChar char="•"/>
              <a:defRPr/>
            </a:lvl3pPr>
            <a:lvl4pPr indent="-320039" lvl="3" marL="1828800" algn="l">
              <a:lnSpc>
                <a:spcPct val="90000"/>
              </a:lnSpc>
              <a:spcBef>
                <a:spcPts val="800"/>
              </a:spcBef>
              <a:spcAft>
                <a:spcPts val="0"/>
              </a:spcAft>
              <a:buClr>
                <a:schemeClr val="lt1"/>
              </a:buClr>
              <a:buSzPts val="1440"/>
              <a:buChar char="•"/>
              <a:defRPr/>
            </a:lvl4pPr>
            <a:lvl5pPr indent="-320039" lvl="4" marL="2286000" algn="l">
              <a:lnSpc>
                <a:spcPct val="90000"/>
              </a:lnSpc>
              <a:spcBef>
                <a:spcPts val="800"/>
              </a:spcBef>
              <a:spcAft>
                <a:spcPts val="0"/>
              </a:spcAft>
              <a:buClr>
                <a:schemeClr val="lt1"/>
              </a:buClr>
              <a:buSzPts val="144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800"/>
              </a:spcBef>
              <a:spcAft>
                <a:spcPts val="0"/>
              </a:spcAft>
              <a:buClr>
                <a:schemeClr val="lt1"/>
              </a:buClr>
              <a:buSzPts val="1800"/>
              <a:buChar char="•"/>
              <a:defRPr/>
            </a:lvl7pPr>
            <a:lvl8pPr indent="-342900" lvl="7" marL="3657600" algn="l">
              <a:lnSpc>
                <a:spcPct val="90000"/>
              </a:lnSpc>
              <a:spcBef>
                <a:spcPts val="800"/>
              </a:spcBef>
              <a:spcAft>
                <a:spcPts val="0"/>
              </a:spcAft>
              <a:buClr>
                <a:schemeClr val="lt1"/>
              </a:buClr>
              <a:buSzPts val="1800"/>
              <a:buChar char="•"/>
              <a:defRPr/>
            </a:lvl8pPr>
            <a:lvl9pPr indent="-342900" lvl="8" marL="4114800" algn="l">
              <a:lnSpc>
                <a:spcPct val="90000"/>
              </a:lnSpc>
              <a:spcBef>
                <a:spcPts val="800"/>
              </a:spcBef>
              <a:spcAft>
                <a:spcPts val="0"/>
              </a:spcAft>
              <a:buClr>
                <a:schemeClr val="lt1"/>
              </a:buClr>
              <a:buSzPts val="1800"/>
              <a:buChar char="•"/>
              <a:defRPr/>
            </a:lvl9pPr>
          </a:lstStyle>
          <a:p/>
        </p:txBody>
      </p:sp>
      <p:sp>
        <p:nvSpPr>
          <p:cNvPr id="88" name="Google Shape;88;p24"/>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4"/>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 e Título Vertical" type="vertTitleAndTx">
  <p:cSld name="VERTICAL_TITLE_AND_VERTICAL_TEXT">
    <p:spTree>
      <p:nvGrpSpPr>
        <p:cNvPr id="91" name="Shape 91"/>
        <p:cNvGrpSpPr/>
        <p:nvPr/>
      </p:nvGrpSpPr>
      <p:grpSpPr>
        <a:xfrm>
          <a:off x="0" y="0"/>
          <a:ext cx="0" cy="0"/>
          <a:chOff x="0" y="0"/>
          <a:chExt cx="0" cy="0"/>
        </a:xfrm>
      </p:grpSpPr>
      <p:sp>
        <p:nvSpPr>
          <p:cNvPr id="92" name="Google Shape;92;p25"/>
          <p:cNvSpPr txBox="1"/>
          <p:nvPr>
            <p:ph type="title"/>
          </p:nvPr>
        </p:nvSpPr>
        <p:spPr>
          <a:xfrm rot="5400000">
            <a:off x="7090569" y="1908969"/>
            <a:ext cx="5897562"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5"/>
          <p:cNvSpPr txBox="1"/>
          <p:nvPr>
            <p:ph idx="1" type="body"/>
          </p:nvPr>
        </p:nvSpPr>
        <p:spPr>
          <a:xfrm rot="5400000">
            <a:off x="1756569" y="-643731"/>
            <a:ext cx="5897562"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a:lvl1pPr>
            <a:lvl2pPr indent="-320040" lvl="1" marL="914400" algn="l">
              <a:lnSpc>
                <a:spcPct val="90000"/>
              </a:lnSpc>
              <a:spcBef>
                <a:spcPts val="1000"/>
              </a:spcBef>
              <a:spcAft>
                <a:spcPts val="0"/>
              </a:spcAft>
              <a:buClr>
                <a:schemeClr val="lt1"/>
              </a:buClr>
              <a:buSzPts val="1440"/>
              <a:buChar char="•"/>
              <a:defRPr/>
            </a:lvl2pPr>
            <a:lvl3pPr indent="-320039" lvl="2" marL="1371600" algn="l">
              <a:lnSpc>
                <a:spcPct val="90000"/>
              </a:lnSpc>
              <a:spcBef>
                <a:spcPts val="800"/>
              </a:spcBef>
              <a:spcAft>
                <a:spcPts val="0"/>
              </a:spcAft>
              <a:buClr>
                <a:schemeClr val="lt1"/>
              </a:buClr>
              <a:buSzPts val="1440"/>
              <a:buChar char="•"/>
              <a:defRPr/>
            </a:lvl3pPr>
            <a:lvl4pPr indent="-320039" lvl="3" marL="1828800" algn="l">
              <a:lnSpc>
                <a:spcPct val="90000"/>
              </a:lnSpc>
              <a:spcBef>
                <a:spcPts val="800"/>
              </a:spcBef>
              <a:spcAft>
                <a:spcPts val="0"/>
              </a:spcAft>
              <a:buClr>
                <a:schemeClr val="lt1"/>
              </a:buClr>
              <a:buSzPts val="1440"/>
              <a:buChar char="•"/>
              <a:defRPr/>
            </a:lvl4pPr>
            <a:lvl5pPr indent="-320039" lvl="4" marL="2286000" algn="l">
              <a:lnSpc>
                <a:spcPct val="90000"/>
              </a:lnSpc>
              <a:spcBef>
                <a:spcPts val="800"/>
              </a:spcBef>
              <a:spcAft>
                <a:spcPts val="0"/>
              </a:spcAft>
              <a:buClr>
                <a:schemeClr val="lt1"/>
              </a:buClr>
              <a:buSzPts val="144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800"/>
              </a:spcBef>
              <a:spcAft>
                <a:spcPts val="0"/>
              </a:spcAft>
              <a:buClr>
                <a:schemeClr val="lt1"/>
              </a:buClr>
              <a:buSzPts val="1800"/>
              <a:buChar char="•"/>
              <a:defRPr/>
            </a:lvl7pPr>
            <a:lvl8pPr indent="-342900" lvl="7" marL="3657600" algn="l">
              <a:lnSpc>
                <a:spcPct val="90000"/>
              </a:lnSpc>
              <a:spcBef>
                <a:spcPts val="800"/>
              </a:spcBef>
              <a:spcAft>
                <a:spcPts val="0"/>
              </a:spcAft>
              <a:buClr>
                <a:schemeClr val="lt1"/>
              </a:buClr>
              <a:buSzPts val="1800"/>
              <a:buChar char="•"/>
              <a:defRPr/>
            </a:lvl8pPr>
            <a:lvl9pPr indent="-342900" lvl="8" marL="4114800" algn="l">
              <a:lnSpc>
                <a:spcPct val="90000"/>
              </a:lnSpc>
              <a:spcBef>
                <a:spcPts val="800"/>
              </a:spcBef>
              <a:spcAft>
                <a:spcPts val="0"/>
              </a:spcAft>
              <a:buClr>
                <a:schemeClr val="lt1"/>
              </a:buClr>
              <a:buSzPts val="1800"/>
              <a:buChar char="•"/>
              <a:defRPr/>
            </a:lvl9pPr>
          </a:lstStyle>
          <a:p/>
        </p:txBody>
      </p:sp>
      <p:sp>
        <p:nvSpPr>
          <p:cNvPr id="94" name="Google Shape;94;p25"/>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5"/>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showMasterSp="0" type="title">
  <p:cSld name="TITLE">
    <p:spTree>
      <p:nvGrpSpPr>
        <p:cNvPr id="106" name="Shape 106"/>
        <p:cNvGrpSpPr/>
        <p:nvPr/>
      </p:nvGrpSpPr>
      <p:grpSpPr>
        <a:xfrm>
          <a:off x="0" y="0"/>
          <a:ext cx="0" cy="0"/>
          <a:chOff x="0" y="0"/>
          <a:chExt cx="0" cy="0"/>
        </a:xfrm>
      </p:grpSpPr>
      <p:sp>
        <p:nvSpPr>
          <p:cNvPr id="107" name="Google Shape;107;g594ae6b5d9_0_32"/>
          <p:cNvSpPr/>
          <p:nvPr/>
        </p:nvSpPr>
        <p:spPr>
          <a:xfrm>
            <a:off x="0" y="0"/>
            <a:ext cx="12188700" cy="190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g594ae6b5d9_0_32"/>
          <p:cNvSpPr/>
          <p:nvPr/>
        </p:nvSpPr>
        <p:spPr>
          <a:xfrm>
            <a:off x="0" y="5102352"/>
            <a:ext cx="12188700" cy="1755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g594ae6b5d9_0_32"/>
          <p:cNvSpPr txBox="1"/>
          <p:nvPr>
            <p:ph type="ctrTitle"/>
          </p:nvPr>
        </p:nvSpPr>
        <p:spPr>
          <a:xfrm>
            <a:off x="1295400" y="2286000"/>
            <a:ext cx="9601200" cy="15180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5400"/>
              <a:buNone/>
              <a:defRPr sz="5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g594ae6b5d9_0_32"/>
          <p:cNvSpPr txBox="1"/>
          <p:nvPr>
            <p:ph idx="1" type="subTitle"/>
          </p:nvPr>
        </p:nvSpPr>
        <p:spPr>
          <a:xfrm>
            <a:off x="1295400" y="3959352"/>
            <a:ext cx="9601200" cy="914400"/>
          </a:xfrm>
          <a:prstGeom prst="rect">
            <a:avLst/>
          </a:prstGeom>
          <a:noFill/>
          <a:ln>
            <a:noFill/>
          </a:ln>
        </p:spPr>
        <p:txBody>
          <a:bodyPr anchorCtr="0" anchor="t" bIns="45700" lIns="91425" spcFirstLastPara="1" rIns="91425" wrap="square" tIns="45700"/>
          <a:lstStyle>
            <a:lvl1pPr lvl="0" rtl="0" algn="ctr">
              <a:lnSpc>
                <a:spcPct val="90000"/>
              </a:lnSpc>
              <a:spcBef>
                <a:spcPts val="0"/>
              </a:spcBef>
              <a:spcAft>
                <a:spcPts val="0"/>
              </a:spcAft>
              <a:buClr>
                <a:schemeClr val="lt1"/>
              </a:buClr>
              <a:buSzPts val="1600"/>
              <a:buNone/>
              <a:defRPr sz="2000" cap="none"/>
            </a:lvl1pPr>
            <a:lvl2pPr lvl="1" rtl="0" algn="ctr">
              <a:lnSpc>
                <a:spcPct val="90000"/>
              </a:lnSpc>
              <a:spcBef>
                <a:spcPts val="1000"/>
              </a:spcBef>
              <a:spcAft>
                <a:spcPts val="0"/>
              </a:spcAft>
              <a:buClr>
                <a:schemeClr val="lt1"/>
              </a:buClr>
              <a:buSzPts val="2240"/>
              <a:buNone/>
              <a:defRPr sz="2800"/>
            </a:lvl2pPr>
            <a:lvl3pPr lvl="2" rtl="0" algn="ctr">
              <a:lnSpc>
                <a:spcPct val="90000"/>
              </a:lnSpc>
              <a:spcBef>
                <a:spcPts val="800"/>
              </a:spcBef>
              <a:spcAft>
                <a:spcPts val="0"/>
              </a:spcAft>
              <a:buClr>
                <a:schemeClr val="lt1"/>
              </a:buClr>
              <a:buSzPts val="1920"/>
              <a:buNone/>
              <a:defRPr sz="2400"/>
            </a:lvl3pPr>
            <a:lvl4pPr lvl="3" rtl="0" algn="ctr">
              <a:lnSpc>
                <a:spcPct val="90000"/>
              </a:lnSpc>
              <a:spcBef>
                <a:spcPts val="800"/>
              </a:spcBef>
              <a:spcAft>
                <a:spcPts val="0"/>
              </a:spcAft>
              <a:buClr>
                <a:schemeClr val="lt1"/>
              </a:buClr>
              <a:buSzPts val="1600"/>
              <a:buNone/>
              <a:defRPr sz="2000"/>
            </a:lvl4pPr>
            <a:lvl5pPr lvl="4" rtl="0" algn="ctr">
              <a:lnSpc>
                <a:spcPct val="90000"/>
              </a:lnSpc>
              <a:spcBef>
                <a:spcPts val="800"/>
              </a:spcBef>
              <a:spcAft>
                <a:spcPts val="0"/>
              </a:spcAft>
              <a:buClr>
                <a:schemeClr val="lt1"/>
              </a:buClr>
              <a:buSzPts val="1600"/>
              <a:buNone/>
              <a:defRPr sz="2000"/>
            </a:lvl5pPr>
            <a:lvl6pPr lvl="5" rtl="0" algn="ctr">
              <a:lnSpc>
                <a:spcPct val="90000"/>
              </a:lnSpc>
              <a:spcBef>
                <a:spcPts val="800"/>
              </a:spcBef>
              <a:spcAft>
                <a:spcPts val="0"/>
              </a:spcAft>
              <a:buClr>
                <a:schemeClr val="lt1"/>
              </a:buClr>
              <a:buSzPts val="2000"/>
              <a:buNone/>
              <a:defRPr sz="2000"/>
            </a:lvl6pPr>
            <a:lvl7pPr lvl="6" rtl="0" algn="ctr">
              <a:lnSpc>
                <a:spcPct val="90000"/>
              </a:lnSpc>
              <a:spcBef>
                <a:spcPts val="800"/>
              </a:spcBef>
              <a:spcAft>
                <a:spcPts val="0"/>
              </a:spcAft>
              <a:buClr>
                <a:schemeClr val="lt1"/>
              </a:buClr>
              <a:buSzPts val="2000"/>
              <a:buNone/>
              <a:defRPr sz="2000"/>
            </a:lvl7pPr>
            <a:lvl8pPr lvl="7" rtl="0" algn="ctr">
              <a:lnSpc>
                <a:spcPct val="90000"/>
              </a:lnSpc>
              <a:spcBef>
                <a:spcPts val="800"/>
              </a:spcBef>
              <a:spcAft>
                <a:spcPts val="0"/>
              </a:spcAft>
              <a:buClr>
                <a:schemeClr val="lt1"/>
              </a:buClr>
              <a:buSzPts val="2000"/>
              <a:buNone/>
              <a:defRPr sz="2000"/>
            </a:lvl8pPr>
            <a:lvl9pPr lvl="8" rtl="0" algn="ctr">
              <a:lnSpc>
                <a:spcPct val="90000"/>
              </a:lnSpc>
              <a:spcBef>
                <a:spcPts val="800"/>
              </a:spcBef>
              <a:spcAft>
                <a:spcPts val="0"/>
              </a:spcAft>
              <a:buClr>
                <a:schemeClr val="lt1"/>
              </a:buClr>
              <a:buSzPts val="2000"/>
              <a:buNone/>
              <a:defRPr sz="2000"/>
            </a:lvl9pPr>
          </a:lstStyle>
          <a:p/>
        </p:txBody>
      </p:sp>
      <p:pic>
        <p:nvPicPr>
          <p:cNvPr id="111" name="Google Shape;111;g594ae6b5d9_0_3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g594ae6b5d9_0_32"/>
          <p:cNvSpPr/>
          <p:nvPr/>
        </p:nvSpPr>
        <p:spPr>
          <a:xfrm>
            <a:off x="2428563" y="1936775"/>
            <a:ext cx="7331700" cy="313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594ae6b5d9_0_3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rgbClr val="000000"/>
                </a:solidFill>
                <a:latin typeface="Comic Sans MS"/>
                <a:ea typeface="Comic Sans MS"/>
                <a:cs typeface="Comic Sans MS"/>
                <a:sym typeface="Comic Sans MS"/>
              </a:defRPr>
            </a:lvl1pPr>
            <a:lvl2pPr lvl="1" algn="r">
              <a:buNone/>
              <a:defRPr sz="1300">
                <a:solidFill>
                  <a:srgbClr val="000000"/>
                </a:solidFill>
                <a:latin typeface="Comic Sans MS"/>
                <a:ea typeface="Comic Sans MS"/>
                <a:cs typeface="Comic Sans MS"/>
                <a:sym typeface="Comic Sans MS"/>
              </a:defRPr>
            </a:lvl2pPr>
            <a:lvl3pPr lvl="2" algn="r">
              <a:buNone/>
              <a:defRPr sz="1300">
                <a:solidFill>
                  <a:srgbClr val="000000"/>
                </a:solidFill>
                <a:latin typeface="Comic Sans MS"/>
                <a:ea typeface="Comic Sans MS"/>
                <a:cs typeface="Comic Sans MS"/>
                <a:sym typeface="Comic Sans MS"/>
              </a:defRPr>
            </a:lvl3pPr>
            <a:lvl4pPr lvl="3" algn="r">
              <a:buNone/>
              <a:defRPr sz="1300">
                <a:solidFill>
                  <a:srgbClr val="000000"/>
                </a:solidFill>
                <a:latin typeface="Comic Sans MS"/>
                <a:ea typeface="Comic Sans MS"/>
                <a:cs typeface="Comic Sans MS"/>
                <a:sym typeface="Comic Sans MS"/>
              </a:defRPr>
            </a:lvl4pPr>
            <a:lvl5pPr lvl="4" algn="r">
              <a:buNone/>
              <a:defRPr sz="1300">
                <a:solidFill>
                  <a:srgbClr val="000000"/>
                </a:solidFill>
                <a:latin typeface="Comic Sans MS"/>
                <a:ea typeface="Comic Sans MS"/>
                <a:cs typeface="Comic Sans MS"/>
                <a:sym typeface="Comic Sans MS"/>
              </a:defRPr>
            </a:lvl5pPr>
            <a:lvl6pPr lvl="5" algn="r">
              <a:buNone/>
              <a:defRPr sz="1300">
                <a:solidFill>
                  <a:srgbClr val="000000"/>
                </a:solidFill>
                <a:latin typeface="Comic Sans MS"/>
                <a:ea typeface="Comic Sans MS"/>
                <a:cs typeface="Comic Sans MS"/>
                <a:sym typeface="Comic Sans MS"/>
              </a:defRPr>
            </a:lvl6pPr>
            <a:lvl7pPr lvl="6" algn="r">
              <a:buNone/>
              <a:defRPr sz="1300">
                <a:solidFill>
                  <a:srgbClr val="000000"/>
                </a:solidFill>
                <a:latin typeface="Comic Sans MS"/>
                <a:ea typeface="Comic Sans MS"/>
                <a:cs typeface="Comic Sans MS"/>
                <a:sym typeface="Comic Sans MS"/>
              </a:defRPr>
            </a:lvl7pPr>
            <a:lvl8pPr lvl="7" algn="r">
              <a:buNone/>
              <a:defRPr sz="1300">
                <a:solidFill>
                  <a:srgbClr val="000000"/>
                </a:solidFill>
                <a:latin typeface="Comic Sans MS"/>
                <a:ea typeface="Comic Sans MS"/>
                <a:cs typeface="Comic Sans MS"/>
                <a:sym typeface="Comic Sans MS"/>
              </a:defRPr>
            </a:lvl8pPr>
            <a:lvl9pPr lvl="8" algn="r">
              <a:buNone/>
              <a:defRPr sz="1300">
                <a:solidFill>
                  <a:srgbClr val="000000"/>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114" name="Shape 114"/>
        <p:cNvGrpSpPr/>
        <p:nvPr/>
      </p:nvGrpSpPr>
      <p:grpSpPr>
        <a:xfrm>
          <a:off x="0" y="0"/>
          <a:ext cx="0" cy="0"/>
          <a:chOff x="0" y="0"/>
          <a:chExt cx="0" cy="0"/>
        </a:xfrm>
      </p:grpSpPr>
      <p:sp>
        <p:nvSpPr>
          <p:cNvPr id="115" name="Google Shape;115;g594ae6b5d9_0_39"/>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g594ae6b5d9_0_39"/>
          <p:cNvSpPr txBox="1"/>
          <p:nvPr>
            <p:ph idx="1" type="body"/>
          </p:nvPr>
        </p:nvSpPr>
        <p:spPr>
          <a:xfrm>
            <a:off x="1339495" y="1820327"/>
            <a:ext cx="9509700" cy="4127700"/>
          </a:xfrm>
          <a:prstGeom prst="rect">
            <a:avLst/>
          </a:prstGeom>
          <a:noFill/>
          <a:ln>
            <a:noFill/>
          </a:ln>
        </p:spPr>
        <p:txBody>
          <a:bodyPr anchorCtr="0" anchor="t" bIns="45700" lIns="91425" spcFirstLastPara="1" rIns="91425" wrap="square" tIns="45700"/>
          <a:lstStyle>
            <a:lvl1pPr indent="-320040" lvl="0" marL="457200" rtl="0" algn="l">
              <a:lnSpc>
                <a:spcPct val="90000"/>
              </a:lnSpc>
              <a:spcBef>
                <a:spcPts val="1800"/>
              </a:spcBef>
              <a:spcAft>
                <a:spcPts val="0"/>
              </a:spcAft>
              <a:buClr>
                <a:schemeClr val="lt1"/>
              </a:buClr>
              <a:buSzPts val="1440"/>
              <a:buChar char="•"/>
              <a:defRPr/>
            </a:lvl1pPr>
            <a:lvl2pPr indent="-320040" lvl="1" marL="914400" rtl="0" algn="l">
              <a:lnSpc>
                <a:spcPct val="90000"/>
              </a:lnSpc>
              <a:spcBef>
                <a:spcPts val="1000"/>
              </a:spcBef>
              <a:spcAft>
                <a:spcPts val="0"/>
              </a:spcAft>
              <a:buClr>
                <a:schemeClr val="lt1"/>
              </a:buClr>
              <a:buSzPts val="1440"/>
              <a:buChar char="•"/>
              <a:defRPr/>
            </a:lvl2pPr>
            <a:lvl3pPr indent="-320039" lvl="2" marL="1371600" rtl="0" algn="l">
              <a:lnSpc>
                <a:spcPct val="90000"/>
              </a:lnSpc>
              <a:spcBef>
                <a:spcPts val="800"/>
              </a:spcBef>
              <a:spcAft>
                <a:spcPts val="0"/>
              </a:spcAft>
              <a:buClr>
                <a:schemeClr val="lt1"/>
              </a:buClr>
              <a:buSzPts val="1440"/>
              <a:buChar char="•"/>
              <a:defRPr/>
            </a:lvl3pPr>
            <a:lvl4pPr indent="-320039" lvl="3" marL="1828800" rtl="0" algn="l">
              <a:lnSpc>
                <a:spcPct val="90000"/>
              </a:lnSpc>
              <a:spcBef>
                <a:spcPts val="800"/>
              </a:spcBef>
              <a:spcAft>
                <a:spcPts val="0"/>
              </a:spcAft>
              <a:buClr>
                <a:schemeClr val="lt1"/>
              </a:buClr>
              <a:buSzPts val="1440"/>
              <a:buChar char="•"/>
              <a:defRPr/>
            </a:lvl4pPr>
            <a:lvl5pPr indent="-320039" lvl="4" marL="2286000" rtl="0" algn="l">
              <a:lnSpc>
                <a:spcPct val="90000"/>
              </a:lnSpc>
              <a:spcBef>
                <a:spcPts val="800"/>
              </a:spcBef>
              <a:spcAft>
                <a:spcPts val="0"/>
              </a:spcAft>
              <a:buClr>
                <a:schemeClr val="lt1"/>
              </a:buClr>
              <a:buSzPts val="144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800"/>
              </a:spcBef>
              <a:spcAft>
                <a:spcPts val="0"/>
              </a:spcAft>
              <a:buClr>
                <a:schemeClr val="lt1"/>
              </a:buClr>
              <a:buSzPts val="1800"/>
              <a:buChar char="•"/>
              <a:defRPr/>
            </a:lvl7pPr>
            <a:lvl8pPr indent="-342900" lvl="7" marL="3657600" rtl="0" algn="l">
              <a:lnSpc>
                <a:spcPct val="90000"/>
              </a:lnSpc>
              <a:spcBef>
                <a:spcPts val="800"/>
              </a:spcBef>
              <a:spcAft>
                <a:spcPts val="0"/>
              </a:spcAft>
              <a:buClr>
                <a:schemeClr val="lt1"/>
              </a:buClr>
              <a:buSzPts val="1800"/>
              <a:buChar char="•"/>
              <a:defRPr/>
            </a:lvl8pPr>
            <a:lvl9pPr indent="-342900" lvl="8" marL="4114800" rtl="0" algn="l">
              <a:lnSpc>
                <a:spcPct val="90000"/>
              </a:lnSpc>
              <a:spcBef>
                <a:spcPts val="800"/>
              </a:spcBef>
              <a:spcAft>
                <a:spcPts val="0"/>
              </a:spcAft>
              <a:buClr>
                <a:schemeClr val="lt1"/>
              </a:buClr>
              <a:buSzPts val="1800"/>
              <a:buChar char="•"/>
              <a:defRPr/>
            </a:lvl9pPr>
          </a:lstStyle>
          <a:p/>
        </p:txBody>
      </p:sp>
      <p:sp>
        <p:nvSpPr>
          <p:cNvPr id="117" name="Google Shape;117;g594ae6b5d9_0_39"/>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g594ae6b5d9_0_39"/>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g594ae6b5d9_0_39"/>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transparente" type="blank">
  <p:cSld name="BLANK">
    <p:spTree>
      <p:nvGrpSpPr>
        <p:cNvPr id="120" name="Shape 120"/>
        <p:cNvGrpSpPr/>
        <p:nvPr/>
      </p:nvGrpSpPr>
      <p:grpSpPr>
        <a:xfrm>
          <a:off x="0" y="0"/>
          <a:ext cx="0" cy="0"/>
          <a:chOff x="0" y="0"/>
          <a:chExt cx="0" cy="0"/>
        </a:xfrm>
      </p:grpSpPr>
      <p:sp>
        <p:nvSpPr>
          <p:cNvPr id="121" name="Google Shape;121;g594ae6b5d9_0_45"/>
          <p:cNvSpPr/>
          <p:nvPr/>
        </p:nvSpPr>
        <p:spPr>
          <a:xfrm>
            <a:off x="0" y="0"/>
            <a:ext cx="12188700" cy="2742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g594ae6b5d9_0_45"/>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g594ae6b5d9_0_45"/>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g594ae6b5d9_0_45"/>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is Conteúdos" type="twoObj">
  <p:cSld name="TWO_OBJECTS">
    <p:spTree>
      <p:nvGrpSpPr>
        <p:cNvPr id="125" name="Shape 125"/>
        <p:cNvGrpSpPr/>
        <p:nvPr/>
      </p:nvGrpSpPr>
      <p:grpSpPr>
        <a:xfrm>
          <a:off x="0" y="0"/>
          <a:ext cx="0" cy="0"/>
          <a:chOff x="0" y="0"/>
          <a:chExt cx="0" cy="0"/>
        </a:xfrm>
      </p:grpSpPr>
      <p:sp>
        <p:nvSpPr>
          <p:cNvPr id="126" name="Google Shape;126;g594ae6b5d9_0_50"/>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594ae6b5d9_0_50"/>
          <p:cNvSpPr txBox="1"/>
          <p:nvPr>
            <p:ph idx="1" type="body"/>
          </p:nvPr>
        </p:nvSpPr>
        <p:spPr>
          <a:xfrm>
            <a:off x="1341120" y="1901952"/>
            <a:ext cx="4572000" cy="4123800"/>
          </a:xfrm>
          <a:prstGeom prst="rect">
            <a:avLst/>
          </a:prstGeom>
          <a:noFill/>
          <a:ln>
            <a:noFill/>
          </a:ln>
        </p:spPr>
        <p:txBody>
          <a:bodyPr anchorCtr="0" anchor="t" bIns="45700" lIns="91425" spcFirstLastPara="1" rIns="91425" wrap="square" tIns="45700"/>
          <a:lstStyle>
            <a:lvl1pPr indent="-330200" lvl="0" marL="457200" rtl="0" algn="l">
              <a:lnSpc>
                <a:spcPct val="90000"/>
              </a:lnSpc>
              <a:spcBef>
                <a:spcPts val="1800"/>
              </a:spcBef>
              <a:spcAft>
                <a:spcPts val="0"/>
              </a:spcAft>
              <a:buClr>
                <a:schemeClr val="lt1"/>
              </a:buClr>
              <a:buSzPts val="1600"/>
              <a:buChar char="•"/>
              <a:defRPr sz="2000"/>
            </a:lvl1pPr>
            <a:lvl2pPr indent="-320040" lvl="1" marL="914400" rtl="0" algn="l">
              <a:lnSpc>
                <a:spcPct val="90000"/>
              </a:lnSpc>
              <a:spcBef>
                <a:spcPts val="1000"/>
              </a:spcBef>
              <a:spcAft>
                <a:spcPts val="0"/>
              </a:spcAft>
              <a:buClr>
                <a:schemeClr val="lt1"/>
              </a:buClr>
              <a:buSzPts val="1440"/>
              <a:buChar char="•"/>
              <a:defRPr sz="1800"/>
            </a:lvl2pPr>
            <a:lvl3pPr indent="-309880" lvl="2" marL="1371600" rtl="0" algn="l">
              <a:lnSpc>
                <a:spcPct val="90000"/>
              </a:lnSpc>
              <a:spcBef>
                <a:spcPts val="800"/>
              </a:spcBef>
              <a:spcAft>
                <a:spcPts val="0"/>
              </a:spcAft>
              <a:buClr>
                <a:schemeClr val="lt1"/>
              </a:buClr>
              <a:buSzPts val="1280"/>
              <a:buChar char="•"/>
              <a:defRPr sz="1600"/>
            </a:lvl3pPr>
            <a:lvl4pPr indent="-299719" lvl="3" marL="1828800" rtl="0" algn="l">
              <a:lnSpc>
                <a:spcPct val="90000"/>
              </a:lnSpc>
              <a:spcBef>
                <a:spcPts val="800"/>
              </a:spcBef>
              <a:spcAft>
                <a:spcPts val="0"/>
              </a:spcAft>
              <a:buClr>
                <a:schemeClr val="lt1"/>
              </a:buClr>
              <a:buSzPts val="1120"/>
              <a:buChar char="•"/>
              <a:defRPr sz="1400"/>
            </a:lvl4pPr>
            <a:lvl5pPr indent="-299720" lvl="4" marL="2286000" rtl="0" algn="l">
              <a:lnSpc>
                <a:spcPct val="90000"/>
              </a:lnSpc>
              <a:spcBef>
                <a:spcPts val="800"/>
              </a:spcBef>
              <a:spcAft>
                <a:spcPts val="0"/>
              </a:spcAft>
              <a:buClr>
                <a:schemeClr val="lt1"/>
              </a:buClr>
              <a:buSzPts val="1120"/>
              <a:buChar char="•"/>
              <a:defRPr sz="1400"/>
            </a:lvl5pPr>
            <a:lvl6pPr indent="-317500" lvl="5" marL="2743200" rtl="0" algn="l">
              <a:lnSpc>
                <a:spcPct val="90000"/>
              </a:lnSpc>
              <a:spcBef>
                <a:spcPts val="800"/>
              </a:spcBef>
              <a:spcAft>
                <a:spcPts val="0"/>
              </a:spcAft>
              <a:buClr>
                <a:schemeClr val="lt1"/>
              </a:buClr>
              <a:buSzPts val="1400"/>
              <a:buChar char="•"/>
              <a:defRPr sz="1400"/>
            </a:lvl6pPr>
            <a:lvl7pPr indent="-317500" lvl="6" marL="3200400" rtl="0" algn="l">
              <a:lnSpc>
                <a:spcPct val="90000"/>
              </a:lnSpc>
              <a:spcBef>
                <a:spcPts val="800"/>
              </a:spcBef>
              <a:spcAft>
                <a:spcPts val="0"/>
              </a:spcAft>
              <a:buClr>
                <a:schemeClr val="lt1"/>
              </a:buClr>
              <a:buSzPts val="1400"/>
              <a:buChar char="•"/>
              <a:defRPr sz="1400"/>
            </a:lvl7pPr>
            <a:lvl8pPr indent="-317500" lvl="7" marL="3657600" rtl="0" algn="l">
              <a:lnSpc>
                <a:spcPct val="90000"/>
              </a:lnSpc>
              <a:spcBef>
                <a:spcPts val="800"/>
              </a:spcBef>
              <a:spcAft>
                <a:spcPts val="0"/>
              </a:spcAft>
              <a:buClr>
                <a:schemeClr val="lt1"/>
              </a:buClr>
              <a:buSzPts val="1400"/>
              <a:buChar char="•"/>
              <a:defRPr sz="1400"/>
            </a:lvl8pPr>
            <a:lvl9pPr indent="-317500" lvl="8" marL="4114800" rtl="0" algn="l">
              <a:lnSpc>
                <a:spcPct val="90000"/>
              </a:lnSpc>
              <a:spcBef>
                <a:spcPts val="800"/>
              </a:spcBef>
              <a:spcAft>
                <a:spcPts val="0"/>
              </a:spcAft>
              <a:buClr>
                <a:schemeClr val="lt1"/>
              </a:buClr>
              <a:buSzPts val="1400"/>
              <a:buChar char="•"/>
              <a:defRPr sz="1400"/>
            </a:lvl9pPr>
          </a:lstStyle>
          <a:p/>
        </p:txBody>
      </p:sp>
      <p:sp>
        <p:nvSpPr>
          <p:cNvPr id="128" name="Google Shape;128;g594ae6b5d9_0_50"/>
          <p:cNvSpPr txBox="1"/>
          <p:nvPr>
            <p:ph idx="2" type="body"/>
          </p:nvPr>
        </p:nvSpPr>
        <p:spPr>
          <a:xfrm>
            <a:off x="6278880" y="1901952"/>
            <a:ext cx="4572000" cy="4123800"/>
          </a:xfrm>
          <a:prstGeom prst="rect">
            <a:avLst/>
          </a:prstGeom>
          <a:noFill/>
          <a:ln>
            <a:noFill/>
          </a:ln>
        </p:spPr>
        <p:txBody>
          <a:bodyPr anchorCtr="0" anchor="t" bIns="45700" lIns="91425" spcFirstLastPara="1" rIns="91425" wrap="square" tIns="45700"/>
          <a:lstStyle>
            <a:lvl1pPr indent="-330200" lvl="0" marL="457200" rtl="0" algn="l">
              <a:lnSpc>
                <a:spcPct val="90000"/>
              </a:lnSpc>
              <a:spcBef>
                <a:spcPts val="1800"/>
              </a:spcBef>
              <a:spcAft>
                <a:spcPts val="0"/>
              </a:spcAft>
              <a:buClr>
                <a:schemeClr val="lt1"/>
              </a:buClr>
              <a:buSzPts val="1600"/>
              <a:buChar char="•"/>
              <a:defRPr sz="2000"/>
            </a:lvl1pPr>
            <a:lvl2pPr indent="-320040" lvl="1" marL="914400" rtl="0" algn="l">
              <a:lnSpc>
                <a:spcPct val="90000"/>
              </a:lnSpc>
              <a:spcBef>
                <a:spcPts val="1000"/>
              </a:spcBef>
              <a:spcAft>
                <a:spcPts val="0"/>
              </a:spcAft>
              <a:buClr>
                <a:schemeClr val="lt1"/>
              </a:buClr>
              <a:buSzPts val="1440"/>
              <a:buChar char="•"/>
              <a:defRPr sz="1800"/>
            </a:lvl2pPr>
            <a:lvl3pPr indent="-309880" lvl="2" marL="1371600" rtl="0" algn="l">
              <a:lnSpc>
                <a:spcPct val="90000"/>
              </a:lnSpc>
              <a:spcBef>
                <a:spcPts val="800"/>
              </a:spcBef>
              <a:spcAft>
                <a:spcPts val="0"/>
              </a:spcAft>
              <a:buClr>
                <a:schemeClr val="lt1"/>
              </a:buClr>
              <a:buSzPts val="1280"/>
              <a:buChar char="•"/>
              <a:defRPr sz="1600"/>
            </a:lvl3pPr>
            <a:lvl4pPr indent="-299719" lvl="3" marL="1828800" rtl="0" algn="l">
              <a:lnSpc>
                <a:spcPct val="90000"/>
              </a:lnSpc>
              <a:spcBef>
                <a:spcPts val="800"/>
              </a:spcBef>
              <a:spcAft>
                <a:spcPts val="0"/>
              </a:spcAft>
              <a:buClr>
                <a:schemeClr val="lt1"/>
              </a:buClr>
              <a:buSzPts val="1120"/>
              <a:buChar char="•"/>
              <a:defRPr sz="1400"/>
            </a:lvl4pPr>
            <a:lvl5pPr indent="-299720" lvl="4" marL="2286000" rtl="0" algn="l">
              <a:lnSpc>
                <a:spcPct val="90000"/>
              </a:lnSpc>
              <a:spcBef>
                <a:spcPts val="800"/>
              </a:spcBef>
              <a:spcAft>
                <a:spcPts val="0"/>
              </a:spcAft>
              <a:buClr>
                <a:schemeClr val="lt1"/>
              </a:buClr>
              <a:buSzPts val="1120"/>
              <a:buChar char="•"/>
              <a:defRPr sz="1400"/>
            </a:lvl5pPr>
            <a:lvl6pPr indent="-317500" lvl="5" marL="2743200" rtl="0" algn="l">
              <a:lnSpc>
                <a:spcPct val="90000"/>
              </a:lnSpc>
              <a:spcBef>
                <a:spcPts val="800"/>
              </a:spcBef>
              <a:spcAft>
                <a:spcPts val="0"/>
              </a:spcAft>
              <a:buClr>
                <a:schemeClr val="lt1"/>
              </a:buClr>
              <a:buSzPts val="1400"/>
              <a:buChar char="•"/>
              <a:defRPr sz="1400"/>
            </a:lvl6pPr>
            <a:lvl7pPr indent="-317500" lvl="6" marL="3200400" rtl="0" algn="l">
              <a:lnSpc>
                <a:spcPct val="90000"/>
              </a:lnSpc>
              <a:spcBef>
                <a:spcPts val="800"/>
              </a:spcBef>
              <a:spcAft>
                <a:spcPts val="0"/>
              </a:spcAft>
              <a:buClr>
                <a:schemeClr val="lt1"/>
              </a:buClr>
              <a:buSzPts val="1400"/>
              <a:buChar char="•"/>
              <a:defRPr sz="1400"/>
            </a:lvl7pPr>
            <a:lvl8pPr indent="-317500" lvl="7" marL="3657600" rtl="0" algn="l">
              <a:lnSpc>
                <a:spcPct val="90000"/>
              </a:lnSpc>
              <a:spcBef>
                <a:spcPts val="800"/>
              </a:spcBef>
              <a:spcAft>
                <a:spcPts val="0"/>
              </a:spcAft>
              <a:buClr>
                <a:schemeClr val="lt1"/>
              </a:buClr>
              <a:buSzPts val="1400"/>
              <a:buChar char="•"/>
              <a:defRPr sz="1400"/>
            </a:lvl8pPr>
            <a:lvl9pPr indent="-317500" lvl="8" marL="4114800" rtl="0" algn="l">
              <a:lnSpc>
                <a:spcPct val="90000"/>
              </a:lnSpc>
              <a:spcBef>
                <a:spcPts val="800"/>
              </a:spcBef>
              <a:spcAft>
                <a:spcPts val="0"/>
              </a:spcAft>
              <a:buClr>
                <a:schemeClr val="lt1"/>
              </a:buClr>
              <a:buSzPts val="1400"/>
              <a:buChar char="•"/>
              <a:defRPr sz="1400"/>
            </a:lvl9pPr>
          </a:lstStyle>
          <a:p/>
        </p:txBody>
      </p:sp>
      <p:sp>
        <p:nvSpPr>
          <p:cNvPr id="129" name="Google Shape;129;g594ae6b5d9_0_50"/>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g594ae6b5d9_0_50"/>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594ae6b5d9_0_50"/>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p:cSld name="Comparação">
    <p:spTree>
      <p:nvGrpSpPr>
        <p:cNvPr id="132" name="Shape 132"/>
        <p:cNvGrpSpPr/>
        <p:nvPr/>
      </p:nvGrpSpPr>
      <p:grpSpPr>
        <a:xfrm>
          <a:off x="0" y="0"/>
          <a:ext cx="0" cy="0"/>
          <a:chOff x="0" y="0"/>
          <a:chExt cx="0" cy="0"/>
        </a:xfrm>
      </p:grpSpPr>
      <p:sp>
        <p:nvSpPr>
          <p:cNvPr id="133" name="Google Shape;133;g594ae6b5d9_0_57"/>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594ae6b5d9_0_57"/>
          <p:cNvSpPr txBox="1"/>
          <p:nvPr>
            <p:ph idx="1" type="body"/>
          </p:nvPr>
        </p:nvSpPr>
        <p:spPr>
          <a:xfrm>
            <a:off x="1341120" y="1837464"/>
            <a:ext cx="4572000" cy="766500"/>
          </a:xfrm>
          <a:prstGeom prst="rect">
            <a:avLst/>
          </a:prstGeom>
          <a:noFill/>
          <a:ln>
            <a:noFill/>
          </a:ln>
        </p:spPr>
        <p:txBody>
          <a:bodyPr anchorCtr="0" anchor="ctr" bIns="45700" lIns="91425" spcFirstLastPara="1" rIns="91425" wrap="square" tIns="45700"/>
          <a:lstStyle>
            <a:lvl1pPr indent="-228600" lvl="0" marL="457200" rtl="0" algn="l">
              <a:lnSpc>
                <a:spcPct val="90000"/>
              </a:lnSpc>
              <a:spcBef>
                <a:spcPts val="0"/>
              </a:spcBef>
              <a:spcAft>
                <a:spcPts val="0"/>
              </a:spcAft>
              <a:buClr>
                <a:schemeClr val="lt1"/>
              </a:buClr>
              <a:buSzPts val="1600"/>
              <a:buNone/>
              <a:defRPr b="0" sz="2000" cap="none"/>
            </a:lvl1pPr>
            <a:lvl2pPr indent="-228600" lvl="1" marL="914400" rtl="0" algn="l">
              <a:lnSpc>
                <a:spcPct val="90000"/>
              </a:lnSpc>
              <a:spcBef>
                <a:spcPts val="1000"/>
              </a:spcBef>
              <a:spcAft>
                <a:spcPts val="0"/>
              </a:spcAft>
              <a:buClr>
                <a:schemeClr val="lt1"/>
              </a:buClr>
              <a:buSzPts val="1600"/>
              <a:buNone/>
              <a:defRPr b="1" sz="2000"/>
            </a:lvl2pPr>
            <a:lvl3pPr indent="-228600" lvl="2" marL="1371600" rtl="0" algn="l">
              <a:lnSpc>
                <a:spcPct val="90000"/>
              </a:lnSpc>
              <a:spcBef>
                <a:spcPts val="800"/>
              </a:spcBef>
              <a:spcAft>
                <a:spcPts val="0"/>
              </a:spcAft>
              <a:buClr>
                <a:schemeClr val="lt1"/>
              </a:buClr>
              <a:buSzPts val="1440"/>
              <a:buNone/>
              <a:defRPr b="1" sz="1800"/>
            </a:lvl3pPr>
            <a:lvl4pPr indent="-228600" lvl="3" marL="1828800" rtl="0" algn="l">
              <a:lnSpc>
                <a:spcPct val="90000"/>
              </a:lnSpc>
              <a:spcBef>
                <a:spcPts val="800"/>
              </a:spcBef>
              <a:spcAft>
                <a:spcPts val="0"/>
              </a:spcAft>
              <a:buClr>
                <a:schemeClr val="lt1"/>
              </a:buClr>
              <a:buSzPts val="1280"/>
              <a:buNone/>
              <a:defRPr b="1" sz="1600"/>
            </a:lvl4pPr>
            <a:lvl5pPr indent="-228600" lvl="4" marL="2286000" rtl="0" algn="l">
              <a:lnSpc>
                <a:spcPct val="90000"/>
              </a:lnSpc>
              <a:spcBef>
                <a:spcPts val="800"/>
              </a:spcBef>
              <a:spcAft>
                <a:spcPts val="0"/>
              </a:spcAft>
              <a:buClr>
                <a:schemeClr val="lt1"/>
              </a:buClr>
              <a:buSzPts val="1280"/>
              <a:buNone/>
              <a:defRPr b="1" sz="1600"/>
            </a:lvl5pPr>
            <a:lvl6pPr indent="-228600" lvl="5" marL="2743200" rtl="0" algn="l">
              <a:lnSpc>
                <a:spcPct val="90000"/>
              </a:lnSpc>
              <a:spcBef>
                <a:spcPts val="800"/>
              </a:spcBef>
              <a:spcAft>
                <a:spcPts val="0"/>
              </a:spcAft>
              <a:buClr>
                <a:schemeClr val="lt1"/>
              </a:buClr>
              <a:buSzPts val="1600"/>
              <a:buNone/>
              <a:defRPr b="1" sz="1600"/>
            </a:lvl6pPr>
            <a:lvl7pPr indent="-228600" lvl="6" marL="3200400" rtl="0" algn="l">
              <a:lnSpc>
                <a:spcPct val="90000"/>
              </a:lnSpc>
              <a:spcBef>
                <a:spcPts val="800"/>
              </a:spcBef>
              <a:spcAft>
                <a:spcPts val="0"/>
              </a:spcAft>
              <a:buClr>
                <a:schemeClr val="lt1"/>
              </a:buClr>
              <a:buSzPts val="1600"/>
              <a:buNone/>
              <a:defRPr b="1" sz="1600"/>
            </a:lvl7pPr>
            <a:lvl8pPr indent="-228600" lvl="7" marL="3657600" rtl="0" algn="l">
              <a:lnSpc>
                <a:spcPct val="90000"/>
              </a:lnSpc>
              <a:spcBef>
                <a:spcPts val="800"/>
              </a:spcBef>
              <a:spcAft>
                <a:spcPts val="0"/>
              </a:spcAft>
              <a:buClr>
                <a:schemeClr val="lt1"/>
              </a:buClr>
              <a:buSzPts val="1600"/>
              <a:buNone/>
              <a:defRPr b="1" sz="1600"/>
            </a:lvl8pPr>
            <a:lvl9pPr indent="-228600" lvl="8" marL="4114800" rtl="0" algn="l">
              <a:lnSpc>
                <a:spcPct val="90000"/>
              </a:lnSpc>
              <a:spcBef>
                <a:spcPts val="800"/>
              </a:spcBef>
              <a:spcAft>
                <a:spcPts val="0"/>
              </a:spcAft>
              <a:buClr>
                <a:schemeClr val="lt1"/>
              </a:buClr>
              <a:buSzPts val="1600"/>
              <a:buNone/>
              <a:defRPr b="1" sz="1600"/>
            </a:lvl9pPr>
          </a:lstStyle>
          <a:p/>
        </p:txBody>
      </p:sp>
      <p:sp>
        <p:nvSpPr>
          <p:cNvPr id="135" name="Google Shape;135;g594ae6b5d9_0_57"/>
          <p:cNvSpPr txBox="1"/>
          <p:nvPr>
            <p:ph idx="2" type="body"/>
          </p:nvPr>
        </p:nvSpPr>
        <p:spPr>
          <a:xfrm>
            <a:off x="1341120" y="2740732"/>
            <a:ext cx="4572000" cy="3288900"/>
          </a:xfrm>
          <a:prstGeom prst="rect">
            <a:avLst/>
          </a:prstGeom>
          <a:noFill/>
          <a:ln>
            <a:noFill/>
          </a:ln>
        </p:spPr>
        <p:txBody>
          <a:bodyPr anchorCtr="0" anchor="t" bIns="45700" lIns="91425" spcFirstLastPara="1" rIns="91425" wrap="square" tIns="45700"/>
          <a:lstStyle>
            <a:lvl1pPr indent="-320040" lvl="0" marL="457200" rtl="0" algn="l">
              <a:lnSpc>
                <a:spcPct val="90000"/>
              </a:lnSpc>
              <a:spcBef>
                <a:spcPts val="1800"/>
              </a:spcBef>
              <a:spcAft>
                <a:spcPts val="0"/>
              </a:spcAft>
              <a:buClr>
                <a:schemeClr val="lt1"/>
              </a:buClr>
              <a:buSzPts val="1440"/>
              <a:buChar char="•"/>
              <a:defRPr sz="1800"/>
            </a:lvl1pPr>
            <a:lvl2pPr indent="-309880" lvl="1" marL="914400" rtl="0" algn="l">
              <a:lnSpc>
                <a:spcPct val="90000"/>
              </a:lnSpc>
              <a:spcBef>
                <a:spcPts val="1000"/>
              </a:spcBef>
              <a:spcAft>
                <a:spcPts val="0"/>
              </a:spcAft>
              <a:buClr>
                <a:schemeClr val="lt1"/>
              </a:buClr>
              <a:buSzPts val="1280"/>
              <a:buChar char="•"/>
              <a:defRPr sz="1600"/>
            </a:lvl2pPr>
            <a:lvl3pPr indent="-299719" lvl="2" marL="1371600" rtl="0" algn="l">
              <a:lnSpc>
                <a:spcPct val="90000"/>
              </a:lnSpc>
              <a:spcBef>
                <a:spcPts val="800"/>
              </a:spcBef>
              <a:spcAft>
                <a:spcPts val="0"/>
              </a:spcAft>
              <a:buClr>
                <a:schemeClr val="lt1"/>
              </a:buClr>
              <a:buSzPts val="1120"/>
              <a:buChar char="•"/>
              <a:defRPr sz="1400"/>
            </a:lvl3pPr>
            <a:lvl4pPr indent="-289560" lvl="3" marL="1828800" rtl="0" algn="l">
              <a:lnSpc>
                <a:spcPct val="90000"/>
              </a:lnSpc>
              <a:spcBef>
                <a:spcPts val="800"/>
              </a:spcBef>
              <a:spcAft>
                <a:spcPts val="0"/>
              </a:spcAft>
              <a:buClr>
                <a:schemeClr val="lt1"/>
              </a:buClr>
              <a:buSzPts val="960"/>
              <a:buChar char="•"/>
              <a:defRPr sz="1200"/>
            </a:lvl4pPr>
            <a:lvl5pPr indent="-289560" lvl="4" marL="2286000" rtl="0" algn="l">
              <a:lnSpc>
                <a:spcPct val="90000"/>
              </a:lnSpc>
              <a:spcBef>
                <a:spcPts val="800"/>
              </a:spcBef>
              <a:spcAft>
                <a:spcPts val="0"/>
              </a:spcAft>
              <a:buClr>
                <a:schemeClr val="lt1"/>
              </a:buClr>
              <a:buSzPts val="960"/>
              <a:buChar char="•"/>
              <a:defRPr sz="1200"/>
            </a:lvl5pPr>
            <a:lvl6pPr indent="-304800" lvl="5" marL="2743200" rtl="0" algn="l">
              <a:lnSpc>
                <a:spcPct val="90000"/>
              </a:lnSpc>
              <a:spcBef>
                <a:spcPts val="800"/>
              </a:spcBef>
              <a:spcAft>
                <a:spcPts val="0"/>
              </a:spcAft>
              <a:buClr>
                <a:schemeClr val="lt1"/>
              </a:buClr>
              <a:buSzPts val="1200"/>
              <a:buChar char="•"/>
              <a:defRPr sz="1200"/>
            </a:lvl6pPr>
            <a:lvl7pPr indent="-304800" lvl="6" marL="3200400" rtl="0" algn="l">
              <a:lnSpc>
                <a:spcPct val="90000"/>
              </a:lnSpc>
              <a:spcBef>
                <a:spcPts val="800"/>
              </a:spcBef>
              <a:spcAft>
                <a:spcPts val="0"/>
              </a:spcAft>
              <a:buClr>
                <a:schemeClr val="lt1"/>
              </a:buClr>
              <a:buSzPts val="1200"/>
              <a:buChar char="•"/>
              <a:defRPr sz="1200"/>
            </a:lvl7pPr>
            <a:lvl8pPr indent="-304800" lvl="7" marL="3657600" rtl="0" algn="l">
              <a:lnSpc>
                <a:spcPct val="90000"/>
              </a:lnSpc>
              <a:spcBef>
                <a:spcPts val="800"/>
              </a:spcBef>
              <a:spcAft>
                <a:spcPts val="0"/>
              </a:spcAft>
              <a:buClr>
                <a:schemeClr val="lt1"/>
              </a:buClr>
              <a:buSzPts val="1200"/>
              <a:buChar char="•"/>
              <a:defRPr sz="1200"/>
            </a:lvl8pPr>
            <a:lvl9pPr indent="-304800" lvl="8" marL="4114800" rtl="0" algn="l">
              <a:lnSpc>
                <a:spcPct val="90000"/>
              </a:lnSpc>
              <a:spcBef>
                <a:spcPts val="800"/>
              </a:spcBef>
              <a:spcAft>
                <a:spcPts val="0"/>
              </a:spcAft>
              <a:buClr>
                <a:schemeClr val="lt1"/>
              </a:buClr>
              <a:buSzPts val="1200"/>
              <a:buChar char="•"/>
              <a:defRPr sz="1200"/>
            </a:lvl9pPr>
          </a:lstStyle>
          <a:p/>
        </p:txBody>
      </p:sp>
      <p:sp>
        <p:nvSpPr>
          <p:cNvPr id="136" name="Google Shape;136;g594ae6b5d9_0_57"/>
          <p:cNvSpPr txBox="1"/>
          <p:nvPr>
            <p:ph idx="3" type="body"/>
          </p:nvPr>
        </p:nvSpPr>
        <p:spPr>
          <a:xfrm>
            <a:off x="6278880" y="1837464"/>
            <a:ext cx="4572000" cy="766500"/>
          </a:xfrm>
          <a:prstGeom prst="rect">
            <a:avLst/>
          </a:prstGeom>
          <a:noFill/>
          <a:ln>
            <a:noFill/>
          </a:ln>
        </p:spPr>
        <p:txBody>
          <a:bodyPr anchorCtr="0" anchor="ctr" bIns="45700" lIns="91425" spcFirstLastPara="1" rIns="91425" wrap="square" tIns="45700"/>
          <a:lstStyle>
            <a:lvl1pPr indent="-228600" lvl="0" marL="457200" rtl="0" algn="l">
              <a:lnSpc>
                <a:spcPct val="90000"/>
              </a:lnSpc>
              <a:spcBef>
                <a:spcPts val="0"/>
              </a:spcBef>
              <a:spcAft>
                <a:spcPts val="0"/>
              </a:spcAft>
              <a:buClr>
                <a:schemeClr val="lt1"/>
              </a:buClr>
              <a:buSzPts val="1600"/>
              <a:buNone/>
              <a:defRPr b="0" sz="2000" cap="none"/>
            </a:lvl1pPr>
            <a:lvl2pPr indent="-228600" lvl="1" marL="914400" rtl="0" algn="l">
              <a:lnSpc>
                <a:spcPct val="90000"/>
              </a:lnSpc>
              <a:spcBef>
                <a:spcPts val="1000"/>
              </a:spcBef>
              <a:spcAft>
                <a:spcPts val="0"/>
              </a:spcAft>
              <a:buClr>
                <a:schemeClr val="lt1"/>
              </a:buClr>
              <a:buSzPts val="1600"/>
              <a:buNone/>
              <a:defRPr b="1" sz="2000"/>
            </a:lvl2pPr>
            <a:lvl3pPr indent="-228600" lvl="2" marL="1371600" rtl="0" algn="l">
              <a:lnSpc>
                <a:spcPct val="90000"/>
              </a:lnSpc>
              <a:spcBef>
                <a:spcPts val="800"/>
              </a:spcBef>
              <a:spcAft>
                <a:spcPts val="0"/>
              </a:spcAft>
              <a:buClr>
                <a:schemeClr val="lt1"/>
              </a:buClr>
              <a:buSzPts val="1440"/>
              <a:buNone/>
              <a:defRPr b="1" sz="1800"/>
            </a:lvl3pPr>
            <a:lvl4pPr indent="-228600" lvl="3" marL="1828800" rtl="0" algn="l">
              <a:lnSpc>
                <a:spcPct val="90000"/>
              </a:lnSpc>
              <a:spcBef>
                <a:spcPts val="800"/>
              </a:spcBef>
              <a:spcAft>
                <a:spcPts val="0"/>
              </a:spcAft>
              <a:buClr>
                <a:schemeClr val="lt1"/>
              </a:buClr>
              <a:buSzPts val="1280"/>
              <a:buNone/>
              <a:defRPr b="1" sz="1600"/>
            </a:lvl4pPr>
            <a:lvl5pPr indent="-228600" lvl="4" marL="2286000" rtl="0" algn="l">
              <a:lnSpc>
                <a:spcPct val="90000"/>
              </a:lnSpc>
              <a:spcBef>
                <a:spcPts val="800"/>
              </a:spcBef>
              <a:spcAft>
                <a:spcPts val="0"/>
              </a:spcAft>
              <a:buClr>
                <a:schemeClr val="lt1"/>
              </a:buClr>
              <a:buSzPts val="1280"/>
              <a:buNone/>
              <a:defRPr b="1" sz="1600"/>
            </a:lvl5pPr>
            <a:lvl6pPr indent="-228600" lvl="5" marL="2743200" rtl="0" algn="l">
              <a:lnSpc>
                <a:spcPct val="90000"/>
              </a:lnSpc>
              <a:spcBef>
                <a:spcPts val="800"/>
              </a:spcBef>
              <a:spcAft>
                <a:spcPts val="0"/>
              </a:spcAft>
              <a:buClr>
                <a:schemeClr val="lt1"/>
              </a:buClr>
              <a:buSzPts val="1600"/>
              <a:buNone/>
              <a:defRPr b="1" sz="1600"/>
            </a:lvl6pPr>
            <a:lvl7pPr indent="-228600" lvl="6" marL="3200400" rtl="0" algn="l">
              <a:lnSpc>
                <a:spcPct val="90000"/>
              </a:lnSpc>
              <a:spcBef>
                <a:spcPts val="800"/>
              </a:spcBef>
              <a:spcAft>
                <a:spcPts val="0"/>
              </a:spcAft>
              <a:buClr>
                <a:schemeClr val="lt1"/>
              </a:buClr>
              <a:buSzPts val="1600"/>
              <a:buNone/>
              <a:defRPr b="1" sz="1600"/>
            </a:lvl7pPr>
            <a:lvl8pPr indent="-228600" lvl="7" marL="3657600" rtl="0" algn="l">
              <a:lnSpc>
                <a:spcPct val="90000"/>
              </a:lnSpc>
              <a:spcBef>
                <a:spcPts val="800"/>
              </a:spcBef>
              <a:spcAft>
                <a:spcPts val="0"/>
              </a:spcAft>
              <a:buClr>
                <a:schemeClr val="lt1"/>
              </a:buClr>
              <a:buSzPts val="1600"/>
              <a:buNone/>
              <a:defRPr b="1" sz="1600"/>
            </a:lvl8pPr>
            <a:lvl9pPr indent="-228600" lvl="8" marL="4114800" rtl="0" algn="l">
              <a:lnSpc>
                <a:spcPct val="90000"/>
              </a:lnSpc>
              <a:spcBef>
                <a:spcPts val="800"/>
              </a:spcBef>
              <a:spcAft>
                <a:spcPts val="0"/>
              </a:spcAft>
              <a:buClr>
                <a:schemeClr val="lt1"/>
              </a:buClr>
              <a:buSzPts val="1600"/>
              <a:buNone/>
              <a:defRPr b="1" sz="1600"/>
            </a:lvl9pPr>
          </a:lstStyle>
          <a:p/>
        </p:txBody>
      </p:sp>
      <p:sp>
        <p:nvSpPr>
          <p:cNvPr id="137" name="Google Shape;137;g594ae6b5d9_0_57"/>
          <p:cNvSpPr txBox="1"/>
          <p:nvPr>
            <p:ph idx="4" type="body"/>
          </p:nvPr>
        </p:nvSpPr>
        <p:spPr>
          <a:xfrm>
            <a:off x="6278880" y="2740732"/>
            <a:ext cx="4572000" cy="3288900"/>
          </a:xfrm>
          <a:prstGeom prst="rect">
            <a:avLst/>
          </a:prstGeom>
          <a:noFill/>
          <a:ln>
            <a:noFill/>
          </a:ln>
        </p:spPr>
        <p:txBody>
          <a:bodyPr anchorCtr="0" anchor="t" bIns="45700" lIns="91425" spcFirstLastPara="1" rIns="91425" wrap="square" tIns="45700"/>
          <a:lstStyle>
            <a:lvl1pPr indent="-320040" lvl="0" marL="457200" rtl="0" algn="l">
              <a:lnSpc>
                <a:spcPct val="90000"/>
              </a:lnSpc>
              <a:spcBef>
                <a:spcPts val="1800"/>
              </a:spcBef>
              <a:spcAft>
                <a:spcPts val="0"/>
              </a:spcAft>
              <a:buClr>
                <a:schemeClr val="lt1"/>
              </a:buClr>
              <a:buSzPts val="1440"/>
              <a:buChar char="•"/>
              <a:defRPr sz="1800"/>
            </a:lvl1pPr>
            <a:lvl2pPr indent="-309880" lvl="1" marL="914400" rtl="0" algn="l">
              <a:lnSpc>
                <a:spcPct val="90000"/>
              </a:lnSpc>
              <a:spcBef>
                <a:spcPts val="1000"/>
              </a:spcBef>
              <a:spcAft>
                <a:spcPts val="0"/>
              </a:spcAft>
              <a:buClr>
                <a:schemeClr val="lt1"/>
              </a:buClr>
              <a:buSzPts val="1280"/>
              <a:buChar char="•"/>
              <a:defRPr sz="1600"/>
            </a:lvl2pPr>
            <a:lvl3pPr indent="-299719" lvl="2" marL="1371600" rtl="0" algn="l">
              <a:lnSpc>
                <a:spcPct val="90000"/>
              </a:lnSpc>
              <a:spcBef>
                <a:spcPts val="800"/>
              </a:spcBef>
              <a:spcAft>
                <a:spcPts val="0"/>
              </a:spcAft>
              <a:buClr>
                <a:schemeClr val="lt1"/>
              </a:buClr>
              <a:buSzPts val="1120"/>
              <a:buChar char="•"/>
              <a:defRPr sz="1400"/>
            </a:lvl3pPr>
            <a:lvl4pPr indent="-289560" lvl="3" marL="1828800" rtl="0" algn="l">
              <a:lnSpc>
                <a:spcPct val="90000"/>
              </a:lnSpc>
              <a:spcBef>
                <a:spcPts val="800"/>
              </a:spcBef>
              <a:spcAft>
                <a:spcPts val="0"/>
              </a:spcAft>
              <a:buClr>
                <a:schemeClr val="lt1"/>
              </a:buClr>
              <a:buSzPts val="960"/>
              <a:buChar char="•"/>
              <a:defRPr sz="1200"/>
            </a:lvl4pPr>
            <a:lvl5pPr indent="-289560" lvl="4" marL="2286000" rtl="0" algn="l">
              <a:lnSpc>
                <a:spcPct val="90000"/>
              </a:lnSpc>
              <a:spcBef>
                <a:spcPts val="800"/>
              </a:spcBef>
              <a:spcAft>
                <a:spcPts val="0"/>
              </a:spcAft>
              <a:buClr>
                <a:schemeClr val="lt1"/>
              </a:buClr>
              <a:buSzPts val="960"/>
              <a:buChar char="•"/>
              <a:defRPr sz="1200"/>
            </a:lvl5pPr>
            <a:lvl6pPr indent="-304800" lvl="5" marL="2743200" rtl="0" algn="l">
              <a:lnSpc>
                <a:spcPct val="90000"/>
              </a:lnSpc>
              <a:spcBef>
                <a:spcPts val="800"/>
              </a:spcBef>
              <a:spcAft>
                <a:spcPts val="0"/>
              </a:spcAft>
              <a:buClr>
                <a:schemeClr val="lt1"/>
              </a:buClr>
              <a:buSzPts val="1200"/>
              <a:buChar char="•"/>
              <a:defRPr sz="1200"/>
            </a:lvl6pPr>
            <a:lvl7pPr indent="-304800" lvl="6" marL="3200400" rtl="0" algn="l">
              <a:lnSpc>
                <a:spcPct val="90000"/>
              </a:lnSpc>
              <a:spcBef>
                <a:spcPts val="800"/>
              </a:spcBef>
              <a:spcAft>
                <a:spcPts val="0"/>
              </a:spcAft>
              <a:buClr>
                <a:schemeClr val="lt1"/>
              </a:buClr>
              <a:buSzPts val="1200"/>
              <a:buChar char="•"/>
              <a:defRPr sz="1200"/>
            </a:lvl7pPr>
            <a:lvl8pPr indent="-304800" lvl="7" marL="3657600" rtl="0" algn="l">
              <a:lnSpc>
                <a:spcPct val="90000"/>
              </a:lnSpc>
              <a:spcBef>
                <a:spcPts val="800"/>
              </a:spcBef>
              <a:spcAft>
                <a:spcPts val="0"/>
              </a:spcAft>
              <a:buClr>
                <a:schemeClr val="lt1"/>
              </a:buClr>
              <a:buSzPts val="1200"/>
              <a:buChar char="•"/>
              <a:defRPr sz="1200"/>
            </a:lvl8pPr>
            <a:lvl9pPr indent="-304800" lvl="8" marL="4114800" rtl="0" algn="l">
              <a:lnSpc>
                <a:spcPct val="90000"/>
              </a:lnSpc>
              <a:spcBef>
                <a:spcPts val="800"/>
              </a:spcBef>
              <a:spcAft>
                <a:spcPts val="0"/>
              </a:spcAft>
              <a:buClr>
                <a:schemeClr val="lt1"/>
              </a:buClr>
              <a:buSzPts val="1200"/>
              <a:buChar char="•"/>
              <a:defRPr sz="1200"/>
            </a:lvl9pPr>
          </a:lstStyle>
          <a:p/>
        </p:txBody>
      </p:sp>
      <p:sp>
        <p:nvSpPr>
          <p:cNvPr id="138" name="Google Shape;138;g594ae6b5d9_0_57"/>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g594ae6b5d9_0_57"/>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g594ae6b5d9_0_57"/>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o Título" type="titleOnly">
  <p:cSld name="TITLE_ONLY">
    <p:spTree>
      <p:nvGrpSpPr>
        <p:cNvPr id="141" name="Shape 141"/>
        <p:cNvGrpSpPr/>
        <p:nvPr/>
      </p:nvGrpSpPr>
      <p:grpSpPr>
        <a:xfrm>
          <a:off x="0" y="0"/>
          <a:ext cx="0" cy="0"/>
          <a:chOff x="0" y="0"/>
          <a:chExt cx="0" cy="0"/>
        </a:xfrm>
      </p:grpSpPr>
      <p:sp>
        <p:nvSpPr>
          <p:cNvPr id="142" name="Google Shape;142;g594ae6b5d9_0_66"/>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g594ae6b5d9_0_66"/>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g594ae6b5d9_0_66"/>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594ae6b5d9_0_66"/>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showMasterSp="0" type="secHead">
  <p:cSld name="SECTION_HEADER">
    <p:spTree>
      <p:nvGrpSpPr>
        <p:cNvPr id="146" name="Shape 146"/>
        <p:cNvGrpSpPr/>
        <p:nvPr/>
      </p:nvGrpSpPr>
      <p:grpSpPr>
        <a:xfrm>
          <a:off x="0" y="0"/>
          <a:ext cx="0" cy="0"/>
          <a:chOff x="0" y="0"/>
          <a:chExt cx="0" cy="0"/>
        </a:xfrm>
      </p:grpSpPr>
      <p:sp>
        <p:nvSpPr>
          <p:cNvPr id="147" name="Google Shape;147;g594ae6b5d9_0_71"/>
          <p:cNvSpPr/>
          <p:nvPr/>
        </p:nvSpPr>
        <p:spPr>
          <a:xfrm>
            <a:off x="0" y="274320"/>
            <a:ext cx="12192000" cy="63093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g594ae6b5d9_0_71"/>
          <p:cNvSpPr txBox="1"/>
          <p:nvPr>
            <p:ph type="title"/>
          </p:nvPr>
        </p:nvSpPr>
        <p:spPr>
          <a:xfrm>
            <a:off x="1295400" y="2130552"/>
            <a:ext cx="9601200" cy="23592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rgbClr val="FFFFFF"/>
              </a:buClr>
              <a:buSzPts val="5400"/>
              <a:buFont typeface="Comic Sans MS"/>
              <a:buNone/>
              <a:defRPr sz="5400">
                <a:solidFill>
                  <a:srgbClr val="FFFFFF"/>
                </a:solidFill>
                <a:latin typeface="Comic Sans MS"/>
                <a:ea typeface="Comic Sans MS"/>
                <a:cs typeface="Comic Sans MS"/>
                <a:sym typeface="Comic Sans MS"/>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g594ae6b5d9_0_71"/>
          <p:cNvSpPr txBox="1"/>
          <p:nvPr>
            <p:ph idx="1" type="body"/>
          </p:nvPr>
        </p:nvSpPr>
        <p:spPr>
          <a:xfrm>
            <a:off x="1295400" y="4572000"/>
            <a:ext cx="9601200" cy="841200"/>
          </a:xfrm>
          <a:prstGeom prst="rect">
            <a:avLst/>
          </a:prstGeom>
          <a:noFill/>
          <a:ln>
            <a:noFill/>
          </a:ln>
        </p:spPr>
        <p:txBody>
          <a:bodyPr anchorCtr="0" anchor="t" bIns="45700" lIns="91425" spcFirstLastPara="1" rIns="91425" wrap="square" tIns="45700"/>
          <a:lstStyle>
            <a:lvl1pPr indent="-228600" lvl="0" marL="457200" rtl="0" algn="ctr">
              <a:lnSpc>
                <a:spcPct val="90000"/>
              </a:lnSpc>
              <a:spcBef>
                <a:spcPts val="0"/>
              </a:spcBef>
              <a:spcAft>
                <a:spcPts val="0"/>
              </a:spcAft>
              <a:buClr>
                <a:schemeClr val="lt1"/>
              </a:buClr>
              <a:buSzPts val="1600"/>
              <a:buNone/>
              <a:defRPr sz="2000" cap="none">
                <a:solidFill>
                  <a:schemeClr val="lt1"/>
                </a:solidFill>
              </a:defRPr>
            </a:lvl1pPr>
            <a:lvl2pPr indent="-228600" lvl="1" marL="914400" rtl="0" algn="l">
              <a:lnSpc>
                <a:spcPct val="90000"/>
              </a:lnSpc>
              <a:spcBef>
                <a:spcPts val="1000"/>
              </a:spcBef>
              <a:spcAft>
                <a:spcPts val="0"/>
              </a:spcAft>
              <a:buClr>
                <a:schemeClr val="lt1"/>
              </a:buClr>
              <a:buSzPts val="1440"/>
              <a:buNone/>
              <a:defRPr sz="1800">
                <a:solidFill>
                  <a:schemeClr val="lt1"/>
                </a:solidFill>
              </a:defRPr>
            </a:lvl2pPr>
            <a:lvl3pPr indent="-228600" lvl="2" marL="1371600" rtl="0" algn="l">
              <a:lnSpc>
                <a:spcPct val="90000"/>
              </a:lnSpc>
              <a:spcBef>
                <a:spcPts val="800"/>
              </a:spcBef>
              <a:spcAft>
                <a:spcPts val="0"/>
              </a:spcAft>
              <a:buClr>
                <a:schemeClr val="lt1"/>
              </a:buClr>
              <a:buSzPts val="1280"/>
              <a:buNone/>
              <a:defRPr sz="1600">
                <a:solidFill>
                  <a:schemeClr val="lt1"/>
                </a:solidFill>
              </a:defRPr>
            </a:lvl3pPr>
            <a:lvl4pPr indent="-228600" lvl="3" marL="1828800" rtl="0" algn="l">
              <a:lnSpc>
                <a:spcPct val="90000"/>
              </a:lnSpc>
              <a:spcBef>
                <a:spcPts val="800"/>
              </a:spcBef>
              <a:spcAft>
                <a:spcPts val="0"/>
              </a:spcAft>
              <a:buClr>
                <a:schemeClr val="lt1"/>
              </a:buClr>
              <a:buSzPts val="1120"/>
              <a:buNone/>
              <a:defRPr sz="1400">
                <a:solidFill>
                  <a:schemeClr val="lt1"/>
                </a:solidFill>
              </a:defRPr>
            </a:lvl4pPr>
            <a:lvl5pPr indent="-228600" lvl="4" marL="2286000" rtl="0" algn="l">
              <a:lnSpc>
                <a:spcPct val="90000"/>
              </a:lnSpc>
              <a:spcBef>
                <a:spcPts val="800"/>
              </a:spcBef>
              <a:spcAft>
                <a:spcPts val="0"/>
              </a:spcAft>
              <a:buClr>
                <a:schemeClr val="lt1"/>
              </a:buClr>
              <a:buSzPts val="1120"/>
              <a:buNone/>
              <a:defRPr sz="1400">
                <a:solidFill>
                  <a:schemeClr val="lt1"/>
                </a:solidFill>
              </a:defRPr>
            </a:lvl5pPr>
            <a:lvl6pPr indent="-228600" lvl="5" marL="2743200" rtl="0" algn="l">
              <a:lnSpc>
                <a:spcPct val="90000"/>
              </a:lnSpc>
              <a:spcBef>
                <a:spcPts val="800"/>
              </a:spcBef>
              <a:spcAft>
                <a:spcPts val="0"/>
              </a:spcAft>
              <a:buClr>
                <a:schemeClr val="lt1"/>
              </a:buClr>
              <a:buSzPts val="1400"/>
              <a:buNone/>
              <a:defRPr sz="1400">
                <a:solidFill>
                  <a:schemeClr val="lt1"/>
                </a:solidFill>
              </a:defRPr>
            </a:lvl6pPr>
            <a:lvl7pPr indent="-228600" lvl="6" marL="3200400" rtl="0" algn="l">
              <a:lnSpc>
                <a:spcPct val="90000"/>
              </a:lnSpc>
              <a:spcBef>
                <a:spcPts val="800"/>
              </a:spcBef>
              <a:spcAft>
                <a:spcPts val="0"/>
              </a:spcAft>
              <a:buClr>
                <a:schemeClr val="lt1"/>
              </a:buClr>
              <a:buSzPts val="1400"/>
              <a:buNone/>
              <a:defRPr sz="1400">
                <a:solidFill>
                  <a:schemeClr val="lt1"/>
                </a:solidFill>
              </a:defRPr>
            </a:lvl7pPr>
            <a:lvl8pPr indent="-228600" lvl="7" marL="3657600" rtl="0" algn="l">
              <a:lnSpc>
                <a:spcPct val="90000"/>
              </a:lnSpc>
              <a:spcBef>
                <a:spcPts val="800"/>
              </a:spcBef>
              <a:spcAft>
                <a:spcPts val="0"/>
              </a:spcAft>
              <a:buClr>
                <a:schemeClr val="lt1"/>
              </a:buClr>
              <a:buSzPts val="1400"/>
              <a:buNone/>
              <a:defRPr sz="1400">
                <a:solidFill>
                  <a:schemeClr val="lt1"/>
                </a:solidFill>
              </a:defRPr>
            </a:lvl8pPr>
            <a:lvl9pPr indent="-228600" lvl="8" marL="4114800" rtl="0" algn="l">
              <a:lnSpc>
                <a:spcPct val="90000"/>
              </a:lnSpc>
              <a:spcBef>
                <a:spcPts val="800"/>
              </a:spcBef>
              <a:spcAft>
                <a:spcPts val="0"/>
              </a:spcAft>
              <a:buClr>
                <a:schemeClr val="lt1"/>
              </a:buClr>
              <a:buSzPts val="1400"/>
              <a:buNone/>
              <a:defRPr sz="1400">
                <a:solidFill>
                  <a:schemeClr val="lt1"/>
                </a:solidFill>
              </a:defRPr>
            </a:lvl9pPr>
          </a:lstStyle>
          <a:p/>
        </p:txBody>
      </p:sp>
      <p:sp>
        <p:nvSpPr>
          <p:cNvPr id="150" name="Google Shape;150;g594ae6b5d9_0_71"/>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g594ae6b5d9_0_71"/>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g594ae6b5d9_0_71"/>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
        <p:nvSpPr>
          <p:cNvPr id="153" name="Google Shape;153;g594ae6b5d9_0_71"/>
          <p:cNvSpPr txBox="1"/>
          <p:nvPr/>
        </p:nvSpPr>
        <p:spPr>
          <a:xfrm>
            <a:off x="1316025" y="6667900"/>
            <a:ext cx="9226800" cy="17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4" name="Google Shape;154;g594ae6b5d9_0_71"/>
          <p:cNvSpPr txBox="1"/>
          <p:nvPr/>
        </p:nvSpPr>
        <p:spPr>
          <a:xfrm>
            <a:off x="2649075" y="6602038"/>
            <a:ext cx="102345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alibri"/>
                <a:ea typeface="Calibri"/>
                <a:cs typeface="Calibri"/>
                <a:sym typeface="Calibri"/>
              </a:rPr>
              <a:t>Departamento de Engenharia Eletrônica e de Computação - Redes de Computadores I</a:t>
            </a:r>
            <a:endParaRPr b="0" i="0" sz="14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27" name="Shape 27"/>
        <p:cNvGrpSpPr/>
        <p:nvPr/>
      </p:nvGrpSpPr>
      <p:grpSpPr>
        <a:xfrm>
          <a:off x="0" y="0"/>
          <a:ext cx="0" cy="0"/>
          <a:chOff x="0" y="0"/>
          <a:chExt cx="0" cy="0"/>
        </a:xfrm>
      </p:grpSpPr>
      <p:sp>
        <p:nvSpPr>
          <p:cNvPr id="28" name="Google Shape;28;p16"/>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1339495" y="1820327"/>
            <a:ext cx="9509700" cy="41277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a:lvl1pPr>
            <a:lvl2pPr indent="-320040" lvl="1" marL="914400" algn="l">
              <a:lnSpc>
                <a:spcPct val="90000"/>
              </a:lnSpc>
              <a:spcBef>
                <a:spcPts val="1000"/>
              </a:spcBef>
              <a:spcAft>
                <a:spcPts val="0"/>
              </a:spcAft>
              <a:buClr>
                <a:schemeClr val="lt1"/>
              </a:buClr>
              <a:buSzPts val="1440"/>
              <a:buChar char="•"/>
              <a:defRPr/>
            </a:lvl2pPr>
            <a:lvl3pPr indent="-320039" lvl="2" marL="1371600" algn="l">
              <a:lnSpc>
                <a:spcPct val="90000"/>
              </a:lnSpc>
              <a:spcBef>
                <a:spcPts val="800"/>
              </a:spcBef>
              <a:spcAft>
                <a:spcPts val="0"/>
              </a:spcAft>
              <a:buClr>
                <a:schemeClr val="lt1"/>
              </a:buClr>
              <a:buSzPts val="1440"/>
              <a:buChar char="•"/>
              <a:defRPr/>
            </a:lvl3pPr>
            <a:lvl4pPr indent="-320039" lvl="3" marL="1828800" algn="l">
              <a:lnSpc>
                <a:spcPct val="90000"/>
              </a:lnSpc>
              <a:spcBef>
                <a:spcPts val="800"/>
              </a:spcBef>
              <a:spcAft>
                <a:spcPts val="0"/>
              </a:spcAft>
              <a:buClr>
                <a:schemeClr val="lt1"/>
              </a:buClr>
              <a:buSzPts val="1440"/>
              <a:buChar char="•"/>
              <a:defRPr/>
            </a:lvl4pPr>
            <a:lvl5pPr indent="-320039" lvl="4" marL="2286000" algn="l">
              <a:lnSpc>
                <a:spcPct val="90000"/>
              </a:lnSpc>
              <a:spcBef>
                <a:spcPts val="800"/>
              </a:spcBef>
              <a:spcAft>
                <a:spcPts val="0"/>
              </a:spcAft>
              <a:buClr>
                <a:schemeClr val="lt1"/>
              </a:buClr>
              <a:buSzPts val="144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800"/>
              </a:spcBef>
              <a:spcAft>
                <a:spcPts val="0"/>
              </a:spcAft>
              <a:buClr>
                <a:schemeClr val="lt1"/>
              </a:buClr>
              <a:buSzPts val="1800"/>
              <a:buChar char="•"/>
              <a:defRPr/>
            </a:lvl7pPr>
            <a:lvl8pPr indent="-342900" lvl="7" marL="3657600" algn="l">
              <a:lnSpc>
                <a:spcPct val="90000"/>
              </a:lnSpc>
              <a:spcBef>
                <a:spcPts val="800"/>
              </a:spcBef>
              <a:spcAft>
                <a:spcPts val="0"/>
              </a:spcAft>
              <a:buClr>
                <a:schemeClr val="lt1"/>
              </a:buClr>
              <a:buSzPts val="1800"/>
              <a:buChar char="•"/>
              <a:defRPr/>
            </a:lvl8pPr>
            <a:lvl9pPr indent="-342900" lvl="8" marL="4114800" algn="l">
              <a:lnSpc>
                <a:spcPct val="90000"/>
              </a:lnSpc>
              <a:spcBef>
                <a:spcPts val="800"/>
              </a:spcBef>
              <a:spcAft>
                <a:spcPts val="0"/>
              </a:spcAft>
              <a:buClr>
                <a:schemeClr val="lt1"/>
              </a:buClr>
              <a:buSzPts val="1800"/>
              <a:buChar char="•"/>
              <a:defRPr/>
            </a:lvl9pPr>
          </a:lstStyle>
          <a:p/>
        </p:txBody>
      </p:sp>
      <p:sp>
        <p:nvSpPr>
          <p:cNvPr id="30" name="Google Shape;30;p16"/>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
  <p:cSld name="CUSTOM">
    <p:spTree>
      <p:nvGrpSpPr>
        <p:cNvPr id="155" name="Shape 155"/>
        <p:cNvGrpSpPr/>
        <p:nvPr/>
      </p:nvGrpSpPr>
      <p:grpSpPr>
        <a:xfrm>
          <a:off x="0" y="0"/>
          <a:ext cx="0" cy="0"/>
          <a:chOff x="0" y="0"/>
          <a:chExt cx="0" cy="0"/>
        </a:xfrm>
      </p:grpSpPr>
      <p:sp>
        <p:nvSpPr>
          <p:cNvPr id="156" name="Google Shape;156;g594ae6b5d9_0_80"/>
          <p:cNvSpPr txBox="1"/>
          <p:nvPr>
            <p:ph type="title"/>
          </p:nvPr>
        </p:nvSpPr>
        <p:spPr>
          <a:xfrm>
            <a:off x="1339533" y="668535"/>
            <a:ext cx="9509700" cy="1233300"/>
          </a:xfrm>
          <a:prstGeom prst="rect">
            <a:avLst/>
          </a:prstGeom>
          <a:noFill/>
          <a:ln>
            <a:noFill/>
          </a:ln>
        </p:spPr>
        <p:txBody>
          <a:bodyPr anchorCtr="0" anchor="t" bIns="45700" lIns="91425" spcFirstLastPara="1" rIns="91425" wrap="square" tIns="45700"/>
          <a:lstStyle>
            <a:lvl1pPr lvl="0" rtl="0" algn="l">
              <a:lnSpc>
                <a:spcPct val="90000"/>
              </a:lnSpc>
              <a:spcBef>
                <a:spcPts val="0"/>
              </a:spcBef>
              <a:spcAft>
                <a:spcPts val="0"/>
              </a:spcAft>
              <a:buSzPts val="3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g594ae6b5d9_0_8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rgbClr val="000000"/>
                </a:solidFill>
                <a:latin typeface="Comic Sans MS"/>
                <a:ea typeface="Comic Sans MS"/>
                <a:cs typeface="Comic Sans MS"/>
                <a:sym typeface="Comic Sans MS"/>
              </a:defRPr>
            </a:lvl1pPr>
            <a:lvl2pPr lvl="1" algn="r">
              <a:buNone/>
              <a:defRPr sz="1300">
                <a:solidFill>
                  <a:srgbClr val="000000"/>
                </a:solidFill>
                <a:latin typeface="Comic Sans MS"/>
                <a:ea typeface="Comic Sans MS"/>
                <a:cs typeface="Comic Sans MS"/>
                <a:sym typeface="Comic Sans MS"/>
              </a:defRPr>
            </a:lvl2pPr>
            <a:lvl3pPr lvl="2" algn="r">
              <a:buNone/>
              <a:defRPr sz="1300">
                <a:solidFill>
                  <a:srgbClr val="000000"/>
                </a:solidFill>
                <a:latin typeface="Comic Sans MS"/>
                <a:ea typeface="Comic Sans MS"/>
                <a:cs typeface="Comic Sans MS"/>
                <a:sym typeface="Comic Sans MS"/>
              </a:defRPr>
            </a:lvl3pPr>
            <a:lvl4pPr lvl="3" algn="r">
              <a:buNone/>
              <a:defRPr sz="1300">
                <a:solidFill>
                  <a:srgbClr val="000000"/>
                </a:solidFill>
                <a:latin typeface="Comic Sans MS"/>
                <a:ea typeface="Comic Sans MS"/>
                <a:cs typeface="Comic Sans MS"/>
                <a:sym typeface="Comic Sans MS"/>
              </a:defRPr>
            </a:lvl4pPr>
            <a:lvl5pPr lvl="4" algn="r">
              <a:buNone/>
              <a:defRPr sz="1300">
                <a:solidFill>
                  <a:srgbClr val="000000"/>
                </a:solidFill>
                <a:latin typeface="Comic Sans MS"/>
                <a:ea typeface="Comic Sans MS"/>
                <a:cs typeface="Comic Sans MS"/>
                <a:sym typeface="Comic Sans MS"/>
              </a:defRPr>
            </a:lvl5pPr>
            <a:lvl6pPr lvl="5" algn="r">
              <a:buNone/>
              <a:defRPr sz="1300">
                <a:solidFill>
                  <a:srgbClr val="000000"/>
                </a:solidFill>
                <a:latin typeface="Comic Sans MS"/>
                <a:ea typeface="Comic Sans MS"/>
                <a:cs typeface="Comic Sans MS"/>
                <a:sym typeface="Comic Sans MS"/>
              </a:defRPr>
            </a:lvl6pPr>
            <a:lvl7pPr lvl="6" algn="r">
              <a:buNone/>
              <a:defRPr sz="1300">
                <a:solidFill>
                  <a:srgbClr val="000000"/>
                </a:solidFill>
                <a:latin typeface="Comic Sans MS"/>
                <a:ea typeface="Comic Sans MS"/>
                <a:cs typeface="Comic Sans MS"/>
                <a:sym typeface="Comic Sans MS"/>
              </a:defRPr>
            </a:lvl7pPr>
            <a:lvl8pPr lvl="7" algn="r">
              <a:buNone/>
              <a:defRPr sz="1300">
                <a:solidFill>
                  <a:srgbClr val="000000"/>
                </a:solidFill>
                <a:latin typeface="Comic Sans MS"/>
                <a:ea typeface="Comic Sans MS"/>
                <a:cs typeface="Comic Sans MS"/>
                <a:sym typeface="Comic Sans MS"/>
              </a:defRPr>
            </a:lvl8pPr>
            <a:lvl9pPr lvl="8" algn="r">
              <a:buNone/>
              <a:defRPr sz="1300">
                <a:solidFill>
                  <a:srgbClr val="000000"/>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158" name="Shape 158"/>
        <p:cNvGrpSpPr/>
        <p:nvPr/>
      </p:nvGrpSpPr>
      <p:grpSpPr>
        <a:xfrm>
          <a:off x="0" y="0"/>
          <a:ext cx="0" cy="0"/>
          <a:chOff x="0" y="0"/>
          <a:chExt cx="0" cy="0"/>
        </a:xfrm>
      </p:grpSpPr>
      <p:sp>
        <p:nvSpPr>
          <p:cNvPr id="159" name="Google Shape;159;g594ae6b5d9_0_82"/>
          <p:cNvSpPr txBox="1"/>
          <p:nvPr>
            <p:ph type="title"/>
          </p:nvPr>
        </p:nvSpPr>
        <p:spPr>
          <a:xfrm>
            <a:off x="7470648" y="2350008"/>
            <a:ext cx="4206300" cy="19935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lt1"/>
              </a:buClr>
              <a:buSzPts val="3400"/>
              <a:buNone/>
              <a:defRPr b="0" sz="3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g594ae6b5d9_0_82"/>
          <p:cNvSpPr txBox="1"/>
          <p:nvPr>
            <p:ph idx="1" type="body"/>
          </p:nvPr>
        </p:nvSpPr>
        <p:spPr>
          <a:xfrm>
            <a:off x="457200" y="758952"/>
            <a:ext cx="6629400" cy="5331000"/>
          </a:xfrm>
          <a:prstGeom prst="rect">
            <a:avLst/>
          </a:prstGeom>
          <a:noFill/>
          <a:ln>
            <a:noFill/>
          </a:ln>
        </p:spPr>
        <p:txBody>
          <a:bodyPr anchorCtr="0" anchor="t" bIns="45700" lIns="91425" spcFirstLastPara="1" rIns="91425" wrap="square" tIns="45700"/>
          <a:lstStyle>
            <a:lvl1pPr indent="-330200" lvl="0" marL="457200" rtl="0" algn="l">
              <a:lnSpc>
                <a:spcPct val="90000"/>
              </a:lnSpc>
              <a:spcBef>
                <a:spcPts val="1800"/>
              </a:spcBef>
              <a:spcAft>
                <a:spcPts val="0"/>
              </a:spcAft>
              <a:buClr>
                <a:schemeClr val="lt1"/>
              </a:buClr>
              <a:buSzPts val="1600"/>
              <a:buChar char="•"/>
              <a:defRPr sz="2000"/>
            </a:lvl1pPr>
            <a:lvl2pPr indent="-320040" lvl="1" marL="914400" rtl="0" algn="l">
              <a:lnSpc>
                <a:spcPct val="90000"/>
              </a:lnSpc>
              <a:spcBef>
                <a:spcPts val="1000"/>
              </a:spcBef>
              <a:spcAft>
                <a:spcPts val="0"/>
              </a:spcAft>
              <a:buClr>
                <a:schemeClr val="lt1"/>
              </a:buClr>
              <a:buSzPts val="1440"/>
              <a:buChar char="•"/>
              <a:defRPr sz="1800"/>
            </a:lvl2pPr>
            <a:lvl3pPr indent="-309880" lvl="2" marL="1371600" rtl="0" algn="l">
              <a:lnSpc>
                <a:spcPct val="90000"/>
              </a:lnSpc>
              <a:spcBef>
                <a:spcPts val="800"/>
              </a:spcBef>
              <a:spcAft>
                <a:spcPts val="0"/>
              </a:spcAft>
              <a:buClr>
                <a:schemeClr val="lt1"/>
              </a:buClr>
              <a:buSzPts val="1280"/>
              <a:buChar char="•"/>
              <a:defRPr sz="1600"/>
            </a:lvl3pPr>
            <a:lvl4pPr indent="-299719" lvl="3" marL="1828800" rtl="0" algn="l">
              <a:lnSpc>
                <a:spcPct val="90000"/>
              </a:lnSpc>
              <a:spcBef>
                <a:spcPts val="800"/>
              </a:spcBef>
              <a:spcAft>
                <a:spcPts val="0"/>
              </a:spcAft>
              <a:buClr>
                <a:schemeClr val="lt1"/>
              </a:buClr>
              <a:buSzPts val="1120"/>
              <a:buChar char="•"/>
              <a:defRPr sz="1400"/>
            </a:lvl4pPr>
            <a:lvl5pPr indent="-299720" lvl="4" marL="2286000" rtl="0" algn="l">
              <a:lnSpc>
                <a:spcPct val="90000"/>
              </a:lnSpc>
              <a:spcBef>
                <a:spcPts val="800"/>
              </a:spcBef>
              <a:spcAft>
                <a:spcPts val="0"/>
              </a:spcAft>
              <a:buClr>
                <a:schemeClr val="lt1"/>
              </a:buClr>
              <a:buSzPts val="1120"/>
              <a:buChar char="•"/>
              <a:defRPr sz="1400"/>
            </a:lvl5pPr>
            <a:lvl6pPr indent="-317500" lvl="5" marL="2743200" rtl="0" algn="l">
              <a:lnSpc>
                <a:spcPct val="90000"/>
              </a:lnSpc>
              <a:spcBef>
                <a:spcPts val="800"/>
              </a:spcBef>
              <a:spcAft>
                <a:spcPts val="0"/>
              </a:spcAft>
              <a:buClr>
                <a:schemeClr val="lt1"/>
              </a:buClr>
              <a:buSzPts val="1400"/>
              <a:buChar char="•"/>
              <a:defRPr sz="1400"/>
            </a:lvl6pPr>
            <a:lvl7pPr indent="-317500" lvl="6" marL="3200400" rtl="0" algn="l">
              <a:lnSpc>
                <a:spcPct val="90000"/>
              </a:lnSpc>
              <a:spcBef>
                <a:spcPts val="800"/>
              </a:spcBef>
              <a:spcAft>
                <a:spcPts val="0"/>
              </a:spcAft>
              <a:buClr>
                <a:schemeClr val="lt1"/>
              </a:buClr>
              <a:buSzPts val="1400"/>
              <a:buChar char="•"/>
              <a:defRPr sz="1400"/>
            </a:lvl7pPr>
            <a:lvl8pPr indent="-317500" lvl="7" marL="3657600" rtl="0" algn="l">
              <a:lnSpc>
                <a:spcPct val="90000"/>
              </a:lnSpc>
              <a:spcBef>
                <a:spcPts val="800"/>
              </a:spcBef>
              <a:spcAft>
                <a:spcPts val="0"/>
              </a:spcAft>
              <a:buClr>
                <a:schemeClr val="lt1"/>
              </a:buClr>
              <a:buSzPts val="1400"/>
              <a:buChar char="•"/>
              <a:defRPr sz="1400"/>
            </a:lvl8pPr>
            <a:lvl9pPr indent="-317500" lvl="8" marL="4114800" rtl="0" algn="l">
              <a:lnSpc>
                <a:spcPct val="90000"/>
              </a:lnSpc>
              <a:spcBef>
                <a:spcPts val="800"/>
              </a:spcBef>
              <a:spcAft>
                <a:spcPts val="0"/>
              </a:spcAft>
              <a:buClr>
                <a:schemeClr val="lt1"/>
              </a:buClr>
              <a:buSzPts val="1400"/>
              <a:buChar char="•"/>
              <a:defRPr sz="1400"/>
            </a:lvl9pPr>
          </a:lstStyle>
          <a:p/>
        </p:txBody>
      </p:sp>
      <p:sp>
        <p:nvSpPr>
          <p:cNvPr id="161" name="Google Shape;161;g594ae6b5d9_0_82"/>
          <p:cNvSpPr txBox="1"/>
          <p:nvPr>
            <p:ph idx="2" type="body"/>
          </p:nvPr>
        </p:nvSpPr>
        <p:spPr>
          <a:xfrm>
            <a:off x="7470648" y="4361688"/>
            <a:ext cx="4206300" cy="17283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200"/>
              </a:spcBef>
              <a:spcAft>
                <a:spcPts val="0"/>
              </a:spcAft>
              <a:buClr>
                <a:schemeClr val="lt1"/>
              </a:buClr>
              <a:buSzPts val="1280"/>
              <a:buNone/>
              <a:defRPr sz="1600"/>
            </a:lvl1pPr>
            <a:lvl2pPr indent="-228600" lvl="1" marL="914400" rtl="0" algn="l">
              <a:lnSpc>
                <a:spcPct val="90000"/>
              </a:lnSpc>
              <a:spcBef>
                <a:spcPts val="1000"/>
              </a:spcBef>
              <a:spcAft>
                <a:spcPts val="0"/>
              </a:spcAft>
              <a:buClr>
                <a:schemeClr val="lt1"/>
              </a:buClr>
              <a:buSzPts val="960"/>
              <a:buNone/>
              <a:defRPr sz="1200"/>
            </a:lvl2pPr>
            <a:lvl3pPr indent="-228600" lvl="2" marL="1371600" rtl="0" algn="l">
              <a:lnSpc>
                <a:spcPct val="90000"/>
              </a:lnSpc>
              <a:spcBef>
                <a:spcPts val="800"/>
              </a:spcBef>
              <a:spcAft>
                <a:spcPts val="0"/>
              </a:spcAft>
              <a:buClr>
                <a:schemeClr val="lt1"/>
              </a:buClr>
              <a:buSzPts val="800"/>
              <a:buNone/>
              <a:defRPr sz="1000"/>
            </a:lvl3pPr>
            <a:lvl4pPr indent="-228600" lvl="3" marL="1828800" rtl="0" algn="l">
              <a:lnSpc>
                <a:spcPct val="90000"/>
              </a:lnSpc>
              <a:spcBef>
                <a:spcPts val="800"/>
              </a:spcBef>
              <a:spcAft>
                <a:spcPts val="0"/>
              </a:spcAft>
              <a:buClr>
                <a:schemeClr val="lt1"/>
              </a:buClr>
              <a:buSzPts val="720"/>
              <a:buNone/>
              <a:defRPr sz="900"/>
            </a:lvl4pPr>
            <a:lvl5pPr indent="-228600" lvl="4" marL="2286000" rtl="0" algn="l">
              <a:lnSpc>
                <a:spcPct val="90000"/>
              </a:lnSpc>
              <a:spcBef>
                <a:spcPts val="800"/>
              </a:spcBef>
              <a:spcAft>
                <a:spcPts val="0"/>
              </a:spcAft>
              <a:buClr>
                <a:schemeClr val="lt1"/>
              </a:buClr>
              <a:buSzPts val="720"/>
              <a:buNone/>
              <a:defRPr sz="900"/>
            </a:lvl5pPr>
            <a:lvl6pPr indent="-228600" lvl="5" marL="2743200" rtl="0" algn="l">
              <a:lnSpc>
                <a:spcPct val="90000"/>
              </a:lnSpc>
              <a:spcBef>
                <a:spcPts val="800"/>
              </a:spcBef>
              <a:spcAft>
                <a:spcPts val="0"/>
              </a:spcAft>
              <a:buClr>
                <a:schemeClr val="lt1"/>
              </a:buClr>
              <a:buSzPts val="900"/>
              <a:buNone/>
              <a:defRPr sz="900"/>
            </a:lvl6pPr>
            <a:lvl7pPr indent="-228600" lvl="6" marL="3200400" rtl="0" algn="l">
              <a:lnSpc>
                <a:spcPct val="90000"/>
              </a:lnSpc>
              <a:spcBef>
                <a:spcPts val="800"/>
              </a:spcBef>
              <a:spcAft>
                <a:spcPts val="0"/>
              </a:spcAft>
              <a:buClr>
                <a:schemeClr val="lt1"/>
              </a:buClr>
              <a:buSzPts val="900"/>
              <a:buNone/>
              <a:defRPr sz="900"/>
            </a:lvl7pPr>
            <a:lvl8pPr indent="-228600" lvl="7" marL="3657600" rtl="0" algn="l">
              <a:lnSpc>
                <a:spcPct val="90000"/>
              </a:lnSpc>
              <a:spcBef>
                <a:spcPts val="800"/>
              </a:spcBef>
              <a:spcAft>
                <a:spcPts val="0"/>
              </a:spcAft>
              <a:buClr>
                <a:schemeClr val="lt1"/>
              </a:buClr>
              <a:buSzPts val="900"/>
              <a:buNone/>
              <a:defRPr sz="900"/>
            </a:lvl8pPr>
            <a:lvl9pPr indent="-228600" lvl="8" marL="4114800" rtl="0" algn="l">
              <a:lnSpc>
                <a:spcPct val="90000"/>
              </a:lnSpc>
              <a:spcBef>
                <a:spcPts val="800"/>
              </a:spcBef>
              <a:spcAft>
                <a:spcPts val="0"/>
              </a:spcAft>
              <a:buClr>
                <a:schemeClr val="lt1"/>
              </a:buClr>
              <a:buSzPts val="900"/>
              <a:buNone/>
              <a:defRPr sz="900"/>
            </a:lvl9pPr>
          </a:lstStyle>
          <a:p/>
        </p:txBody>
      </p:sp>
      <p:sp>
        <p:nvSpPr>
          <p:cNvPr id="162" name="Google Shape;162;g594ae6b5d9_0_82"/>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g594ae6b5d9_0_82"/>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g594ae6b5d9_0_82"/>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165" name="Shape 165"/>
        <p:cNvGrpSpPr/>
        <p:nvPr/>
      </p:nvGrpSpPr>
      <p:grpSpPr>
        <a:xfrm>
          <a:off x="0" y="0"/>
          <a:ext cx="0" cy="0"/>
          <a:chOff x="0" y="0"/>
          <a:chExt cx="0" cy="0"/>
        </a:xfrm>
      </p:grpSpPr>
      <p:sp>
        <p:nvSpPr>
          <p:cNvPr id="166" name="Google Shape;166;g594ae6b5d9_0_89"/>
          <p:cNvSpPr txBox="1"/>
          <p:nvPr>
            <p:ph type="title"/>
          </p:nvPr>
        </p:nvSpPr>
        <p:spPr>
          <a:xfrm>
            <a:off x="7470648" y="2350008"/>
            <a:ext cx="4206300" cy="19935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lt1"/>
              </a:buClr>
              <a:buSzPts val="3400"/>
              <a:buNone/>
              <a:defRPr b="0" sz="3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g594ae6b5d9_0_89"/>
          <p:cNvSpPr/>
          <p:nvPr>
            <p:ph idx="2" type="pic"/>
          </p:nvPr>
        </p:nvSpPr>
        <p:spPr>
          <a:xfrm>
            <a:off x="477225" y="1454725"/>
            <a:ext cx="6000600" cy="4823700"/>
          </a:xfrm>
          <a:prstGeom prst="rect">
            <a:avLst/>
          </a:prstGeom>
          <a:solidFill>
            <a:srgbClr val="1C4587"/>
          </a:solidFill>
          <a:ln>
            <a:noFill/>
          </a:ln>
        </p:spPr>
        <p:txBody>
          <a:bodyPr anchorCtr="0" anchor="t" bIns="45700" lIns="91425" spcFirstLastPara="1" rIns="91425" wrap="square" tIns="45700"/>
          <a:lstStyle>
            <a:lvl1pPr lvl="0" marR="0" rtl="0" algn="ctr">
              <a:lnSpc>
                <a:spcPct val="90000"/>
              </a:lnSpc>
              <a:spcBef>
                <a:spcPts val="1800"/>
              </a:spcBef>
              <a:spcAft>
                <a:spcPts val="0"/>
              </a:spcAft>
              <a:buClr>
                <a:schemeClr val="dk1"/>
              </a:buClr>
              <a:buSzPts val="256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lt1"/>
              </a:buClr>
              <a:buSzPts val="224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800"/>
              </a:spcBef>
              <a:spcAft>
                <a:spcPts val="0"/>
              </a:spcAft>
              <a:buClr>
                <a:schemeClr val="lt1"/>
              </a:buClr>
              <a:buSzPts val="192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800"/>
              </a:spcBef>
              <a:spcAft>
                <a:spcPts val="0"/>
              </a:spcAft>
              <a:buClr>
                <a:schemeClr val="lt1"/>
              </a:buClr>
              <a:buSzPts val="16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800"/>
              </a:spcBef>
              <a:spcAft>
                <a:spcPts val="0"/>
              </a:spcAft>
              <a:buClr>
                <a:schemeClr val="lt1"/>
              </a:buClr>
              <a:buSzPts val="16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8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168" name="Google Shape;168;g594ae6b5d9_0_89"/>
          <p:cNvSpPr txBox="1"/>
          <p:nvPr>
            <p:ph idx="1" type="body"/>
          </p:nvPr>
        </p:nvSpPr>
        <p:spPr>
          <a:xfrm>
            <a:off x="7470648" y="4361688"/>
            <a:ext cx="4206300" cy="1728300"/>
          </a:xfrm>
          <a:prstGeom prst="rect">
            <a:avLst/>
          </a:prstGeom>
          <a:noFill/>
          <a:ln>
            <a:noFill/>
          </a:ln>
        </p:spPr>
        <p:txBody>
          <a:bodyPr anchorCtr="0" anchor="t" bIns="45700" lIns="91425" spcFirstLastPara="1" rIns="91425" wrap="square" tIns="45700"/>
          <a:lstStyle>
            <a:lvl1pPr indent="-228600" lvl="0" marL="457200" rtl="0" algn="l">
              <a:lnSpc>
                <a:spcPct val="90000"/>
              </a:lnSpc>
              <a:spcBef>
                <a:spcPts val="1200"/>
              </a:spcBef>
              <a:spcAft>
                <a:spcPts val="0"/>
              </a:spcAft>
              <a:buClr>
                <a:schemeClr val="lt1"/>
              </a:buClr>
              <a:buSzPts val="1280"/>
              <a:buNone/>
              <a:defRPr sz="1600"/>
            </a:lvl1pPr>
            <a:lvl2pPr indent="-228600" lvl="1" marL="914400" rtl="0" algn="l">
              <a:lnSpc>
                <a:spcPct val="90000"/>
              </a:lnSpc>
              <a:spcBef>
                <a:spcPts val="1000"/>
              </a:spcBef>
              <a:spcAft>
                <a:spcPts val="0"/>
              </a:spcAft>
              <a:buClr>
                <a:schemeClr val="lt1"/>
              </a:buClr>
              <a:buSzPts val="960"/>
              <a:buNone/>
              <a:defRPr sz="1200"/>
            </a:lvl2pPr>
            <a:lvl3pPr indent="-228600" lvl="2" marL="1371600" rtl="0" algn="l">
              <a:lnSpc>
                <a:spcPct val="90000"/>
              </a:lnSpc>
              <a:spcBef>
                <a:spcPts val="800"/>
              </a:spcBef>
              <a:spcAft>
                <a:spcPts val="0"/>
              </a:spcAft>
              <a:buClr>
                <a:schemeClr val="lt1"/>
              </a:buClr>
              <a:buSzPts val="800"/>
              <a:buNone/>
              <a:defRPr sz="1000"/>
            </a:lvl3pPr>
            <a:lvl4pPr indent="-228600" lvl="3" marL="1828800" rtl="0" algn="l">
              <a:lnSpc>
                <a:spcPct val="90000"/>
              </a:lnSpc>
              <a:spcBef>
                <a:spcPts val="800"/>
              </a:spcBef>
              <a:spcAft>
                <a:spcPts val="0"/>
              </a:spcAft>
              <a:buClr>
                <a:schemeClr val="lt1"/>
              </a:buClr>
              <a:buSzPts val="720"/>
              <a:buNone/>
              <a:defRPr sz="900"/>
            </a:lvl4pPr>
            <a:lvl5pPr indent="-228600" lvl="4" marL="2286000" rtl="0" algn="l">
              <a:lnSpc>
                <a:spcPct val="90000"/>
              </a:lnSpc>
              <a:spcBef>
                <a:spcPts val="800"/>
              </a:spcBef>
              <a:spcAft>
                <a:spcPts val="0"/>
              </a:spcAft>
              <a:buClr>
                <a:schemeClr val="lt1"/>
              </a:buClr>
              <a:buSzPts val="720"/>
              <a:buNone/>
              <a:defRPr sz="900"/>
            </a:lvl5pPr>
            <a:lvl6pPr indent="-228600" lvl="5" marL="2743200" rtl="0" algn="l">
              <a:lnSpc>
                <a:spcPct val="90000"/>
              </a:lnSpc>
              <a:spcBef>
                <a:spcPts val="800"/>
              </a:spcBef>
              <a:spcAft>
                <a:spcPts val="0"/>
              </a:spcAft>
              <a:buClr>
                <a:schemeClr val="lt1"/>
              </a:buClr>
              <a:buSzPts val="900"/>
              <a:buNone/>
              <a:defRPr sz="900"/>
            </a:lvl6pPr>
            <a:lvl7pPr indent="-228600" lvl="6" marL="3200400" rtl="0" algn="l">
              <a:lnSpc>
                <a:spcPct val="90000"/>
              </a:lnSpc>
              <a:spcBef>
                <a:spcPts val="800"/>
              </a:spcBef>
              <a:spcAft>
                <a:spcPts val="0"/>
              </a:spcAft>
              <a:buClr>
                <a:schemeClr val="lt1"/>
              </a:buClr>
              <a:buSzPts val="900"/>
              <a:buNone/>
              <a:defRPr sz="900"/>
            </a:lvl7pPr>
            <a:lvl8pPr indent="-228600" lvl="7" marL="3657600" rtl="0" algn="l">
              <a:lnSpc>
                <a:spcPct val="90000"/>
              </a:lnSpc>
              <a:spcBef>
                <a:spcPts val="800"/>
              </a:spcBef>
              <a:spcAft>
                <a:spcPts val="0"/>
              </a:spcAft>
              <a:buClr>
                <a:schemeClr val="lt1"/>
              </a:buClr>
              <a:buSzPts val="900"/>
              <a:buNone/>
              <a:defRPr sz="900"/>
            </a:lvl8pPr>
            <a:lvl9pPr indent="-228600" lvl="8" marL="4114800" rtl="0" algn="l">
              <a:lnSpc>
                <a:spcPct val="90000"/>
              </a:lnSpc>
              <a:spcBef>
                <a:spcPts val="800"/>
              </a:spcBef>
              <a:spcAft>
                <a:spcPts val="0"/>
              </a:spcAft>
              <a:buClr>
                <a:schemeClr val="lt1"/>
              </a:buClr>
              <a:buSzPts val="900"/>
              <a:buNone/>
              <a:defRPr sz="900"/>
            </a:lvl9pPr>
          </a:lstStyle>
          <a:p/>
        </p:txBody>
      </p:sp>
      <p:sp>
        <p:nvSpPr>
          <p:cNvPr id="169" name="Google Shape;169;g594ae6b5d9_0_89"/>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0" name="Google Shape;170;g594ae6b5d9_0_89"/>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g594ae6b5d9_0_89"/>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172" name="Shape 172"/>
        <p:cNvGrpSpPr/>
        <p:nvPr/>
      </p:nvGrpSpPr>
      <p:grpSpPr>
        <a:xfrm>
          <a:off x="0" y="0"/>
          <a:ext cx="0" cy="0"/>
          <a:chOff x="0" y="0"/>
          <a:chExt cx="0" cy="0"/>
        </a:xfrm>
      </p:grpSpPr>
      <p:sp>
        <p:nvSpPr>
          <p:cNvPr id="173" name="Google Shape;173;g594ae6b5d9_0_96"/>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g594ae6b5d9_0_96"/>
          <p:cNvSpPr txBox="1"/>
          <p:nvPr>
            <p:ph idx="1" type="body"/>
          </p:nvPr>
        </p:nvSpPr>
        <p:spPr>
          <a:xfrm rot="5400000">
            <a:off x="4032180" y="-789047"/>
            <a:ext cx="4127700" cy="9509700"/>
          </a:xfrm>
          <a:prstGeom prst="rect">
            <a:avLst/>
          </a:prstGeom>
          <a:noFill/>
          <a:ln>
            <a:noFill/>
          </a:ln>
        </p:spPr>
        <p:txBody>
          <a:bodyPr anchorCtr="0" anchor="t" bIns="45700" lIns="91425" spcFirstLastPara="1" rIns="91425" wrap="square" tIns="45700"/>
          <a:lstStyle>
            <a:lvl1pPr indent="-320040" lvl="0" marL="457200" rtl="0" algn="l">
              <a:lnSpc>
                <a:spcPct val="90000"/>
              </a:lnSpc>
              <a:spcBef>
                <a:spcPts val="1800"/>
              </a:spcBef>
              <a:spcAft>
                <a:spcPts val="0"/>
              </a:spcAft>
              <a:buClr>
                <a:schemeClr val="lt1"/>
              </a:buClr>
              <a:buSzPts val="1440"/>
              <a:buChar char="•"/>
              <a:defRPr/>
            </a:lvl1pPr>
            <a:lvl2pPr indent="-320040" lvl="1" marL="914400" rtl="0" algn="l">
              <a:lnSpc>
                <a:spcPct val="90000"/>
              </a:lnSpc>
              <a:spcBef>
                <a:spcPts val="1000"/>
              </a:spcBef>
              <a:spcAft>
                <a:spcPts val="0"/>
              </a:spcAft>
              <a:buClr>
                <a:schemeClr val="lt1"/>
              </a:buClr>
              <a:buSzPts val="1440"/>
              <a:buChar char="•"/>
              <a:defRPr/>
            </a:lvl2pPr>
            <a:lvl3pPr indent="-320039" lvl="2" marL="1371600" rtl="0" algn="l">
              <a:lnSpc>
                <a:spcPct val="90000"/>
              </a:lnSpc>
              <a:spcBef>
                <a:spcPts val="800"/>
              </a:spcBef>
              <a:spcAft>
                <a:spcPts val="0"/>
              </a:spcAft>
              <a:buClr>
                <a:schemeClr val="lt1"/>
              </a:buClr>
              <a:buSzPts val="1440"/>
              <a:buChar char="•"/>
              <a:defRPr/>
            </a:lvl3pPr>
            <a:lvl4pPr indent="-320039" lvl="3" marL="1828800" rtl="0" algn="l">
              <a:lnSpc>
                <a:spcPct val="90000"/>
              </a:lnSpc>
              <a:spcBef>
                <a:spcPts val="800"/>
              </a:spcBef>
              <a:spcAft>
                <a:spcPts val="0"/>
              </a:spcAft>
              <a:buClr>
                <a:schemeClr val="lt1"/>
              </a:buClr>
              <a:buSzPts val="1440"/>
              <a:buChar char="•"/>
              <a:defRPr/>
            </a:lvl4pPr>
            <a:lvl5pPr indent="-320039" lvl="4" marL="2286000" rtl="0" algn="l">
              <a:lnSpc>
                <a:spcPct val="90000"/>
              </a:lnSpc>
              <a:spcBef>
                <a:spcPts val="800"/>
              </a:spcBef>
              <a:spcAft>
                <a:spcPts val="0"/>
              </a:spcAft>
              <a:buClr>
                <a:schemeClr val="lt1"/>
              </a:buClr>
              <a:buSzPts val="144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800"/>
              </a:spcBef>
              <a:spcAft>
                <a:spcPts val="0"/>
              </a:spcAft>
              <a:buClr>
                <a:schemeClr val="lt1"/>
              </a:buClr>
              <a:buSzPts val="1800"/>
              <a:buChar char="•"/>
              <a:defRPr/>
            </a:lvl7pPr>
            <a:lvl8pPr indent="-342900" lvl="7" marL="3657600" rtl="0" algn="l">
              <a:lnSpc>
                <a:spcPct val="90000"/>
              </a:lnSpc>
              <a:spcBef>
                <a:spcPts val="800"/>
              </a:spcBef>
              <a:spcAft>
                <a:spcPts val="0"/>
              </a:spcAft>
              <a:buClr>
                <a:schemeClr val="lt1"/>
              </a:buClr>
              <a:buSzPts val="1800"/>
              <a:buChar char="•"/>
              <a:defRPr/>
            </a:lvl8pPr>
            <a:lvl9pPr indent="-342900" lvl="8" marL="4114800" rtl="0" algn="l">
              <a:lnSpc>
                <a:spcPct val="90000"/>
              </a:lnSpc>
              <a:spcBef>
                <a:spcPts val="800"/>
              </a:spcBef>
              <a:spcAft>
                <a:spcPts val="0"/>
              </a:spcAft>
              <a:buClr>
                <a:schemeClr val="lt1"/>
              </a:buClr>
              <a:buSzPts val="1800"/>
              <a:buChar char="•"/>
              <a:defRPr/>
            </a:lvl9pPr>
          </a:lstStyle>
          <a:p/>
        </p:txBody>
      </p:sp>
      <p:sp>
        <p:nvSpPr>
          <p:cNvPr id="175" name="Google Shape;175;g594ae6b5d9_0_96"/>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6" name="Google Shape;176;g594ae6b5d9_0_96"/>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g594ae6b5d9_0_96"/>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 e Título Vertical" type="vertTitleAndTx">
  <p:cSld name="VERTICAL_TITLE_AND_VERTICAL_TEXT">
    <p:spTree>
      <p:nvGrpSpPr>
        <p:cNvPr id="178" name="Shape 178"/>
        <p:cNvGrpSpPr/>
        <p:nvPr/>
      </p:nvGrpSpPr>
      <p:grpSpPr>
        <a:xfrm>
          <a:off x="0" y="0"/>
          <a:ext cx="0" cy="0"/>
          <a:chOff x="0" y="0"/>
          <a:chExt cx="0" cy="0"/>
        </a:xfrm>
      </p:grpSpPr>
      <p:sp>
        <p:nvSpPr>
          <p:cNvPr id="179" name="Google Shape;179;g594ae6b5d9_0_102"/>
          <p:cNvSpPr txBox="1"/>
          <p:nvPr>
            <p:ph type="title"/>
          </p:nvPr>
        </p:nvSpPr>
        <p:spPr>
          <a:xfrm rot="5400000">
            <a:off x="7090500" y="1909038"/>
            <a:ext cx="5897700" cy="2628900"/>
          </a:xfrm>
          <a:prstGeom prst="rect">
            <a:avLst/>
          </a:prstGeom>
          <a:noFill/>
          <a:ln>
            <a:noFill/>
          </a:ln>
        </p:spPr>
        <p:txBody>
          <a:bodyPr anchorCtr="0" anchor="b" bIns="45700" lIns="91425" spcFirstLastPara="1" rIns="91425" wrap="square" tIns="45700"/>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0" name="Google Shape;180;g594ae6b5d9_0_102"/>
          <p:cNvSpPr txBox="1"/>
          <p:nvPr>
            <p:ph idx="1" type="body"/>
          </p:nvPr>
        </p:nvSpPr>
        <p:spPr>
          <a:xfrm rot="5400000">
            <a:off x="1756500" y="-643662"/>
            <a:ext cx="5897700" cy="7734300"/>
          </a:xfrm>
          <a:prstGeom prst="rect">
            <a:avLst/>
          </a:prstGeom>
          <a:noFill/>
          <a:ln>
            <a:noFill/>
          </a:ln>
        </p:spPr>
        <p:txBody>
          <a:bodyPr anchorCtr="0" anchor="t" bIns="45700" lIns="91425" spcFirstLastPara="1" rIns="91425" wrap="square" tIns="45700"/>
          <a:lstStyle>
            <a:lvl1pPr indent="-320040" lvl="0" marL="457200" rtl="0" algn="l">
              <a:lnSpc>
                <a:spcPct val="90000"/>
              </a:lnSpc>
              <a:spcBef>
                <a:spcPts val="1800"/>
              </a:spcBef>
              <a:spcAft>
                <a:spcPts val="0"/>
              </a:spcAft>
              <a:buClr>
                <a:schemeClr val="lt1"/>
              </a:buClr>
              <a:buSzPts val="1440"/>
              <a:buChar char="•"/>
              <a:defRPr/>
            </a:lvl1pPr>
            <a:lvl2pPr indent="-320040" lvl="1" marL="914400" rtl="0" algn="l">
              <a:lnSpc>
                <a:spcPct val="90000"/>
              </a:lnSpc>
              <a:spcBef>
                <a:spcPts val="1000"/>
              </a:spcBef>
              <a:spcAft>
                <a:spcPts val="0"/>
              </a:spcAft>
              <a:buClr>
                <a:schemeClr val="lt1"/>
              </a:buClr>
              <a:buSzPts val="1440"/>
              <a:buChar char="•"/>
              <a:defRPr/>
            </a:lvl2pPr>
            <a:lvl3pPr indent="-320039" lvl="2" marL="1371600" rtl="0" algn="l">
              <a:lnSpc>
                <a:spcPct val="90000"/>
              </a:lnSpc>
              <a:spcBef>
                <a:spcPts val="800"/>
              </a:spcBef>
              <a:spcAft>
                <a:spcPts val="0"/>
              </a:spcAft>
              <a:buClr>
                <a:schemeClr val="lt1"/>
              </a:buClr>
              <a:buSzPts val="1440"/>
              <a:buChar char="•"/>
              <a:defRPr/>
            </a:lvl3pPr>
            <a:lvl4pPr indent="-320039" lvl="3" marL="1828800" rtl="0" algn="l">
              <a:lnSpc>
                <a:spcPct val="90000"/>
              </a:lnSpc>
              <a:spcBef>
                <a:spcPts val="800"/>
              </a:spcBef>
              <a:spcAft>
                <a:spcPts val="0"/>
              </a:spcAft>
              <a:buClr>
                <a:schemeClr val="lt1"/>
              </a:buClr>
              <a:buSzPts val="1440"/>
              <a:buChar char="•"/>
              <a:defRPr/>
            </a:lvl4pPr>
            <a:lvl5pPr indent="-320039" lvl="4" marL="2286000" rtl="0" algn="l">
              <a:lnSpc>
                <a:spcPct val="90000"/>
              </a:lnSpc>
              <a:spcBef>
                <a:spcPts val="800"/>
              </a:spcBef>
              <a:spcAft>
                <a:spcPts val="0"/>
              </a:spcAft>
              <a:buClr>
                <a:schemeClr val="lt1"/>
              </a:buClr>
              <a:buSzPts val="1440"/>
              <a:buChar char="•"/>
              <a:defRPr/>
            </a:lvl5pPr>
            <a:lvl6pPr indent="-342900" lvl="5" marL="2743200" rtl="0" algn="l">
              <a:lnSpc>
                <a:spcPct val="90000"/>
              </a:lnSpc>
              <a:spcBef>
                <a:spcPts val="800"/>
              </a:spcBef>
              <a:spcAft>
                <a:spcPts val="0"/>
              </a:spcAft>
              <a:buClr>
                <a:schemeClr val="lt1"/>
              </a:buClr>
              <a:buSzPts val="1800"/>
              <a:buChar char="•"/>
              <a:defRPr/>
            </a:lvl6pPr>
            <a:lvl7pPr indent="-342900" lvl="6" marL="3200400" rtl="0" algn="l">
              <a:lnSpc>
                <a:spcPct val="90000"/>
              </a:lnSpc>
              <a:spcBef>
                <a:spcPts val="800"/>
              </a:spcBef>
              <a:spcAft>
                <a:spcPts val="0"/>
              </a:spcAft>
              <a:buClr>
                <a:schemeClr val="lt1"/>
              </a:buClr>
              <a:buSzPts val="1800"/>
              <a:buChar char="•"/>
              <a:defRPr/>
            </a:lvl7pPr>
            <a:lvl8pPr indent="-342900" lvl="7" marL="3657600" rtl="0" algn="l">
              <a:lnSpc>
                <a:spcPct val="90000"/>
              </a:lnSpc>
              <a:spcBef>
                <a:spcPts val="800"/>
              </a:spcBef>
              <a:spcAft>
                <a:spcPts val="0"/>
              </a:spcAft>
              <a:buClr>
                <a:schemeClr val="lt1"/>
              </a:buClr>
              <a:buSzPts val="1800"/>
              <a:buChar char="•"/>
              <a:defRPr/>
            </a:lvl8pPr>
            <a:lvl9pPr indent="-342900" lvl="8" marL="4114800" rtl="0" algn="l">
              <a:lnSpc>
                <a:spcPct val="90000"/>
              </a:lnSpc>
              <a:spcBef>
                <a:spcPts val="800"/>
              </a:spcBef>
              <a:spcAft>
                <a:spcPts val="0"/>
              </a:spcAft>
              <a:buClr>
                <a:schemeClr val="lt1"/>
              </a:buClr>
              <a:buSzPts val="1800"/>
              <a:buChar char="•"/>
              <a:defRPr/>
            </a:lvl9pPr>
          </a:lstStyle>
          <a:p/>
        </p:txBody>
      </p:sp>
      <p:sp>
        <p:nvSpPr>
          <p:cNvPr id="181" name="Google Shape;181;g594ae6b5d9_0_102"/>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g594ae6b5d9_0_102"/>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g594ae6b5d9_0_102"/>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transparente" type="blank">
  <p:cSld name="BLANK">
    <p:spTree>
      <p:nvGrpSpPr>
        <p:cNvPr id="33" name="Shape 33"/>
        <p:cNvGrpSpPr/>
        <p:nvPr/>
      </p:nvGrpSpPr>
      <p:grpSpPr>
        <a:xfrm>
          <a:off x="0" y="0"/>
          <a:ext cx="0" cy="0"/>
          <a:chOff x="0" y="0"/>
          <a:chExt cx="0" cy="0"/>
        </a:xfrm>
      </p:grpSpPr>
      <p:sp>
        <p:nvSpPr>
          <p:cNvPr id="34" name="Google Shape;34;p20"/>
          <p:cNvSpPr/>
          <p:nvPr/>
        </p:nvSpPr>
        <p:spPr>
          <a:xfrm>
            <a:off x="0" y="0"/>
            <a:ext cx="12188826" cy="27432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20"/>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is Conteúdos" type="twoObj">
  <p:cSld name="TWO_OBJECTS">
    <p:spTree>
      <p:nvGrpSpPr>
        <p:cNvPr id="38" name="Shape 38"/>
        <p:cNvGrpSpPr/>
        <p:nvPr/>
      </p:nvGrpSpPr>
      <p:grpSpPr>
        <a:xfrm>
          <a:off x="0" y="0"/>
          <a:ext cx="0" cy="0"/>
          <a:chOff x="0" y="0"/>
          <a:chExt cx="0" cy="0"/>
        </a:xfrm>
      </p:grpSpPr>
      <p:sp>
        <p:nvSpPr>
          <p:cNvPr id="39" name="Google Shape;39;p21"/>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 type="body"/>
          </p:nvPr>
        </p:nvSpPr>
        <p:spPr>
          <a:xfrm>
            <a:off x="1341120" y="1901952"/>
            <a:ext cx="4572000" cy="4123944"/>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Clr>
                <a:schemeClr val="lt1"/>
              </a:buClr>
              <a:buSzPts val="1600"/>
              <a:buChar char="•"/>
              <a:defRPr sz="2000"/>
            </a:lvl1pPr>
            <a:lvl2pPr indent="-320040" lvl="1" marL="914400" algn="l">
              <a:lnSpc>
                <a:spcPct val="90000"/>
              </a:lnSpc>
              <a:spcBef>
                <a:spcPts val="1000"/>
              </a:spcBef>
              <a:spcAft>
                <a:spcPts val="0"/>
              </a:spcAft>
              <a:buClr>
                <a:schemeClr val="lt1"/>
              </a:buClr>
              <a:buSzPts val="1440"/>
              <a:buChar char="•"/>
              <a:defRPr sz="1800"/>
            </a:lvl2pPr>
            <a:lvl3pPr indent="-309880" lvl="2" marL="1371600" algn="l">
              <a:lnSpc>
                <a:spcPct val="90000"/>
              </a:lnSpc>
              <a:spcBef>
                <a:spcPts val="800"/>
              </a:spcBef>
              <a:spcAft>
                <a:spcPts val="0"/>
              </a:spcAft>
              <a:buClr>
                <a:schemeClr val="lt1"/>
              </a:buClr>
              <a:buSzPts val="1280"/>
              <a:buChar char="•"/>
              <a:defRPr sz="1600"/>
            </a:lvl3pPr>
            <a:lvl4pPr indent="-299719" lvl="3" marL="1828800" algn="l">
              <a:lnSpc>
                <a:spcPct val="90000"/>
              </a:lnSpc>
              <a:spcBef>
                <a:spcPts val="800"/>
              </a:spcBef>
              <a:spcAft>
                <a:spcPts val="0"/>
              </a:spcAft>
              <a:buClr>
                <a:schemeClr val="lt1"/>
              </a:buClr>
              <a:buSzPts val="1120"/>
              <a:buChar char="•"/>
              <a:defRPr sz="1400"/>
            </a:lvl4pPr>
            <a:lvl5pPr indent="-299720" lvl="4" marL="2286000" algn="l">
              <a:lnSpc>
                <a:spcPct val="90000"/>
              </a:lnSpc>
              <a:spcBef>
                <a:spcPts val="800"/>
              </a:spcBef>
              <a:spcAft>
                <a:spcPts val="0"/>
              </a:spcAft>
              <a:buClr>
                <a:schemeClr val="lt1"/>
              </a:buClr>
              <a:buSzPts val="1120"/>
              <a:buChar char="•"/>
              <a:defRPr sz="1400"/>
            </a:lvl5pPr>
            <a:lvl6pPr indent="-317500" lvl="5" marL="2743200" algn="l">
              <a:lnSpc>
                <a:spcPct val="90000"/>
              </a:lnSpc>
              <a:spcBef>
                <a:spcPts val="800"/>
              </a:spcBef>
              <a:spcAft>
                <a:spcPts val="0"/>
              </a:spcAft>
              <a:buClr>
                <a:schemeClr val="lt1"/>
              </a:buClr>
              <a:buSzPts val="1400"/>
              <a:buChar char="•"/>
              <a:defRPr sz="1400"/>
            </a:lvl6pPr>
            <a:lvl7pPr indent="-317500" lvl="6" marL="3200400" algn="l">
              <a:lnSpc>
                <a:spcPct val="90000"/>
              </a:lnSpc>
              <a:spcBef>
                <a:spcPts val="800"/>
              </a:spcBef>
              <a:spcAft>
                <a:spcPts val="0"/>
              </a:spcAft>
              <a:buClr>
                <a:schemeClr val="lt1"/>
              </a:buClr>
              <a:buSzPts val="1400"/>
              <a:buChar char="•"/>
              <a:defRPr sz="1400"/>
            </a:lvl7pPr>
            <a:lvl8pPr indent="-317500" lvl="7" marL="3657600" algn="l">
              <a:lnSpc>
                <a:spcPct val="90000"/>
              </a:lnSpc>
              <a:spcBef>
                <a:spcPts val="800"/>
              </a:spcBef>
              <a:spcAft>
                <a:spcPts val="0"/>
              </a:spcAft>
              <a:buClr>
                <a:schemeClr val="lt1"/>
              </a:buClr>
              <a:buSzPts val="1400"/>
              <a:buChar char="•"/>
              <a:defRPr sz="1400"/>
            </a:lvl8pPr>
            <a:lvl9pPr indent="-317500" lvl="8" marL="4114800" algn="l">
              <a:lnSpc>
                <a:spcPct val="90000"/>
              </a:lnSpc>
              <a:spcBef>
                <a:spcPts val="800"/>
              </a:spcBef>
              <a:spcAft>
                <a:spcPts val="0"/>
              </a:spcAft>
              <a:buClr>
                <a:schemeClr val="lt1"/>
              </a:buClr>
              <a:buSzPts val="1400"/>
              <a:buChar char="•"/>
              <a:defRPr sz="1400"/>
            </a:lvl9pPr>
          </a:lstStyle>
          <a:p/>
        </p:txBody>
      </p:sp>
      <p:sp>
        <p:nvSpPr>
          <p:cNvPr id="41" name="Google Shape;41;p21"/>
          <p:cNvSpPr txBox="1"/>
          <p:nvPr>
            <p:ph idx="2" type="body"/>
          </p:nvPr>
        </p:nvSpPr>
        <p:spPr>
          <a:xfrm>
            <a:off x="6278880" y="1901952"/>
            <a:ext cx="4572000" cy="4123944"/>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Clr>
                <a:schemeClr val="lt1"/>
              </a:buClr>
              <a:buSzPts val="1600"/>
              <a:buChar char="•"/>
              <a:defRPr sz="2000"/>
            </a:lvl1pPr>
            <a:lvl2pPr indent="-320040" lvl="1" marL="914400" algn="l">
              <a:lnSpc>
                <a:spcPct val="90000"/>
              </a:lnSpc>
              <a:spcBef>
                <a:spcPts val="1000"/>
              </a:spcBef>
              <a:spcAft>
                <a:spcPts val="0"/>
              </a:spcAft>
              <a:buClr>
                <a:schemeClr val="lt1"/>
              </a:buClr>
              <a:buSzPts val="1440"/>
              <a:buChar char="•"/>
              <a:defRPr sz="1800"/>
            </a:lvl2pPr>
            <a:lvl3pPr indent="-309880" lvl="2" marL="1371600" algn="l">
              <a:lnSpc>
                <a:spcPct val="90000"/>
              </a:lnSpc>
              <a:spcBef>
                <a:spcPts val="800"/>
              </a:spcBef>
              <a:spcAft>
                <a:spcPts val="0"/>
              </a:spcAft>
              <a:buClr>
                <a:schemeClr val="lt1"/>
              </a:buClr>
              <a:buSzPts val="1280"/>
              <a:buChar char="•"/>
              <a:defRPr sz="1600"/>
            </a:lvl3pPr>
            <a:lvl4pPr indent="-299719" lvl="3" marL="1828800" algn="l">
              <a:lnSpc>
                <a:spcPct val="90000"/>
              </a:lnSpc>
              <a:spcBef>
                <a:spcPts val="800"/>
              </a:spcBef>
              <a:spcAft>
                <a:spcPts val="0"/>
              </a:spcAft>
              <a:buClr>
                <a:schemeClr val="lt1"/>
              </a:buClr>
              <a:buSzPts val="1120"/>
              <a:buChar char="•"/>
              <a:defRPr sz="1400"/>
            </a:lvl4pPr>
            <a:lvl5pPr indent="-299720" lvl="4" marL="2286000" algn="l">
              <a:lnSpc>
                <a:spcPct val="90000"/>
              </a:lnSpc>
              <a:spcBef>
                <a:spcPts val="800"/>
              </a:spcBef>
              <a:spcAft>
                <a:spcPts val="0"/>
              </a:spcAft>
              <a:buClr>
                <a:schemeClr val="lt1"/>
              </a:buClr>
              <a:buSzPts val="1120"/>
              <a:buChar char="•"/>
              <a:defRPr sz="1400"/>
            </a:lvl5pPr>
            <a:lvl6pPr indent="-317500" lvl="5" marL="2743200" algn="l">
              <a:lnSpc>
                <a:spcPct val="90000"/>
              </a:lnSpc>
              <a:spcBef>
                <a:spcPts val="800"/>
              </a:spcBef>
              <a:spcAft>
                <a:spcPts val="0"/>
              </a:spcAft>
              <a:buClr>
                <a:schemeClr val="lt1"/>
              </a:buClr>
              <a:buSzPts val="1400"/>
              <a:buChar char="•"/>
              <a:defRPr sz="1400"/>
            </a:lvl6pPr>
            <a:lvl7pPr indent="-317500" lvl="6" marL="3200400" algn="l">
              <a:lnSpc>
                <a:spcPct val="90000"/>
              </a:lnSpc>
              <a:spcBef>
                <a:spcPts val="800"/>
              </a:spcBef>
              <a:spcAft>
                <a:spcPts val="0"/>
              </a:spcAft>
              <a:buClr>
                <a:schemeClr val="lt1"/>
              </a:buClr>
              <a:buSzPts val="1400"/>
              <a:buChar char="•"/>
              <a:defRPr sz="1400"/>
            </a:lvl7pPr>
            <a:lvl8pPr indent="-317500" lvl="7" marL="3657600" algn="l">
              <a:lnSpc>
                <a:spcPct val="90000"/>
              </a:lnSpc>
              <a:spcBef>
                <a:spcPts val="800"/>
              </a:spcBef>
              <a:spcAft>
                <a:spcPts val="0"/>
              </a:spcAft>
              <a:buClr>
                <a:schemeClr val="lt1"/>
              </a:buClr>
              <a:buSzPts val="1400"/>
              <a:buChar char="•"/>
              <a:defRPr sz="1400"/>
            </a:lvl8pPr>
            <a:lvl9pPr indent="-317500" lvl="8" marL="4114800" algn="l">
              <a:lnSpc>
                <a:spcPct val="90000"/>
              </a:lnSpc>
              <a:spcBef>
                <a:spcPts val="800"/>
              </a:spcBef>
              <a:spcAft>
                <a:spcPts val="0"/>
              </a:spcAft>
              <a:buClr>
                <a:schemeClr val="lt1"/>
              </a:buClr>
              <a:buSzPts val="1400"/>
              <a:buChar char="•"/>
              <a:defRPr sz="1400"/>
            </a:lvl9pPr>
          </a:lstStyle>
          <a:p/>
        </p:txBody>
      </p:sp>
      <p:sp>
        <p:nvSpPr>
          <p:cNvPr id="42" name="Google Shape;42;p21"/>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p:cSld name="Comparação">
    <p:spTree>
      <p:nvGrpSpPr>
        <p:cNvPr id="45" name="Shape 45"/>
        <p:cNvGrpSpPr/>
        <p:nvPr/>
      </p:nvGrpSpPr>
      <p:grpSpPr>
        <a:xfrm>
          <a:off x="0" y="0"/>
          <a:ext cx="0" cy="0"/>
          <a:chOff x="0" y="0"/>
          <a:chExt cx="0" cy="0"/>
        </a:xfrm>
      </p:grpSpPr>
      <p:sp>
        <p:nvSpPr>
          <p:cNvPr id="46" name="Google Shape;46;p17"/>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 type="body"/>
          </p:nvPr>
        </p:nvSpPr>
        <p:spPr>
          <a:xfrm>
            <a:off x="1341120" y="1837464"/>
            <a:ext cx="4572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1600"/>
              <a:buNone/>
              <a:defRPr b="0" sz="2000" cap="none"/>
            </a:lvl1pPr>
            <a:lvl2pPr indent="-228600" lvl="1" marL="914400" algn="l">
              <a:lnSpc>
                <a:spcPct val="90000"/>
              </a:lnSpc>
              <a:spcBef>
                <a:spcPts val="1000"/>
              </a:spcBef>
              <a:spcAft>
                <a:spcPts val="0"/>
              </a:spcAft>
              <a:buClr>
                <a:schemeClr val="lt1"/>
              </a:buClr>
              <a:buSzPts val="1600"/>
              <a:buNone/>
              <a:defRPr b="1" sz="2000"/>
            </a:lvl2pPr>
            <a:lvl3pPr indent="-228600" lvl="2" marL="1371600" algn="l">
              <a:lnSpc>
                <a:spcPct val="90000"/>
              </a:lnSpc>
              <a:spcBef>
                <a:spcPts val="800"/>
              </a:spcBef>
              <a:spcAft>
                <a:spcPts val="0"/>
              </a:spcAft>
              <a:buClr>
                <a:schemeClr val="lt1"/>
              </a:buClr>
              <a:buSzPts val="1440"/>
              <a:buNone/>
              <a:defRPr b="1" sz="1800"/>
            </a:lvl3pPr>
            <a:lvl4pPr indent="-228600" lvl="3" marL="1828800" algn="l">
              <a:lnSpc>
                <a:spcPct val="90000"/>
              </a:lnSpc>
              <a:spcBef>
                <a:spcPts val="800"/>
              </a:spcBef>
              <a:spcAft>
                <a:spcPts val="0"/>
              </a:spcAft>
              <a:buClr>
                <a:schemeClr val="lt1"/>
              </a:buClr>
              <a:buSzPts val="1280"/>
              <a:buNone/>
              <a:defRPr b="1" sz="1600"/>
            </a:lvl4pPr>
            <a:lvl5pPr indent="-228600" lvl="4" marL="2286000" algn="l">
              <a:lnSpc>
                <a:spcPct val="90000"/>
              </a:lnSpc>
              <a:spcBef>
                <a:spcPts val="800"/>
              </a:spcBef>
              <a:spcAft>
                <a:spcPts val="0"/>
              </a:spcAft>
              <a:buClr>
                <a:schemeClr val="lt1"/>
              </a:buClr>
              <a:buSzPts val="128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800"/>
              </a:spcBef>
              <a:spcAft>
                <a:spcPts val="0"/>
              </a:spcAft>
              <a:buClr>
                <a:schemeClr val="lt1"/>
              </a:buClr>
              <a:buSzPts val="1600"/>
              <a:buNone/>
              <a:defRPr b="1" sz="1600"/>
            </a:lvl7pPr>
            <a:lvl8pPr indent="-228600" lvl="7" marL="3657600" algn="l">
              <a:lnSpc>
                <a:spcPct val="90000"/>
              </a:lnSpc>
              <a:spcBef>
                <a:spcPts val="800"/>
              </a:spcBef>
              <a:spcAft>
                <a:spcPts val="0"/>
              </a:spcAft>
              <a:buClr>
                <a:schemeClr val="lt1"/>
              </a:buClr>
              <a:buSzPts val="1600"/>
              <a:buNone/>
              <a:defRPr b="1" sz="1600"/>
            </a:lvl8pPr>
            <a:lvl9pPr indent="-228600" lvl="8" marL="4114800" algn="l">
              <a:lnSpc>
                <a:spcPct val="90000"/>
              </a:lnSpc>
              <a:spcBef>
                <a:spcPts val="800"/>
              </a:spcBef>
              <a:spcAft>
                <a:spcPts val="0"/>
              </a:spcAft>
              <a:buClr>
                <a:schemeClr val="lt1"/>
              </a:buClr>
              <a:buSzPts val="1600"/>
              <a:buNone/>
              <a:defRPr b="1" sz="1600"/>
            </a:lvl9pPr>
          </a:lstStyle>
          <a:p/>
        </p:txBody>
      </p:sp>
      <p:sp>
        <p:nvSpPr>
          <p:cNvPr id="48" name="Google Shape;48;p17"/>
          <p:cNvSpPr txBox="1"/>
          <p:nvPr>
            <p:ph idx="2" type="body"/>
          </p:nvPr>
        </p:nvSpPr>
        <p:spPr>
          <a:xfrm>
            <a:off x="1341120" y="2740732"/>
            <a:ext cx="4572000" cy="3288847"/>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sz="1800"/>
            </a:lvl1pPr>
            <a:lvl2pPr indent="-309880" lvl="1" marL="914400" algn="l">
              <a:lnSpc>
                <a:spcPct val="90000"/>
              </a:lnSpc>
              <a:spcBef>
                <a:spcPts val="1000"/>
              </a:spcBef>
              <a:spcAft>
                <a:spcPts val="0"/>
              </a:spcAft>
              <a:buClr>
                <a:schemeClr val="lt1"/>
              </a:buClr>
              <a:buSzPts val="1280"/>
              <a:buChar char="•"/>
              <a:defRPr sz="1600"/>
            </a:lvl2pPr>
            <a:lvl3pPr indent="-299719" lvl="2" marL="1371600" algn="l">
              <a:lnSpc>
                <a:spcPct val="90000"/>
              </a:lnSpc>
              <a:spcBef>
                <a:spcPts val="800"/>
              </a:spcBef>
              <a:spcAft>
                <a:spcPts val="0"/>
              </a:spcAft>
              <a:buClr>
                <a:schemeClr val="lt1"/>
              </a:buClr>
              <a:buSzPts val="1120"/>
              <a:buChar char="•"/>
              <a:defRPr sz="1400"/>
            </a:lvl3pPr>
            <a:lvl4pPr indent="-289560" lvl="3" marL="1828800" algn="l">
              <a:lnSpc>
                <a:spcPct val="90000"/>
              </a:lnSpc>
              <a:spcBef>
                <a:spcPts val="800"/>
              </a:spcBef>
              <a:spcAft>
                <a:spcPts val="0"/>
              </a:spcAft>
              <a:buClr>
                <a:schemeClr val="lt1"/>
              </a:buClr>
              <a:buSzPts val="960"/>
              <a:buChar char="•"/>
              <a:defRPr sz="1200"/>
            </a:lvl4pPr>
            <a:lvl5pPr indent="-289560" lvl="4" marL="2286000" algn="l">
              <a:lnSpc>
                <a:spcPct val="90000"/>
              </a:lnSpc>
              <a:spcBef>
                <a:spcPts val="800"/>
              </a:spcBef>
              <a:spcAft>
                <a:spcPts val="0"/>
              </a:spcAft>
              <a:buClr>
                <a:schemeClr val="lt1"/>
              </a:buClr>
              <a:buSzPts val="960"/>
              <a:buChar char="•"/>
              <a:defRPr sz="1200"/>
            </a:lvl5pPr>
            <a:lvl6pPr indent="-304800" lvl="5" marL="2743200" algn="l">
              <a:lnSpc>
                <a:spcPct val="90000"/>
              </a:lnSpc>
              <a:spcBef>
                <a:spcPts val="800"/>
              </a:spcBef>
              <a:spcAft>
                <a:spcPts val="0"/>
              </a:spcAft>
              <a:buClr>
                <a:schemeClr val="lt1"/>
              </a:buClr>
              <a:buSzPts val="1200"/>
              <a:buChar char="•"/>
              <a:defRPr sz="1200"/>
            </a:lvl6pPr>
            <a:lvl7pPr indent="-304800" lvl="6" marL="3200400" algn="l">
              <a:lnSpc>
                <a:spcPct val="90000"/>
              </a:lnSpc>
              <a:spcBef>
                <a:spcPts val="800"/>
              </a:spcBef>
              <a:spcAft>
                <a:spcPts val="0"/>
              </a:spcAft>
              <a:buClr>
                <a:schemeClr val="lt1"/>
              </a:buClr>
              <a:buSzPts val="1200"/>
              <a:buChar char="•"/>
              <a:defRPr sz="1200"/>
            </a:lvl7pPr>
            <a:lvl8pPr indent="-304800" lvl="7" marL="3657600" algn="l">
              <a:lnSpc>
                <a:spcPct val="90000"/>
              </a:lnSpc>
              <a:spcBef>
                <a:spcPts val="800"/>
              </a:spcBef>
              <a:spcAft>
                <a:spcPts val="0"/>
              </a:spcAft>
              <a:buClr>
                <a:schemeClr val="lt1"/>
              </a:buClr>
              <a:buSzPts val="1200"/>
              <a:buChar char="•"/>
              <a:defRPr sz="1200"/>
            </a:lvl8pPr>
            <a:lvl9pPr indent="-304800" lvl="8" marL="4114800" algn="l">
              <a:lnSpc>
                <a:spcPct val="90000"/>
              </a:lnSpc>
              <a:spcBef>
                <a:spcPts val="800"/>
              </a:spcBef>
              <a:spcAft>
                <a:spcPts val="0"/>
              </a:spcAft>
              <a:buClr>
                <a:schemeClr val="lt1"/>
              </a:buClr>
              <a:buSzPts val="1200"/>
              <a:buChar char="•"/>
              <a:defRPr sz="1200"/>
            </a:lvl9pPr>
          </a:lstStyle>
          <a:p/>
        </p:txBody>
      </p:sp>
      <p:sp>
        <p:nvSpPr>
          <p:cNvPr id="49" name="Google Shape;49;p17"/>
          <p:cNvSpPr txBox="1"/>
          <p:nvPr>
            <p:ph idx="3" type="body"/>
          </p:nvPr>
        </p:nvSpPr>
        <p:spPr>
          <a:xfrm>
            <a:off x="6278880" y="1837464"/>
            <a:ext cx="4572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1600"/>
              <a:buNone/>
              <a:defRPr b="0" sz="2000" cap="none"/>
            </a:lvl1pPr>
            <a:lvl2pPr indent="-228600" lvl="1" marL="914400" algn="l">
              <a:lnSpc>
                <a:spcPct val="90000"/>
              </a:lnSpc>
              <a:spcBef>
                <a:spcPts val="1000"/>
              </a:spcBef>
              <a:spcAft>
                <a:spcPts val="0"/>
              </a:spcAft>
              <a:buClr>
                <a:schemeClr val="lt1"/>
              </a:buClr>
              <a:buSzPts val="1600"/>
              <a:buNone/>
              <a:defRPr b="1" sz="2000"/>
            </a:lvl2pPr>
            <a:lvl3pPr indent="-228600" lvl="2" marL="1371600" algn="l">
              <a:lnSpc>
                <a:spcPct val="90000"/>
              </a:lnSpc>
              <a:spcBef>
                <a:spcPts val="800"/>
              </a:spcBef>
              <a:spcAft>
                <a:spcPts val="0"/>
              </a:spcAft>
              <a:buClr>
                <a:schemeClr val="lt1"/>
              </a:buClr>
              <a:buSzPts val="1440"/>
              <a:buNone/>
              <a:defRPr b="1" sz="1800"/>
            </a:lvl3pPr>
            <a:lvl4pPr indent="-228600" lvl="3" marL="1828800" algn="l">
              <a:lnSpc>
                <a:spcPct val="90000"/>
              </a:lnSpc>
              <a:spcBef>
                <a:spcPts val="800"/>
              </a:spcBef>
              <a:spcAft>
                <a:spcPts val="0"/>
              </a:spcAft>
              <a:buClr>
                <a:schemeClr val="lt1"/>
              </a:buClr>
              <a:buSzPts val="1280"/>
              <a:buNone/>
              <a:defRPr b="1" sz="1600"/>
            </a:lvl4pPr>
            <a:lvl5pPr indent="-228600" lvl="4" marL="2286000" algn="l">
              <a:lnSpc>
                <a:spcPct val="90000"/>
              </a:lnSpc>
              <a:spcBef>
                <a:spcPts val="800"/>
              </a:spcBef>
              <a:spcAft>
                <a:spcPts val="0"/>
              </a:spcAft>
              <a:buClr>
                <a:schemeClr val="lt1"/>
              </a:buClr>
              <a:buSzPts val="128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800"/>
              </a:spcBef>
              <a:spcAft>
                <a:spcPts val="0"/>
              </a:spcAft>
              <a:buClr>
                <a:schemeClr val="lt1"/>
              </a:buClr>
              <a:buSzPts val="1600"/>
              <a:buNone/>
              <a:defRPr b="1" sz="1600"/>
            </a:lvl7pPr>
            <a:lvl8pPr indent="-228600" lvl="7" marL="3657600" algn="l">
              <a:lnSpc>
                <a:spcPct val="90000"/>
              </a:lnSpc>
              <a:spcBef>
                <a:spcPts val="800"/>
              </a:spcBef>
              <a:spcAft>
                <a:spcPts val="0"/>
              </a:spcAft>
              <a:buClr>
                <a:schemeClr val="lt1"/>
              </a:buClr>
              <a:buSzPts val="1600"/>
              <a:buNone/>
              <a:defRPr b="1" sz="1600"/>
            </a:lvl8pPr>
            <a:lvl9pPr indent="-228600" lvl="8" marL="4114800" algn="l">
              <a:lnSpc>
                <a:spcPct val="90000"/>
              </a:lnSpc>
              <a:spcBef>
                <a:spcPts val="800"/>
              </a:spcBef>
              <a:spcAft>
                <a:spcPts val="0"/>
              </a:spcAft>
              <a:buClr>
                <a:schemeClr val="lt1"/>
              </a:buClr>
              <a:buSzPts val="1600"/>
              <a:buNone/>
              <a:defRPr b="1" sz="1600"/>
            </a:lvl9pPr>
          </a:lstStyle>
          <a:p/>
        </p:txBody>
      </p:sp>
      <p:sp>
        <p:nvSpPr>
          <p:cNvPr id="50" name="Google Shape;50;p17"/>
          <p:cNvSpPr txBox="1"/>
          <p:nvPr>
            <p:ph idx="4" type="body"/>
          </p:nvPr>
        </p:nvSpPr>
        <p:spPr>
          <a:xfrm>
            <a:off x="6278880" y="2740732"/>
            <a:ext cx="4572000" cy="3288847"/>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Clr>
                <a:schemeClr val="lt1"/>
              </a:buClr>
              <a:buSzPts val="1440"/>
              <a:buChar char="•"/>
              <a:defRPr sz="1800"/>
            </a:lvl1pPr>
            <a:lvl2pPr indent="-309880" lvl="1" marL="914400" algn="l">
              <a:lnSpc>
                <a:spcPct val="90000"/>
              </a:lnSpc>
              <a:spcBef>
                <a:spcPts val="1000"/>
              </a:spcBef>
              <a:spcAft>
                <a:spcPts val="0"/>
              </a:spcAft>
              <a:buClr>
                <a:schemeClr val="lt1"/>
              </a:buClr>
              <a:buSzPts val="1280"/>
              <a:buChar char="•"/>
              <a:defRPr sz="1600"/>
            </a:lvl2pPr>
            <a:lvl3pPr indent="-299719" lvl="2" marL="1371600" algn="l">
              <a:lnSpc>
                <a:spcPct val="90000"/>
              </a:lnSpc>
              <a:spcBef>
                <a:spcPts val="800"/>
              </a:spcBef>
              <a:spcAft>
                <a:spcPts val="0"/>
              </a:spcAft>
              <a:buClr>
                <a:schemeClr val="lt1"/>
              </a:buClr>
              <a:buSzPts val="1120"/>
              <a:buChar char="•"/>
              <a:defRPr sz="1400"/>
            </a:lvl3pPr>
            <a:lvl4pPr indent="-289560" lvl="3" marL="1828800" algn="l">
              <a:lnSpc>
                <a:spcPct val="90000"/>
              </a:lnSpc>
              <a:spcBef>
                <a:spcPts val="800"/>
              </a:spcBef>
              <a:spcAft>
                <a:spcPts val="0"/>
              </a:spcAft>
              <a:buClr>
                <a:schemeClr val="lt1"/>
              </a:buClr>
              <a:buSzPts val="960"/>
              <a:buChar char="•"/>
              <a:defRPr sz="1200"/>
            </a:lvl4pPr>
            <a:lvl5pPr indent="-289560" lvl="4" marL="2286000" algn="l">
              <a:lnSpc>
                <a:spcPct val="90000"/>
              </a:lnSpc>
              <a:spcBef>
                <a:spcPts val="800"/>
              </a:spcBef>
              <a:spcAft>
                <a:spcPts val="0"/>
              </a:spcAft>
              <a:buClr>
                <a:schemeClr val="lt1"/>
              </a:buClr>
              <a:buSzPts val="960"/>
              <a:buChar char="•"/>
              <a:defRPr sz="1200"/>
            </a:lvl5pPr>
            <a:lvl6pPr indent="-304800" lvl="5" marL="2743200" algn="l">
              <a:lnSpc>
                <a:spcPct val="90000"/>
              </a:lnSpc>
              <a:spcBef>
                <a:spcPts val="800"/>
              </a:spcBef>
              <a:spcAft>
                <a:spcPts val="0"/>
              </a:spcAft>
              <a:buClr>
                <a:schemeClr val="lt1"/>
              </a:buClr>
              <a:buSzPts val="1200"/>
              <a:buChar char="•"/>
              <a:defRPr sz="1200"/>
            </a:lvl6pPr>
            <a:lvl7pPr indent="-304800" lvl="6" marL="3200400" algn="l">
              <a:lnSpc>
                <a:spcPct val="90000"/>
              </a:lnSpc>
              <a:spcBef>
                <a:spcPts val="800"/>
              </a:spcBef>
              <a:spcAft>
                <a:spcPts val="0"/>
              </a:spcAft>
              <a:buClr>
                <a:schemeClr val="lt1"/>
              </a:buClr>
              <a:buSzPts val="1200"/>
              <a:buChar char="•"/>
              <a:defRPr sz="1200"/>
            </a:lvl7pPr>
            <a:lvl8pPr indent="-304800" lvl="7" marL="3657600" algn="l">
              <a:lnSpc>
                <a:spcPct val="90000"/>
              </a:lnSpc>
              <a:spcBef>
                <a:spcPts val="800"/>
              </a:spcBef>
              <a:spcAft>
                <a:spcPts val="0"/>
              </a:spcAft>
              <a:buClr>
                <a:schemeClr val="lt1"/>
              </a:buClr>
              <a:buSzPts val="1200"/>
              <a:buChar char="•"/>
              <a:defRPr sz="1200"/>
            </a:lvl8pPr>
            <a:lvl9pPr indent="-304800" lvl="8" marL="4114800" algn="l">
              <a:lnSpc>
                <a:spcPct val="90000"/>
              </a:lnSpc>
              <a:spcBef>
                <a:spcPts val="800"/>
              </a:spcBef>
              <a:spcAft>
                <a:spcPts val="0"/>
              </a:spcAft>
              <a:buClr>
                <a:schemeClr val="lt1"/>
              </a:buClr>
              <a:buSzPts val="1200"/>
              <a:buChar char="•"/>
              <a:defRPr sz="1200"/>
            </a:lvl9pPr>
          </a:lstStyle>
          <a:p/>
        </p:txBody>
      </p:sp>
      <p:sp>
        <p:nvSpPr>
          <p:cNvPr id="51" name="Google Shape;51;p17"/>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o Título" type="titleOnly">
  <p:cSld name="TITLE_ONLY">
    <p:spTree>
      <p:nvGrpSpPr>
        <p:cNvPr id="54" name="Shape 54"/>
        <p:cNvGrpSpPr/>
        <p:nvPr/>
      </p:nvGrpSpPr>
      <p:grpSpPr>
        <a:xfrm>
          <a:off x="0" y="0"/>
          <a:ext cx="0" cy="0"/>
          <a:chOff x="0" y="0"/>
          <a:chExt cx="0" cy="0"/>
        </a:xfrm>
      </p:grpSpPr>
      <p:sp>
        <p:nvSpPr>
          <p:cNvPr id="55" name="Google Shape;55;p18"/>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showMasterSp="0" type="secHead">
  <p:cSld name="SECTION_HEADER">
    <p:spTree>
      <p:nvGrpSpPr>
        <p:cNvPr id="59" name="Shape 59"/>
        <p:cNvGrpSpPr/>
        <p:nvPr/>
      </p:nvGrpSpPr>
      <p:grpSpPr>
        <a:xfrm>
          <a:off x="0" y="0"/>
          <a:ext cx="0" cy="0"/>
          <a:chOff x="0" y="0"/>
          <a:chExt cx="0" cy="0"/>
        </a:xfrm>
      </p:grpSpPr>
      <p:sp>
        <p:nvSpPr>
          <p:cNvPr id="60" name="Google Shape;60;p19"/>
          <p:cNvSpPr/>
          <p:nvPr/>
        </p:nvSpPr>
        <p:spPr>
          <a:xfrm>
            <a:off x="0" y="274320"/>
            <a:ext cx="12192000" cy="63093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19"/>
          <p:cNvSpPr txBox="1"/>
          <p:nvPr>
            <p:ph type="title"/>
          </p:nvPr>
        </p:nvSpPr>
        <p:spPr>
          <a:xfrm>
            <a:off x="1295400" y="2130552"/>
            <a:ext cx="9601200" cy="2359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FFFF"/>
              </a:buClr>
              <a:buSzPts val="5400"/>
              <a:buFont typeface="Comic Sans MS"/>
              <a:buNone/>
              <a:defRPr sz="5400">
                <a:solidFill>
                  <a:srgbClr val="FFFFFF"/>
                </a:solidFill>
                <a:latin typeface="Comic Sans MS"/>
                <a:ea typeface="Comic Sans MS"/>
                <a:cs typeface="Comic Sans MS"/>
                <a:sym typeface="Comic Sans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 type="body"/>
          </p:nvPr>
        </p:nvSpPr>
        <p:spPr>
          <a:xfrm>
            <a:off x="1295400" y="4572000"/>
            <a:ext cx="9601200" cy="84124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Clr>
                <a:schemeClr val="lt1"/>
              </a:buClr>
              <a:buSzPts val="1600"/>
              <a:buNone/>
              <a:defRPr sz="2000" cap="none">
                <a:solidFill>
                  <a:schemeClr val="lt1"/>
                </a:solidFill>
              </a:defRPr>
            </a:lvl1pPr>
            <a:lvl2pPr indent="-228600" lvl="1" marL="914400" algn="l">
              <a:lnSpc>
                <a:spcPct val="90000"/>
              </a:lnSpc>
              <a:spcBef>
                <a:spcPts val="1000"/>
              </a:spcBef>
              <a:spcAft>
                <a:spcPts val="0"/>
              </a:spcAft>
              <a:buClr>
                <a:schemeClr val="lt1"/>
              </a:buClr>
              <a:buSzPts val="1440"/>
              <a:buNone/>
              <a:defRPr sz="1800">
                <a:solidFill>
                  <a:schemeClr val="lt1"/>
                </a:solidFill>
              </a:defRPr>
            </a:lvl2pPr>
            <a:lvl3pPr indent="-228600" lvl="2" marL="1371600" algn="l">
              <a:lnSpc>
                <a:spcPct val="90000"/>
              </a:lnSpc>
              <a:spcBef>
                <a:spcPts val="800"/>
              </a:spcBef>
              <a:spcAft>
                <a:spcPts val="0"/>
              </a:spcAft>
              <a:buClr>
                <a:schemeClr val="lt1"/>
              </a:buClr>
              <a:buSzPts val="1280"/>
              <a:buNone/>
              <a:defRPr sz="1600">
                <a:solidFill>
                  <a:schemeClr val="lt1"/>
                </a:solidFill>
              </a:defRPr>
            </a:lvl3pPr>
            <a:lvl4pPr indent="-228600" lvl="3" marL="1828800" algn="l">
              <a:lnSpc>
                <a:spcPct val="90000"/>
              </a:lnSpc>
              <a:spcBef>
                <a:spcPts val="800"/>
              </a:spcBef>
              <a:spcAft>
                <a:spcPts val="0"/>
              </a:spcAft>
              <a:buClr>
                <a:schemeClr val="lt1"/>
              </a:buClr>
              <a:buSzPts val="1120"/>
              <a:buNone/>
              <a:defRPr sz="1400">
                <a:solidFill>
                  <a:schemeClr val="lt1"/>
                </a:solidFill>
              </a:defRPr>
            </a:lvl4pPr>
            <a:lvl5pPr indent="-228600" lvl="4" marL="2286000" algn="l">
              <a:lnSpc>
                <a:spcPct val="90000"/>
              </a:lnSpc>
              <a:spcBef>
                <a:spcPts val="800"/>
              </a:spcBef>
              <a:spcAft>
                <a:spcPts val="0"/>
              </a:spcAft>
              <a:buClr>
                <a:schemeClr val="lt1"/>
              </a:buClr>
              <a:buSzPts val="1120"/>
              <a:buNone/>
              <a:defRPr sz="1400">
                <a:solidFill>
                  <a:schemeClr val="lt1"/>
                </a:solidFill>
              </a:defRPr>
            </a:lvl5pPr>
            <a:lvl6pPr indent="-228600" lvl="5" marL="2743200" algn="l">
              <a:lnSpc>
                <a:spcPct val="90000"/>
              </a:lnSpc>
              <a:spcBef>
                <a:spcPts val="800"/>
              </a:spcBef>
              <a:spcAft>
                <a:spcPts val="0"/>
              </a:spcAft>
              <a:buClr>
                <a:schemeClr val="lt1"/>
              </a:buClr>
              <a:buSzPts val="1400"/>
              <a:buNone/>
              <a:defRPr sz="1400">
                <a:solidFill>
                  <a:schemeClr val="lt1"/>
                </a:solidFill>
              </a:defRPr>
            </a:lvl6pPr>
            <a:lvl7pPr indent="-228600" lvl="6" marL="3200400" algn="l">
              <a:lnSpc>
                <a:spcPct val="90000"/>
              </a:lnSpc>
              <a:spcBef>
                <a:spcPts val="800"/>
              </a:spcBef>
              <a:spcAft>
                <a:spcPts val="0"/>
              </a:spcAft>
              <a:buClr>
                <a:schemeClr val="lt1"/>
              </a:buClr>
              <a:buSzPts val="1400"/>
              <a:buNone/>
              <a:defRPr sz="1400">
                <a:solidFill>
                  <a:schemeClr val="lt1"/>
                </a:solidFill>
              </a:defRPr>
            </a:lvl7pPr>
            <a:lvl8pPr indent="-228600" lvl="7" marL="3657600" algn="l">
              <a:lnSpc>
                <a:spcPct val="90000"/>
              </a:lnSpc>
              <a:spcBef>
                <a:spcPts val="800"/>
              </a:spcBef>
              <a:spcAft>
                <a:spcPts val="0"/>
              </a:spcAft>
              <a:buClr>
                <a:schemeClr val="lt1"/>
              </a:buClr>
              <a:buSzPts val="1400"/>
              <a:buNone/>
              <a:defRPr sz="1400">
                <a:solidFill>
                  <a:schemeClr val="lt1"/>
                </a:solidFill>
              </a:defRPr>
            </a:lvl8pPr>
            <a:lvl9pPr indent="-228600" lvl="8" marL="4114800" algn="l">
              <a:lnSpc>
                <a:spcPct val="90000"/>
              </a:lnSpc>
              <a:spcBef>
                <a:spcPts val="800"/>
              </a:spcBef>
              <a:spcAft>
                <a:spcPts val="0"/>
              </a:spcAft>
              <a:buClr>
                <a:schemeClr val="lt1"/>
              </a:buClr>
              <a:buSzPts val="1400"/>
              <a:buNone/>
              <a:defRPr sz="1400">
                <a:solidFill>
                  <a:schemeClr val="lt1"/>
                </a:solidFill>
              </a:defRPr>
            </a:lvl9pPr>
          </a:lstStyle>
          <a:p/>
        </p:txBody>
      </p:sp>
      <p:sp>
        <p:nvSpPr>
          <p:cNvPr id="63" name="Google Shape;63;p19"/>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
        <p:nvSpPr>
          <p:cNvPr id="66" name="Google Shape;66;p19"/>
          <p:cNvSpPr txBox="1"/>
          <p:nvPr/>
        </p:nvSpPr>
        <p:spPr>
          <a:xfrm>
            <a:off x="1316025" y="6667900"/>
            <a:ext cx="9226800" cy="17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7" name="Google Shape;67;p19"/>
          <p:cNvSpPr txBox="1"/>
          <p:nvPr/>
        </p:nvSpPr>
        <p:spPr>
          <a:xfrm>
            <a:off x="2649075" y="6602038"/>
            <a:ext cx="102345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alibri"/>
                <a:ea typeface="Calibri"/>
                <a:cs typeface="Calibri"/>
                <a:sym typeface="Calibri"/>
              </a:rPr>
              <a:t>Departamento de Engenharia Eletrônica e de Computação - Redes de Computadores I</a:t>
            </a:r>
            <a:endParaRPr b="0" i="0" sz="1400" u="none" cap="none" strike="noStrike">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
  <p:cSld name="CUSTOM">
    <p:spTree>
      <p:nvGrpSpPr>
        <p:cNvPr id="68" name="Shape 68"/>
        <p:cNvGrpSpPr/>
        <p:nvPr/>
      </p:nvGrpSpPr>
      <p:grpSpPr>
        <a:xfrm>
          <a:off x="0" y="0"/>
          <a:ext cx="0" cy="0"/>
          <a:chOff x="0" y="0"/>
          <a:chExt cx="0" cy="0"/>
        </a:xfrm>
      </p:grpSpPr>
      <p:sp>
        <p:nvSpPr>
          <p:cNvPr id="69" name="Google Shape;69;g5b12a8c2d9_1_98"/>
          <p:cNvSpPr txBox="1"/>
          <p:nvPr>
            <p:ph type="title"/>
          </p:nvPr>
        </p:nvSpPr>
        <p:spPr>
          <a:xfrm>
            <a:off x="1339533" y="668535"/>
            <a:ext cx="9509700" cy="12333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3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5b12a8c2d9_1_98"/>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rgbClr val="000000"/>
                </a:solidFill>
                <a:latin typeface="Comic Sans MS"/>
                <a:ea typeface="Comic Sans MS"/>
                <a:cs typeface="Comic Sans MS"/>
                <a:sym typeface="Comic Sans MS"/>
              </a:defRPr>
            </a:lvl1pPr>
            <a:lvl2pPr lvl="1" algn="r">
              <a:buNone/>
              <a:defRPr sz="1300">
                <a:solidFill>
                  <a:srgbClr val="000000"/>
                </a:solidFill>
                <a:latin typeface="Comic Sans MS"/>
                <a:ea typeface="Comic Sans MS"/>
                <a:cs typeface="Comic Sans MS"/>
                <a:sym typeface="Comic Sans MS"/>
              </a:defRPr>
            </a:lvl2pPr>
            <a:lvl3pPr lvl="2" algn="r">
              <a:buNone/>
              <a:defRPr sz="1300">
                <a:solidFill>
                  <a:srgbClr val="000000"/>
                </a:solidFill>
                <a:latin typeface="Comic Sans MS"/>
                <a:ea typeface="Comic Sans MS"/>
                <a:cs typeface="Comic Sans MS"/>
                <a:sym typeface="Comic Sans MS"/>
              </a:defRPr>
            </a:lvl3pPr>
            <a:lvl4pPr lvl="3" algn="r">
              <a:buNone/>
              <a:defRPr sz="1300">
                <a:solidFill>
                  <a:srgbClr val="000000"/>
                </a:solidFill>
                <a:latin typeface="Comic Sans MS"/>
                <a:ea typeface="Comic Sans MS"/>
                <a:cs typeface="Comic Sans MS"/>
                <a:sym typeface="Comic Sans MS"/>
              </a:defRPr>
            </a:lvl4pPr>
            <a:lvl5pPr lvl="4" algn="r">
              <a:buNone/>
              <a:defRPr sz="1300">
                <a:solidFill>
                  <a:srgbClr val="000000"/>
                </a:solidFill>
                <a:latin typeface="Comic Sans MS"/>
                <a:ea typeface="Comic Sans MS"/>
                <a:cs typeface="Comic Sans MS"/>
                <a:sym typeface="Comic Sans MS"/>
              </a:defRPr>
            </a:lvl5pPr>
            <a:lvl6pPr lvl="5" algn="r">
              <a:buNone/>
              <a:defRPr sz="1300">
                <a:solidFill>
                  <a:srgbClr val="000000"/>
                </a:solidFill>
                <a:latin typeface="Comic Sans MS"/>
                <a:ea typeface="Comic Sans MS"/>
                <a:cs typeface="Comic Sans MS"/>
                <a:sym typeface="Comic Sans MS"/>
              </a:defRPr>
            </a:lvl6pPr>
            <a:lvl7pPr lvl="6" algn="r">
              <a:buNone/>
              <a:defRPr sz="1300">
                <a:solidFill>
                  <a:srgbClr val="000000"/>
                </a:solidFill>
                <a:latin typeface="Comic Sans MS"/>
                <a:ea typeface="Comic Sans MS"/>
                <a:cs typeface="Comic Sans MS"/>
                <a:sym typeface="Comic Sans MS"/>
              </a:defRPr>
            </a:lvl7pPr>
            <a:lvl8pPr lvl="7" algn="r">
              <a:buNone/>
              <a:defRPr sz="1300">
                <a:solidFill>
                  <a:srgbClr val="000000"/>
                </a:solidFill>
                <a:latin typeface="Comic Sans MS"/>
                <a:ea typeface="Comic Sans MS"/>
                <a:cs typeface="Comic Sans MS"/>
                <a:sym typeface="Comic Sans MS"/>
              </a:defRPr>
            </a:lvl8pPr>
            <a:lvl9pPr lvl="8" algn="r">
              <a:buNone/>
              <a:defRPr sz="1300">
                <a:solidFill>
                  <a:srgbClr val="000000"/>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71" name="Shape 71"/>
        <p:cNvGrpSpPr/>
        <p:nvPr/>
      </p:nvGrpSpPr>
      <p:grpSpPr>
        <a:xfrm>
          <a:off x="0" y="0"/>
          <a:ext cx="0" cy="0"/>
          <a:chOff x="0" y="0"/>
          <a:chExt cx="0" cy="0"/>
        </a:xfrm>
      </p:grpSpPr>
      <p:sp>
        <p:nvSpPr>
          <p:cNvPr id="72" name="Google Shape;72;p22"/>
          <p:cNvSpPr txBox="1"/>
          <p:nvPr>
            <p:ph type="title"/>
          </p:nvPr>
        </p:nvSpPr>
        <p:spPr>
          <a:xfrm>
            <a:off x="7470648" y="2350008"/>
            <a:ext cx="420624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400"/>
              <a:buNone/>
              <a:defRPr b="0"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 type="body"/>
          </p:nvPr>
        </p:nvSpPr>
        <p:spPr>
          <a:xfrm>
            <a:off x="457200" y="758952"/>
            <a:ext cx="6629400" cy="5330952"/>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Clr>
                <a:schemeClr val="lt1"/>
              </a:buClr>
              <a:buSzPts val="1600"/>
              <a:buChar char="•"/>
              <a:defRPr sz="2000"/>
            </a:lvl1pPr>
            <a:lvl2pPr indent="-320040" lvl="1" marL="914400" algn="l">
              <a:lnSpc>
                <a:spcPct val="90000"/>
              </a:lnSpc>
              <a:spcBef>
                <a:spcPts val="1000"/>
              </a:spcBef>
              <a:spcAft>
                <a:spcPts val="0"/>
              </a:spcAft>
              <a:buClr>
                <a:schemeClr val="lt1"/>
              </a:buClr>
              <a:buSzPts val="1440"/>
              <a:buChar char="•"/>
              <a:defRPr sz="1800"/>
            </a:lvl2pPr>
            <a:lvl3pPr indent="-309880" lvl="2" marL="1371600" algn="l">
              <a:lnSpc>
                <a:spcPct val="90000"/>
              </a:lnSpc>
              <a:spcBef>
                <a:spcPts val="800"/>
              </a:spcBef>
              <a:spcAft>
                <a:spcPts val="0"/>
              </a:spcAft>
              <a:buClr>
                <a:schemeClr val="lt1"/>
              </a:buClr>
              <a:buSzPts val="1280"/>
              <a:buChar char="•"/>
              <a:defRPr sz="1600"/>
            </a:lvl3pPr>
            <a:lvl4pPr indent="-299719" lvl="3" marL="1828800" algn="l">
              <a:lnSpc>
                <a:spcPct val="90000"/>
              </a:lnSpc>
              <a:spcBef>
                <a:spcPts val="800"/>
              </a:spcBef>
              <a:spcAft>
                <a:spcPts val="0"/>
              </a:spcAft>
              <a:buClr>
                <a:schemeClr val="lt1"/>
              </a:buClr>
              <a:buSzPts val="1120"/>
              <a:buChar char="•"/>
              <a:defRPr sz="1400"/>
            </a:lvl4pPr>
            <a:lvl5pPr indent="-299720" lvl="4" marL="2286000" algn="l">
              <a:lnSpc>
                <a:spcPct val="90000"/>
              </a:lnSpc>
              <a:spcBef>
                <a:spcPts val="800"/>
              </a:spcBef>
              <a:spcAft>
                <a:spcPts val="0"/>
              </a:spcAft>
              <a:buClr>
                <a:schemeClr val="lt1"/>
              </a:buClr>
              <a:buSzPts val="1120"/>
              <a:buChar char="•"/>
              <a:defRPr sz="1400"/>
            </a:lvl5pPr>
            <a:lvl6pPr indent="-317500" lvl="5" marL="2743200" algn="l">
              <a:lnSpc>
                <a:spcPct val="90000"/>
              </a:lnSpc>
              <a:spcBef>
                <a:spcPts val="800"/>
              </a:spcBef>
              <a:spcAft>
                <a:spcPts val="0"/>
              </a:spcAft>
              <a:buClr>
                <a:schemeClr val="lt1"/>
              </a:buClr>
              <a:buSzPts val="1400"/>
              <a:buChar char="•"/>
              <a:defRPr sz="1400"/>
            </a:lvl6pPr>
            <a:lvl7pPr indent="-317500" lvl="6" marL="3200400" algn="l">
              <a:lnSpc>
                <a:spcPct val="90000"/>
              </a:lnSpc>
              <a:spcBef>
                <a:spcPts val="800"/>
              </a:spcBef>
              <a:spcAft>
                <a:spcPts val="0"/>
              </a:spcAft>
              <a:buClr>
                <a:schemeClr val="lt1"/>
              </a:buClr>
              <a:buSzPts val="1400"/>
              <a:buChar char="•"/>
              <a:defRPr sz="1400"/>
            </a:lvl7pPr>
            <a:lvl8pPr indent="-317500" lvl="7" marL="3657600" algn="l">
              <a:lnSpc>
                <a:spcPct val="90000"/>
              </a:lnSpc>
              <a:spcBef>
                <a:spcPts val="800"/>
              </a:spcBef>
              <a:spcAft>
                <a:spcPts val="0"/>
              </a:spcAft>
              <a:buClr>
                <a:schemeClr val="lt1"/>
              </a:buClr>
              <a:buSzPts val="1400"/>
              <a:buChar char="•"/>
              <a:defRPr sz="1400"/>
            </a:lvl8pPr>
            <a:lvl9pPr indent="-317500" lvl="8" marL="4114800" algn="l">
              <a:lnSpc>
                <a:spcPct val="90000"/>
              </a:lnSpc>
              <a:spcBef>
                <a:spcPts val="800"/>
              </a:spcBef>
              <a:spcAft>
                <a:spcPts val="0"/>
              </a:spcAft>
              <a:buClr>
                <a:schemeClr val="lt1"/>
              </a:buClr>
              <a:buSzPts val="1400"/>
              <a:buChar char="•"/>
              <a:defRPr sz="1400"/>
            </a:lvl9pPr>
          </a:lstStyle>
          <a:p/>
        </p:txBody>
      </p:sp>
      <p:sp>
        <p:nvSpPr>
          <p:cNvPr id="74" name="Google Shape;74;p22"/>
          <p:cNvSpPr txBox="1"/>
          <p:nvPr>
            <p:ph idx="2" type="body"/>
          </p:nvPr>
        </p:nvSpPr>
        <p:spPr>
          <a:xfrm>
            <a:off x="7470648" y="4361688"/>
            <a:ext cx="420624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1280"/>
              <a:buNone/>
              <a:defRPr sz="1600"/>
            </a:lvl1pPr>
            <a:lvl2pPr indent="-228600" lvl="1" marL="914400" algn="l">
              <a:lnSpc>
                <a:spcPct val="90000"/>
              </a:lnSpc>
              <a:spcBef>
                <a:spcPts val="1000"/>
              </a:spcBef>
              <a:spcAft>
                <a:spcPts val="0"/>
              </a:spcAft>
              <a:buClr>
                <a:schemeClr val="lt1"/>
              </a:buClr>
              <a:buSzPts val="960"/>
              <a:buNone/>
              <a:defRPr sz="1200"/>
            </a:lvl2pPr>
            <a:lvl3pPr indent="-228600" lvl="2" marL="1371600" algn="l">
              <a:lnSpc>
                <a:spcPct val="90000"/>
              </a:lnSpc>
              <a:spcBef>
                <a:spcPts val="800"/>
              </a:spcBef>
              <a:spcAft>
                <a:spcPts val="0"/>
              </a:spcAft>
              <a:buClr>
                <a:schemeClr val="lt1"/>
              </a:buClr>
              <a:buSzPts val="800"/>
              <a:buNone/>
              <a:defRPr sz="1000"/>
            </a:lvl3pPr>
            <a:lvl4pPr indent="-228600" lvl="3" marL="1828800" algn="l">
              <a:lnSpc>
                <a:spcPct val="90000"/>
              </a:lnSpc>
              <a:spcBef>
                <a:spcPts val="800"/>
              </a:spcBef>
              <a:spcAft>
                <a:spcPts val="0"/>
              </a:spcAft>
              <a:buClr>
                <a:schemeClr val="lt1"/>
              </a:buClr>
              <a:buSzPts val="720"/>
              <a:buNone/>
              <a:defRPr sz="900"/>
            </a:lvl4pPr>
            <a:lvl5pPr indent="-228600" lvl="4" marL="2286000" algn="l">
              <a:lnSpc>
                <a:spcPct val="90000"/>
              </a:lnSpc>
              <a:spcBef>
                <a:spcPts val="800"/>
              </a:spcBef>
              <a:spcAft>
                <a:spcPts val="0"/>
              </a:spcAft>
              <a:buClr>
                <a:schemeClr val="lt1"/>
              </a:buClr>
              <a:buSzPts val="720"/>
              <a:buNone/>
              <a:defRPr sz="900"/>
            </a:lvl5pPr>
            <a:lvl6pPr indent="-228600" lvl="5" marL="2743200" algn="l">
              <a:lnSpc>
                <a:spcPct val="90000"/>
              </a:lnSpc>
              <a:spcBef>
                <a:spcPts val="800"/>
              </a:spcBef>
              <a:spcAft>
                <a:spcPts val="0"/>
              </a:spcAft>
              <a:buClr>
                <a:schemeClr val="lt1"/>
              </a:buClr>
              <a:buSzPts val="900"/>
              <a:buNone/>
              <a:defRPr sz="900"/>
            </a:lvl6pPr>
            <a:lvl7pPr indent="-228600" lvl="6" marL="3200400" algn="l">
              <a:lnSpc>
                <a:spcPct val="90000"/>
              </a:lnSpc>
              <a:spcBef>
                <a:spcPts val="800"/>
              </a:spcBef>
              <a:spcAft>
                <a:spcPts val="0"/>
              </a:spcAft>
              <a:buClr>
                <a:schemeClr val="lt1"/>
              </a:buClr>
              <a:buSzPts val="900"/>
              <a:buNone/>
              <a:defRPr sz="900"/>
            </a:lvl7pPr>
            <a:lvl8pPr indent="-228600" lvl="7" marL="3657600" algn="l">
              <a:lnSpc>
                <a:spcPct val="90000"/>
              </a:lnSpc>
              <a:spcBef>
                <a:spcPts val="800"/>
              </a:spcBef>
              <a:spcAft>
                <a:spcPts val="0"/>
              </a:spcAft>
              <a:buClr>
                <a:schemeClr val="lt1"/>
              </a:buClr>
              <a:buSzPts val="900"/>
              <a:buNone/>
              <a:defRPr sz="900"/>
            </a:lvl8pPr>
            <a:lvl9pPr indent="-228600" lvl="8" marL="4114800" algn="l">
              <a:lnSpc>
                <a:spcPct val="90000"/>
              </a:lnSpc>
              <a:spcBef>
                <a:spcPts val="800"/>
              </a:spcBef>
              <a:spcAft>
                <a:spcPts val="0"/>
              </a:spcAft>
              <a:buClr>
                <a:schemeClr val="lt1"/>
              </a:buClr>
              <a:buSzPts val="900"/>
              <a:buNone/>
              <a:defRPr sz="900"/>
            </a:lvl9pPr>
          </a:lstStyle>
          <a:p/>
        </p:txBody>
      </p:sp>
      <p:sp>
        <p:nvSpPr>
          <p:cNvPr id="75" name="Google Shape;75;p22"/>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4"/>
          <p:cNvSpPr/>
          <p:nvPr/>
        </p:nvSpPr>
        <p:spPr>
          <a:xfrm>
            <a:off x="0" y="6583680"/>
            <a:ext cx="12188826" cy="27432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14"/>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000000"/>
              </a:buClr>
              <a:buSzPts val="3400"/>
              <a:buFont typeface="Comic Sans MS"/>
              <a:buNone/>
              <a:defRPr b="0" i="0" sz="3400" u="none" cap="none" strike="noStrike">
                <a:solidFill>
                  <a:srgbClr val="000000"/>
                </a:solidFill>
                <a:latin typeface="Comic Sans MS"/>
                <a:ea typeface="Comic Sans MS"/>
                <a:cs typeface="Comic Sans MS"/>
                <a:sym typeface="Comic Sans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4"/>
          <p:cNvSpPr txBox="1"/>
          <p:nvPr>
            <p:ph idx="1" type="body"/>
          </p:nvPr>
        </p:nvSpPr>
        <p:spPr>
          <a:xfrm>
            <a:off x="1339495" y="1820327"/>
            <a:ext cx="9509700" cy="412770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800"/>
              </a:spcBef>
              <a:spcAft>
                <a:spcPts val="0"/>
              </a:spcAft>
              <a:buClr>
                <a:srgbClr val="000000"/>
              </a:buClr>
              <a:buSzPts val="1600"/>
              <a:buFont typeface="Comic Sans MS"/>
              <a:buChar char="•"/>
              <a:defRPr b="0" i="0" sz="2000" u="none" cap="none" strike="noStrike">
                <a:solidFill>
                  <a:srgbClr val="000000"/>
                </a:solidFill>
                <a:latin typeface="Comic Sans MS"/>
                <a:ea typeface="Comic Sans MS"/>
                <a:cs typeface="Comic Sans MS"/>
                <a:sym typeface="Comic Sans MS"/>
              </a:defRPr>
            </a:lvl1pPr>
            <a:lvl2pPr indent="-320040" lvl="1" marL="914400" marR="0" rtl="0" algn="l">
              <a:lnSpc>
                <a:spcPct val="90000"/>
              </a:lnSpc>
              <a:spcBef>
                <a:spcPts val="1000"/>
              </a:spcBef>
              <a:spcAft>
                <a:spcPts val="0"/>
              </a:spcAft>
              <a:buClr>
                <a:srgbClr val="000000"/>
              </a:buClr>
              <a:buSzPts val="1440"/>
              <a:buFont typeface="Comic Sans MS"/>
              <a:buChar char="•"/>
              <a:defRPr b="0" i="0" sz="1800" u="none" cap="none" strike="noStrike">
                <a:solidFill>
                  <a:srgbClr val="000000"/>
                </a:solidFill>
                <a:latin typeface="Comic Sans MS"/>
                <a:ea typeface="Comic Sans MS"/>
                <a:cs typeface="Comic Sans MS"/>
                <a:sym typeface="Comic Sans MS"/>
              </a:defRPr>
            </a:lvl2pPr>
            <a:lvl3pPr indent="-309880" lvl="2" marL="1371600" marR="0" rtl="0" algn="l">
              <a:lnSpc>
                <a:spcPct val="90000"/>
              </a:lnSpc>
              <a:spcBef>
                <a:spcPts val="800"/>
              </a:spcBef>
              <a:spcAft>
                <a:spcPts val="0"/>
              </a:spcAft>
              <a:buClr>
                <a:srgbClr val="000000"/>
              </a:buClr>
              <a:buSzPts val="1280"/>
              <a:buFont typeface="Comic Sans MS"/>
              <a:buChar char="•"/>
              <a:defRPr b="0" i="0" sz="1600" u="none" cap="none" strike="noStrike">
                <a:solidFill>
                  <a:srgbClr val="000000"/>
                </a:solidFill>
                <a:latin typeface="Comic Sans MS"/>
                <a:ea typeface="Comic Sans MS"/>
                <a:cs typeface="Comic Sans MS"/>
                <a:sym typeface="Comic Sans MS"/>
              </a:defRPr>
            </a:lvl3pPr>
            <a:lvl4pPr indent="-299719" lvl="3" marL="1828800" marR="0" rtl="0" algn="l">
              <a:lnSpc>
                <a:spcPct val="90000"/>
              </a:lnSpc>
              <a:spcBef>
                <a:spcPts val="800"/>
              </a:spcBef>
              <a:spcAft>
                <a:spcPts val="0"/>
              </a:spcAft>
              <a:buClr>
                <a:srgbClr val="000000"/>
              </a:buClr>
              <a:buSzPts val="1120"/>
              <a:buFont typeface="Comic Sans MS"/>
              <a:buChar char="•"/>
              <a:defRPr b="0" i="0" sz="1400" u="none" cap="none" strike="noStrike">
                <a:solidFill>
                  <a:srgbClr val="000000"/>
                </a:solidFill>
                <a:latin typeface="Comic Sans MS"/>
                <a:ea typeface="Comic Sans MS"/>
                <a:cs typeface="Comic Sans MS"/>
                <a:sym typeface="Comic Sans MS"/>
              </a:defRPr>
            </a:lvl4pPr>
            <a:lvl5pPr indent="-299720" lvl="4" marL="2286000" marR="0" rtl="0" algn="l">
              <a:lnSpc>
                <a:spcPct val="90000"/>
              </a:lnSpc>
              <a:spcBef>
                <a:spcPts val="800"/>
              </a:spcBef>
              <a:spcAft>
                <a:spcPts val="0"/>
              </a:spcAft>
              <a:buClr>
                <a:srgbClr val="000000"/>
              </a:buClr>
              <a:buSzPts val="1120"/>
              <a:buFont typeface="Comic Sans MS"/>
              <a:buChar char="•"/>
              <a:defRPr b="0" i="0" sz="1400" u="none" cap="none" strike="noStrike">
                <a:solidFill>
                  <a:srgbClr val="000000"/>
                </a:solidFill>
                <a:latin typeface="Comic Sans MS"/>
                <a:ea typeface="Comic Sans MS"/>
                <a:cs typeface="Comic Sans MS"/>
                <a:sym typeface="Comic Sans MS"/>
              </a:defRPr>
            </a:lvl5pPr>
            <a:lvl6pPr indent="-317500" lvl="5" marL="2743200" marR="0" rtl="0" algn="l">
              <a:lnSpc>
                <a:spcPct val="90000"/>
              </a:lnSpc>
              <a:spcBef>
                <a:spcPts val="800"/>
              </a:spcBef>
              <a:spcAft>
                <a:spcPts val="0"/>
              </a:spcAft>
              <a:buClr>
                <a:srgbClr val="000000"/>
              </a:buClr>
              <a:buSzPts val="1400"/>
              <a:buFont typeface="Comic Sans MS"/>
              <a:buChar char="•"/>
              <a:defRPr b="0" i="0" sz="1400" u="none" cap="none" strike="noStrike">
                <a:solidFill>
                  <a:srgbClr val="000000"/>
                </a:solidFill>
                <a:latin typeface="Comic Sans MS"/>
                <a:ea typeface="Comic Sans MS"/>
                <a:cs typeface="Comic Sans MS"/>
                <a:sym typeface="Comic Sans MS"/>
              </a:defRPr>
            </a:lvl6pPr>
            <a:lvl7pPr indent="-317500" lvl="6" marL="3200400" marR="0" rtl="0" algn="l">
              <a:lnSpc>
                <a:spcPct val="90000"/>
              </a:lnSpc>
              <a:spcBef>
                <a:spcPts val="800"/>
              </a:spcBef>
              <a:spcAft>
                <a:spcPts val="0"/>
              </a:spcAft>
              <a:buClr>
                <a:srgbClr val="000000"/>
              </a:buClr>
              <a:buSzPts val="1400"/>
              <a:buFont typeface="Comic Sans MS"/>
              <a:buChar char="•"/>
              <a:defRPr b="0" i="0" sz="1400" u="none" cap="none" strike="noStrike">
                <a:solidFill>
                  <a:srgbClr val="000000"/>
                </a:solidFill>
                <a:latin typeface="Comic Sans MS"/>
                <a:ea typeface="Comic Sans MS"/>
                <a:cs typeface="Comic Sans MS"/>
                <a:sym typeface="Comic Sans MS"/>
              </a:defRPr>
            </a:lvl7pPr>
            <a:lvl8pPr indent="-317500" lvl="7" marL="3657600" marR="0" rtl="0" algn="l">
              <a:lnSpc>
                <a:spcPct val="90000"/>
              </a:lnSpc>
              <a:spcBef>
                <a:spcPts val="800"/>
              </a:spcBef>
              <a:spcAft>
                <a:spcPts val="0"/>
              </a:spcAft>
              <a:buClr>
                <a:srgbClr val="000000"/>
              </a:buClr>
              <a:buSzPts val="1400"/>
              <a:buFont typeface="Comic Sans MS"/>
              <a:buChar char="•"/>
              <a:defRPr b="0" i="0" sz="1400" u="none" cap="none" strike="noStrike">
                <a:solidFill>
                  <a:srgbClr val="000000"/>
                </a:solidFill>
                <a:latin typeface="Comic Sans MS"/>
                <a:ea typeface="Comic Sans MS"/>
                <a:cs typeface="Comic Sans MS"/>
                <a:sym typeface="Comic Sans MS"/>
              </a:defRPr>
            </a:lvl8pPr>
            <a:lvl9pPr indent="-317500" lvl="8" marL="4114800" marR="0" rtl="0" algn="l">
              <a:lnSpc>
                <a:spcPct val="90000"/>
              </a:lnSpc>
              <a:spcBef>
                <a:spcPts val="800"/>
              </a:spcBef>
              <a:spcAft>
                <a:spcPts val="0"/>
              </a:spcAft>
              <a:buClr>
                <a:srgbClr val="000000"/>
              </a:buClr>
              <a:buSzPts val="1400"/>
              <a:buFont typeface="Comic Sans MS"/>
              <a:buChar char="•"/>
              <a:defRPr b="0" i="0" sz="1400" u="none" cap="none" strike="noStrike">
                <a:solidFill>
                  <a:srgbClr val="000000"/>
                </a:solidFill>
                <a:latin typeface="Comic Sans MS"/>
                <a:ea typeface="Comic Sans MS"/>
                <a:cs typeface="Comic Sans MS"/>
                <a:sym typeface="Comic Sans MS"/>
              </a:defRPr>
            </a:lvl9pPr>
          </a:lstStyle>
          <a:p/>
        </p:txBody>
      </p:sp>
      <p:sp>
        <p:nvSpPr>
          <p:cNvPr id="13" name="Google Shape;13;p14"/>
          <p:cNvSpPr txBox="1"/>
          <p:nvPr>
            <p:ph idx="10" type="dt"/>
          </p:nvPr>
        </p:nvSpPr>
        <p:spPr>
          <a:xfrm>
            <a:off x="8875776" y="6601968"/>
            <a:ext cx="960120" cy="2377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4" name="Google Shape;14;p14"/>
          <p:cNvSpPr txBox="1"/>
          <p:nvPr>
            <p:ph idx="11" type="ftr"/>
          </p:nvPr>
        </p:nvSpPr>
        <p:spPr>
          <a:xfrm>
            <a:off x="1341120" y="6601968"/>
            <a:ext cx="7159752" cy="2377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5" name="Google Shape;15;p14"/>
          <p:cNvSpPr txBox="1"/>
          <p:nvPr>
            <p:ph idx="12" type="sldNum"/>
          </p:nvPr>
        </p:nvSpPr>
        <p:spPr>
          <a:xfrm>
            <a:off x="10210800" y="6601968"/>
            <a:ext cx="640080" cy="237744"/>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sz="1400">
              <a:solidFill>
                <a:srgbClr val="000000"/>
              </a:solidFill>
              <a:latin typeface="Arial"/>
              <a:ea typeface="Arial"/>
              <a:cs typeface="Arial"/>
              <a:sym typeface="Arial"/>
            </a:endParaRPr>
          </a:p>
        </p:txBody>
      </p:sp>
      <p:sp>
        <p:nvSpPr>
          <p:cNvPr id="16" name="Google Shape;16;p14"/>
          <p:cNvSpPr txBox="1"/>
          <p:nvPr/>
        </p:nvSpPr>
        <p:spPr>
          <a:xfrm>
            <a:off x="2649075" y="6602038"/>
            <a:ext cx="102345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FFFFFF"/>
                </a:solidFill>
                <a:latin typeface="Calibri"/>
                <a:ea typeface="Calibri"/>
                <a:cs typeface="Calibri"/>
                <a:sym typeface="Calibri"/>
              </a:rPr>
              <a:t>Departamento de Engenharia Eletrônica e de Computação - Redes de Computadores I</a:t>
            </a:r>
            <a:endParaRPr b="0" i="0" sz="1400" u="none" cap="none" strike="noStrike">
              <a:solidFill>
                <a:srgbClr val="FFFFFF"/>
              </a:solidFill>
              <a:latin typeface="Calibri"/>
              <a:ea typeface="Calibri"/>
              <a:cs typeface="Calibri"/>
              <a:sym typeface="Calibri"/>
            </a:endParaRPr>
          </a:p>
        </p:txBody>
      </p:sp>
      <p:pic>
        <p:nvPicPr>
          <p:cNvPr id="17" name="Google Shape;17;p14"/>
          <p:cNvPicPr preferRelativeResize="0"/>
          <p:nvPr/>
        </p:nvPicPr>
        <p:blipFill rotWithShape="1">
          <a:blip r:embed="rId1">
            <a:alphaModFix/>
          </a:blip>
          <a:srcRect b="0" l="0" r="0" t="0"/>
          <a:stretch/>
        </p:blipFill>
        <p:spPr>
          <a:xfrm rot="-2699994">
            <a:off x="10074198" y="-2196280"/>
            <a:ext cx="4452330" cy="4418988"/>
          </a:xfrm>
          <a:prstGeom prst="rect">
            <a:avLst/>
          </a:prstGeom>
          <a:noFill/>
          <a:ln>
            <a:noFill/>
          </a:ln>
        </p:spPr>
      </p:pic>
      <p:sp>
        <p:nvSpPr>
          <p:cNvPr id="18" name="Google Shape;18;p14"/>
          <p:cNvSpPr txBox="1"/>
          <p:nvPr/>
        </p:nvSpPr>
        <p:spPr>
          <a:xfrm>
            <a:off x="11485950" y="6089550"/>
            <a:ext cx="4716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C4587"/>
              </a:solidFill>
              <a:latin typeface="Comic Sans MS"/>
              <a:ea typeface="Comic Sans MS"/>
              <a:cs typeface="Comic Sans MS"/>
              <a:sym typeface="Comic Sans M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sp>
        <p:nvSpPr>
          <p:cNvPr id="98" name="Google Shape;98;g594ae6b5d9_0_23"/>
          <p:cNvSpPr/>
          <p:nvPr/>
        </p:nvSpPr>
        <p:spPr>
          <a:xfrm>
            <a:off x="0" y="6583680"/>
            <a:ext cx="12188700" cy="274200"/>
          </a:xfrm>
          <a:prstGeom prst="rect">
            <a:avLst/>
          </a:prstGeom>
          <a:solidFill>
            <a:srgbClr val="1C45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g594ae6b5d9_0_23"/>
          <p:cNvSpPr txBox="1"/>
          <p:nvPr>
            <p:ph type="title"/>
          </p:nvPr>
        </p:nvSpPr>
        <p:spPr>
          <a:xfrm>
            <a:off x="1339533" y="668535"/>
            <a:ext cx="9509700" cy="12333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000000"/>
              </a:buClr>
              <a:buSzPts val="3400"/>
              <a:buFont typeface="Comic Sans MS"/>
              <a:buNone/>
              <a:defRPr b="0" i="0" sz="3400" u="none" cap="none" strike="noStrike">
                <a:solidFill>
                  <a:srgbClr val="000000"/>
                </a:solidFill>
                <a:latin typeface="Comic Sans MS"/>
                <a:ea typeface="Comic Sans MS"/>
                <a:cs typeface="Comic Sans MS"/>
                <a:sym typeface="Comic Sans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0" name="Google Shape;100;g594ae6b5d9_0_23"/>
          <p:cNvSpPr txBox="1"/>
          <p:nvPr>
            <p:ph idx="1" type="body"/>
          </p:nvPr>
        </p:nvSpPr>
        <p:spPr>
          <a:xfrm>
            <a:off x="1339495" y="1820327"/>
            <a:ext cx="9509700" cy="4127700"/>
          </a:xfrm>
          <a:prstGeom prst="rect">
            <a:avLst/>
          </a:prstGeom>
          <a:noFill/>
          <a:ln>
            <a:noFill/>
          </a:ln>
        </p:spPr>
        <p:txBody>
          <a:bodyPr anchorCtr="0" anchor="t" bIns="45700" lIns="91425" spcFirstLastPara="1" rIns="91425" wrap="square" tIns="45700"/>
          <a:lstStyle>
            <a:lvl1pPr indent="-330200" lvl="0" marL="457200" marR="0" rtl="0" algn="l">
              <a:lnSpc>
                <a:spcPct val="90000"/>
              </a:lnSpc>
              <a:spcBef>
                <a:spcPts val="1800"/>
              </a:spcBef>
              <a:spcAft>
                <a:spcPts val="0"/>
              </a:spcAft>
              <a:buClr>
                <a:srgbClr val="000000"/>
              </a:buClr>
              <a:buSzPts val="1600"/>
              <a:buFont typeface="Comic Sans MS"/>
              <a:buChar char="•"/>
              <a:defRPr b="0" i="0" sz="2000" u="none" cap="none" strike="noStrike">
                <a:solidFill>
                  <a:srgbClr val="000000"/>
                </a:solidFill>
                <a:latin typeface="Comic Sans MS"/>
                <a:ea typeface="Comic Sans MS"/>
                <a:cs typeface="Comic Sans MS"/>
                <a:sym typeface="Comic Sans MS"/>
              </a:defRPr>
            </a:lvl1pPr>
            <a:lvl2pPr indent="-320040" lvl="1" marL="914400" marR="0" rtl="0" algn="l">
              <a:lnSpc>
                <a:spcPct val="90000"/>
              </a:lnSpc>
              <a:spcBef>
                <a:spcPts val="1000"/>
              </a:spcBef>
              <a:spcAft>
                <a:spcPts val="0"/>
              </a:spcAft>
              <a:buClr>
                <a:srgbClr val="000000"/>
              </a:buClr>
              <a:buSzPts val="1440"/>
              <a:buFont typeface="Comic Sans MS"/>
              <a:buChar char="•"/>
              <a:defRPr b="0" i="0" sz="1800" u="none" cap="none" strike="noStrike">
                <a:solidFill>
                  <a:srgbClr val="000000"/>
                </a:solidFill>
                <a:latin typeface="Comic Sans MS"/>
                <a:ea typeface="Comic Sans MS"/>
                <a:cs typeface="Comic Sans MS"/>
                <a:sym typeface="Comic Sans MS"/>
              </a:defRPr>
            </a:lvl2pPr>
            <a:lvl3pPr indent="-309880" lvl="2" marL="1371600" marR="0" rtl="0" algn="l">
              <a:lnSpc>
                <a:spcPct val="90000"/>
              </a:lnSpc>
              <a:spcBef>
                <a:spcPts val="800"/>
              </a:spcBef>
              <a:spcAft>
                <a:spcPts val="0"/>
              </a:spcAft>
              <a:buClr>
                <a:srgbClr val="000000"/>
              </a:buClr>
              <a:buSzPts val="1280"/>
              <a:buFont typeface="Comic Sans MS"/>
              <a:buChar char="•"/>
              <a:defRPr b="0" i="0" sz="1600" u="none" cap="none" strike="noStrike">
                <a:solidFill>
                  <a:srgbClr val="000000"/>
                </a:solidFill>
                <a:latin typeface="Comic Sans MS"/>
                <a:ea typeface="Comic Sans MS"/>
                <a:cs typeface="Comic Sans MS"/>
                <a:sym typeface="Comic Sans MS"/>
              </a:defRPr>
            </a:lvl3pPr>
            <a:lvl4pPr indent="-299719" lvl="3" marL="1828800" marR="0" rtl="0" algn="l">
              <a:lnSpc>
                <a:spcPct val="90000"/>
              </a:lnSpc>
              <a:spcBef>
                <a:spcPts val="800"/>
              </a:spcBef>
              <a:spcAft>
                <a:spcPts val="0"/>
              </a:spcAft>
              <a:buClr>
                <a:srgbClr val="000000"/>
              </a:buClr>
              <a:buSzPts val="1120"/>
              <a:buFont typeface="Comic Sans MS"/>
              <a:buChar char="•"/>
              <a:defRPr b="0" i="0" sz="1400" u="none" cap="none" strike="noStrike">
                <a:solidFill>
                  <a:srgbClr val="000000"/>
                </a:solidFill>
                <a:latin typeface="Comic Sans MS"/>
                <a:ea typeface="Comic Sans MS"/>
                <a:cs typeface="Comic Sans MS"/>
                <a:sym typeface="Comic Sans MS"/>
              </a:defRPr>
            </a:lvl4pPr>
            <a:lvl5pPr indent="-299720" lvl="4" marL="2286000" marR="0" rtl="0" algn="l">
              <a:lnSpc>
                <a:spcPct val="90000"/>
              </a:lnSpc>
              <a:spcBef>
                <a:spcPts val="800"/>
              </a:spcBef>
              <a:spcAft>
                <a:spcPts val="0"/>
              </a:spcAft>
              <a:buClr>
                <a:srgbClr val="000000"/>
              </a:buClr>
              <a:buSzPts val="1120"/>
              <a:buFont typeface="Comic Sans MS"/>
              <a:buChar char="•"/>
              <a:defRPr b="0" i="0" sz="1400" u="none" cap="none" strike="noStrike">
                <a:solidFill>
                  <a:srgbClr val="000000"/>
                </a:solidFill>
                <a:latin typeface="Comic Sans MS"/>
                <a:ea typeface="Comic Sans MS"/>
                <a:cs typeface="Comic Sans MS"/>
                <a:sym typeface="Comic Sans MS"/>
              </a:defRPr>
            </a:lvl5pPr>
            <a:lvl6pPr indent="-317500" lvl="5" marL="2743200" marR="0" rtl="0" algn="l">
              <a:lnSpc>
                <a:spcPct val="90000"/>
              </a:lnSpc>
              <a:spcBef>
                <a:spcPts val="800"/>
              </a:spcBef>
              <a:spcAft>
                <a:spcPts val="0"/>
              </a:spcAft>
              <a:buClr>
                <a:srgbClr val="000000"/>
              </a:buClr>
              <a:buSzPts val="1400"/>
              <a:buFont typeface="Comic Sans MS"/>
              <a:buChar char="•"/>
              <a:defRPr b="0" i="0" sz="1400" u="none" cap="none" strike="noStrike">
                <a:solidFill>
                  <a:srgbClr val="000000"/>
                </a:solidFill>
                <a:latin typeface="Comic Sans MS"/>
                <a:ea typeface="Comic Sans MS"/>
                <a:cs typeface="Comic Sans MS"/>
                <a:sym typeface="Comic Sans MS"/>
              </a:defRPr>
            </a:lvl6pPr>
            <a:lvl7pPr indent="-317500" lvl="6" marL="3200400" marR="0" rtl="0" algn="l">
              <a:lnSpc>
                <a:spcPct val="90000"/>
              </a:lnSpc>
              <a:spcBef>
                <a:spcPts val="800"/>
              </a:spcBef>
              <a:spcAft>
                <a:spcPts val="0"/>
              </a:spcAft>
              <a:buClr>
                <a:srgbClr val="000000"/>
              </a:buClr>
              <a:buSzPts val="1400"/>
              <a:buFont typeface="Comic Sans MS"/>
              <a:buChar char="•"/>
              <a:defRPr b="0" i="0" sz="1400" u="none" cap="none" strike="noStrike">
                <a:solidFill>
                  <a:srgbClr val="000000"/>
                </a:solidFill>
                <a:latin typeface="Comic Sans MS"/>
                <a:ea typeface="Comic Sans MS"/>
                <a:cs typeface="Comic Sans MS"/>
                <a:sym typeface="Comic Sans MS"/>
              </a:defRPr>
            </a:lvl7pPr>
            <a:lvl8pPr indent="-317500" lvl="7" marL="3657600" marR="0" rtl="0" algn="l">
              <a:lnSpc>
                <a:spcPct val="90000"/>
              </a:lnSpc>
              <a:spcBef>
                <a:spcPts val="800"/>
              </a:spcBef>
              <a:spcAft>
                <a:spcPts val="0"/>
              </a:spcAft>
              <a:buClr>
                <a:srgbClr val="000000"/>
              </a:buClr>
              <a:buSzPts val="1400"/>
              <a:buFont typeface="Comic Sans MS"/>
              <a:buChar char="•"/>
              <a:defRPr b="0" i="0" sz="1400" u="none" cap="none" strike="noStrike">
                <a:solidFill>
                  <a:srgbClr val="000000"/>
                </a:solidFill>
                <a:latin typeface="Comic Sans MS"/>
                <a:ea typeface="Comic Sans MS"/>
                <a:cs typeface="Comic Sans MS"/>
                <a:sym typeface="Comic Sans MS"/>
              </a:defRPr>
            </a:lvl8pPr>
            <a:lvl9pPr indent="-317500" lvl="8" marL="4114800" marR="0" rtl="0" algn="l">
              <a:lnSpc>
                <a:spcPct val="90000"/>
              </a:lnSpc>
              <a:spcBef>
                <a:spcPts val="800"/>
              </a:spcBef>
              <a:spcAft>
                <a:spcPts val="0"/>
              </a:spcAft>
              <a:buClr>
                <a:srgbClr val="000000"/>
              </a:buClr>
              <a:buSzPts val="1400"/>
              <a:buFont typeface="Comic Sans MS"/>
              <a:buChar char="•"/>
              <a:defRPr b="0" i="0" sz="1400" u="none" cap="none" strike="noStrike">
                <a:solidFill>
                  <a:srgbClr val="000000"/>
                </a:solidFill>
                <a:latin typeface="Comic Sans MS"/>
                <a:ea typeface="Comic Sans MS"/>
                <a:cs typeface="Comic Sans MS"/>
                <a:sym typeface="Comic Sans MS"/>
              </a:defRPr>
            </a:lvl9pPr>
          </a:lstStyle>
          <a:p/>
        </p:txBody>
      </p:sp>
      <p:sp>
        <p:nvSpPr>
          <p:cNvPr id="101" name="Google Shape;101;g594ae6b5d9_0_23"/>
          <p:cNvSpPr txBox="1"/>
          <p:nvPr>
            <p:ph idx="10" type="dt"/>
          </p:nvPr>
        </p:nvSpPr>
        <p:spPr>
          <a:xfrm>
            <a:off x="8875776" y="6601968"/>
            <a:ext cx="960000" cy="2376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02" name="Google Shape;102;g594ae6b5d9_0_23"/>
          <p:cNvSpPr txBox="1"/>
          <p:nvPr>
            <p:ph idx="11" type="ftr"/>
          </p:nvPr>
        </p:nvSpPr>
        <p:spPr>
          <a:xfrm>
            <a:off x="1341120" y="6601968"/>
            <a:ext cx="7159800" cy="2376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03" name="Google Shape;103;g594ae6b5d9_0_23"/>
          <p:cNvSpPr txBox="1"/>
          <p:nvPr>
            <p:ph idx="12" type="sldNum"/>
          </p:nvPr>
        </p:nvSpPr>
        <p:spPr>
          <a:xfrm>
            <a:off x="10210800" y="6601968"/>
            <a:ext cx="640200" cy="2376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r>
              <a:rPr lang="pt-BR"/>
              <a:t>‹#›</a:t>
            </a:r>
            <a:endParaRPr sz="1400">
              <a:solidFill>
                <a:srgbClr val="000000"/>
              </a:solidFill>
              <a:latin typeface="Arial"/>
              <a:ea typeface="Arial"/>
              <a:cs typeface="Arial"/>
              <a:sym typeface="Arial"/>
            </a:endParaRPr>
          </a:p>
        </p:txBody>
      </p:sp>
      <p:sp>
        <p:nvSpPr>
          <p:cNvPr id="104" name="Google Shape;104;g594ae6b5d9_0_23"/>
          <p:cNvSpPr txBox="1"/>
          <p:nvPr/>
        </p:nvSpPr>
        <p:spPr>
          <a:xfrm>
            <a:off x="2649075" y="6602038"/>
            <a:ext cx="102345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FFFFFF"/>
                </a:solidFill>
                <a:latin typeface="Calibri"/>
                <a:ea typeface="Calibri"/>
                <a:cs typeface="Calibri"/>
                <a:sym typeface="Calibri"/>
              </a:rPr>
              <a:t>Departamento de Engenharia Eletrônica e de Computação - Redes de Computadores I</a:t>
            </a:r>
            <a:endParaRPr b="0" i="0" sz="1400" u="none" cap="none" strike="noStrike">
              <a:solidFill>
                <a:srgbClr val="FFFFFF"/>
              </a:solidFill>
              <a:latin typeface="Calibri"/>
              <a:ea typeface="Calibri"/>
              <a:cs typeface="Calibri"/>
              <a:sym typeface="Calibri"/>
            </a:endParaRPr>
          </a:p>
        </p:txBody>
      </p:sp>
      <p:pic>
        <p:nvPicPr>
          <p:cNvPr id="105" name="Google Shape;105;g594ae6b5d9_0_23"/>
          <p:cNvPicPr preferRelativeResize="0"/>
          <p:nvPr/>
        </p:nvPicPr>
        <p:blipFill rotWithShape="1">
          <a:blip r:embed="rId1">
            <a:alphaModFix/>
          </a:blip>
          <a:srcRect b="0" l="0" r="0" t="0"/>
          <a:stretch/>
        </p:blipFill>
        <p:spPr>
          <a:xfrm rot="-2699994">
            <a:off x="10074198" y="-2196280"/>
            <a:ext cx="4452330" cy="44189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jp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jp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jpg"/><Relationship Id="rId5" Type="http://schemas.openxmlformats.org/officeDocument/2006/relationships/image" Target="../media/image1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
          <p:cNvSpPr txBox="1"/>
          <p:nvPr>
            <p:ph type="ctrTitle"/>
          </p:nvPr>
        </p:nvSpPr>
        <p:spPr>
          <a:xfrm>
            <a:off x="1295400" y="2286000"/>
            <a:ext cx="9601200" cy="151790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None/>
            </a:pPr>
            <a:r>
              <a:t/>
            </a:r>
            <a:endParaRPr/>
          </a:p>
        </p:txBody>
      </p:sp>
      <p:sp>
        <p:nvSpPr>
          <p:cNvPr id="189" name="Google Shape;189;p1"/>
          <p:cNvSpPr txBox="1"/>
          <p:nvPr>
            <p:ph idx="1" type="subTitle"/>
          </p:nvPr>
        </p:nvSpPr>
        <p:spPr>
          <a:xfrm>
            <a:off x="1295400" y="3959352"/>
            <a:ext cx="960120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600"/>
              <a:buNone/>
            </a:pPr>
            <a:r>
              <a:t/>
            </a:r>
            <a:endParaRPr/>
          </a:p>
        </p:txBody>
      </p:sp>
      <p:pic>
        <p:nvPicPr>
          <p:cNvPr descr="Uma imagem contendo quadro de comunicações, texto&#10;&#10;Descrição gerada com alta confiança" id="190" name="Google Shape;190;p1"/>
          <p:cNvPicPr preferRelativeResize="0"/>
          <p:nvPr/>
        </p:nvPicPr>
        <p:blipFill rotWithShape="1">
          <a:blip r:embed="rId3">
            <a:alphaModFix/>
          </a:blip>
          <a:srcRect b="0" l="0" r="0" t="0"/>
          <a:stretch/>
        </p:blipFill>
        <p:spPr>
          <a:xfrm>
            <a:off x="-64642" y="-12721"/>
            <a:ext cx="13102543" cy="6883436"/>
          </a:xfrm>
          <a:prstGeom prst="rect">
            <a:avLst/>
          </a:prstGeom>
          <a:noFill/>
          <a:ln>
            <a:noFill/>
          </a:ln>
          <a:effectLst>
            <a:outerShdw blurRad="714375" rotWithShape="0" algn="bl" dir="10560000" dist="9525">
              <a:srgbClr val="000000">
                <a:alpha val="51760"/>
              </a:srgbClr>
            </a:outerShdw>
          </a:effectLst>
        </p:spPr>
      </p:pic>
      <p:sp>
        <p:nvSpPr>
          <p:cNvPr id="191" name="Google Shape;191;p1"/>
          <p:cNvSpPr txBox="1"/>
          <p:nvPr/>
        </p:nvSpPr>
        <p:spPr>
          <a:xfrm>
            <a:off x="3046073" y="2413345"/>
            <a:ext cx="6099900" cy="1015800"/>
          </a:xfrm>
          <a:prstGeom prst="rect">
            <a:avLst/>
          </a:prstGeom>
          <a:noFill/>
          <a:ln>
            <a:noFill/>
          </a:ln>
          <a:effectLst>
            <a:outerShdw blurRad="1371600" rotWithShape="0" algn="bl" dir="11640000" dist="9525">
              <a:srgbClr val="000000">
                <a:alpha val="69803"/>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0" i="0" lang="pt-BR" sz="6000" u="none" cap="none" strike="noStrike">
                <a:solidFill>
                  <a:srgbClr val="FFFFFF"/>
                </a:solidFill>
                <a:latin typeface="Comic Sans MS"/>
                <a:ea typeface="Comic Sans MS"/>
                <a:cs typeface="Comic Sans MS"/>
                <a:sym typeface="Comic Sans MS"/>
              </a:rPr>
              <a:t>BLOCKCHAIN</a:t>
            </a:r>
            <a:endParaRPr b="0" i="0" sz="1400" u="none" cap="none" strike="noStrike">
              <a:solidFill>
                <a:srgbClr val="FFFFFF"/>
              </a:solidFill>
              <a:latin typeface="Arial"/>
              <a:ea typeface="Arial"/>
              <a:cs typeface="Arial"/>
              <a:sym typeface="Arial"/>
            </a:endParaRPr>
          </a:p>
        </p:txBody>
      </p:sp>
      <p:sp>
        <p:nvSpPr>
          <p:cNvPr id="192" name="Google Shape;192;p1"/>
          <p:cNvSpPr txBox="1"/>
          <p:nvPr/>
        </p:nvSpPr>
        <p:spPr>
          <a:xfrm>
            <a:off x="3046065" y="3816399"/>
            <a:ext cx="6881100" cy="12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FFFFFF"/>
                </a:solidFill>
                <a:latin typeface="Calibri"/>
                <a:ea typeface="Calibri"/>
                <a:cs typeface="Calibri"/>
                <a:sym typeface="Calibri"/>
              </a:rPr>
              <a:t>Departamento de Engenharia Eletrônica e Computação</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FFFFFF"/>
                </a:solidFill>
                <a:latin typeface="Calibri"/>
                <a:ea typeface="Calibri"/>
                <a:cs typeface="Calibri"/>
                <a:sym typeface="Calibri"/>
              </a:rPr>
              <a:t>Redes de Computadores I - Luís Kosmalski Costa</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FFFFFF"/>
                </a:solidFill>
                <a:latin typeface="Calibri"/>
                <a:ea typeface="Calibri"/>
                <a:cs typeface="Calibri"/>
                <a:sym typeface="Calibri"/>
              </a:rPr>
              <a:t>Grupo: Ana Lúcia Canto, Carlos Eduardo e Gabriel Xará</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6"/>
          <p:cNvPicPr preferRelativeResize="0"/>
          <p:nvPr/>
        </p:nvPicPr>
        <p:blipFill rotWithShape="1">
          <a:blip r:embed="rId3">
            <a:alphaModFix/>
          </a:blip>
          <a:srcRect b="0" l="0" r="0" t="0"/>
          <a:stretch/>
        </p:blipFill>
        <p:spPr>
          <a:xfrm>
            <a:off x="4040426" y="1246421"/>
            <a:ext cx="4111149" cy="4058102"/>
          </a:xfrm>
          <a:prstGeom prst="rect">
            <a:avLst/>
          </a:prstGeom>
          <a:noFill/>
          <a:ln>
            <a:noFill/>
          </a:ln>
        </p:spPr>
      </p:pic>
      <p:pic>
        <p:nvPicPr>
          <p:cNvPr id="275" name="Google Shape;275;p6"/>
          <p:cNvPicPr preferRelativeResize="0"/>
          <p:nvPr/>
        </p:nvPicPr>
        <p:blipFill rotWithShape="1">
          <a:blip r:embed="rId4">
            <a:alphaModFix/>
          </a:blip>
          <a:srcRect b="8172" l="0" r="0" t="0"/>
          <a:stretch/>
        </p:blipFill>
        <p:spPr>
          <a:xfrm>
            <a:off x="917190" y="1620759"/>
            <a:ext cx="1558984" cy="1613789"/>
          </a:xfrm>
          <a:prstGeom prst="rect">
            <a:avLst/>
          </a:prstGeom>
          <a:noFill/>
          <a:ln>
            <a:noFill/>
          </a:ln>
        </p:spPr>
      </p:pic>
      <p:sp>
        <p:nvSpPr>
          <p:cNvPr id="276" name="Google Shape;276;p6"/>
          <p:cNvSpPr/>
          <p:nvPr/>
        </p:nvSpPr>
        <p:spPr>
          <a:xfrm rot="486408">
            <a:off x="2761894" y="2559983"/>
            <a:ext cx="1886997" cy="144524"/>
          </a:xfrm>
          <a:prstGeom prst="rightArrow">
            <a:avLst>
              <a:gd fmla="val 50000" name="adj1"/>
              <a:gd fmla="val 50000" name="adj2"/>
            </a:avLst>
          </a:prstGeom>
          <a:solidFill>
            <a:srgbClr val="3239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77" name="Google Shape;277;p6"/>
          <p:cNvPicPr preferRelativeResize="0"/>
          <p:nvPr/>
        </p:nvPicPr>
        <p:blipFill rotWithShape="1">
          <a:blip r:embed="rId5">
            <a:alphaModFix/>
          </a:blip>
          <a:srcRect b="0" l="0" r="0" t="0"/>
          <a:stretch/>
        </p:blipFill>
        <p:spPr>
          <a:xfrm rot="332798">
            <a:off x="2534127" y="2297350"/>
            <a:ext cx="454008" cy="425477"/>
          </a:xfrm>
          <a:prstGeom prst="rect">
            <a:avLst/>
          </a:prstGeom>
          <a:noFill/>
          <a:ln>
            <a:noFill/>
          </a:ln>
        </p:spPr>
      </p:pic>
      <p:pic>
        <p:nvPicPr>
          <p:cNvPr id="278" name="Google Shape;278;p6"/>
          <p:cNvPicPr preferRelativeResize="0"/>
          <p:nvPr/>
        </p:nvPicPr>
        <p:blipFill rotWithShape="1">
          <a:blip r:embed="rId6">
            <a:alphaModFix/>
          </a:blip>
          <a:srcRect b="0" l="24470" r="26624" t="10868"/>
          <a:stretch/>
        </p:blipFill>
        <p:spPr>
          <a:xfrm>
            <a:off x="1198959" y="3760568"/>
            <a:ext cx="995445" cy="1766752"/>
          </a:xfrm>
          <a:prstGeom prst="rect">
            <a:avLst/>
          </a:prstGeom>
          <a:noFill/>
          <a:ln>
            <a:noFill/>
          </a:ln>
        </p:spPr>
      </p:pic>
      <p:pic>
        <p:nvPicPr>
          <p:cNvPr id="279" name="Google Shape;279;p6"/>
          <p:cNvPicPr preferRelativeResize="0"/>
          <p:nvPr/>
        </p:nvPicPr>
        <p:blipFill rotWithShape="1">
          <a:blip r:embed="rId7">
            <a:alphaModFix/>
          </a:blip>
          <a:srcRect b="11533" l="4779" r="67003" t="18341"/>
          <a:stretch/>
        </p:blipFill>
        <p:spPr>
          <a:xfrm>
            <a:off x="9913698" y="3994867"/>
            <a:ext cx="1444230" cy="1640382"/>
          </a:xfrm>
          <a:prstGeom prst="rect">
            <a:avLst/>
          </a:prstGeom>
          <a:noFill/>
          <a:ln>
            <a:noFill/>
          </a:ln>
        </p:spPr>
      </p:pic>
      <p:sp>
        <p:nvSpPr>
          <p:cNvPr id="280" name="Google Shape;280;p6"/>
          <p:cNvSpPr/>
          <p:nvPr/>
        </p:nvSpPr>
        <p:spPr>
          <a:xfrm flipH="1" rot="-9861242">
            <a:off x="7423782" y="3998153"/>
            <a:ext cx="1886997" cy="144524"/>
          </a:xfrm>
          <a:prstGeom prst="rightArrow">
            <a:avLst>
              <a:gd fmla="val 50000" name="adj1"/>
              <a:gd fmla="val 50000" name="adj2"/>
            </a:avLst>
          </a:prstGeom>
          <a:solidFill>
            <a:srgbClr val="3239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81" name="Google Shape;281;p6"/>
          <p:cNvPicPr preferRelativeResize="0"/>
          <p:nvPr/>
        </p:nvPicPr>
        <p:blipFill rotWithShape="1">
          <a:blip r:embed="rId5">
            <a:alphaModFix/>
          </a:blip>
          <a:srcRect b="0" l="0" r="0" t="0"/>
          <a:stretch/>
        </p:blipFill>
        <p:spPr>
          <a:xfrm rot="332798">
            <a:off x="9344448" y="4197522"/>
            <a:ext cx="454008" cy="425477"/>
          </a:xfrm>
          <a:prstGeom prst="rect">
            <a:avLst/>
          </a:prstGeom>
          <a:noFill/>
          <a:ln>
            <a:noFill/>
          </a:ln>
        </p:spPr>
      </p:pic>
      <p:sp>
        <p:nvSpPr>
          <p:cNvPr id="282" name="Google Shape;282;p6"/>
          <p:cNvSpPr/>
          <p:nvPr/>
        </p:nvSpPr>
        <p:spPr>
          <a:xfrm flipH="1" rot="-486408">
            <a:off x="2867814" y="3880158"/>
            <a:ext cx="1886997" cy="144524"/>
          </a:xfrm>
          <a:prstGeom prst="rightArrow">
            <a:avLst>
              <a:gd fmla="val 50000" name="adj1"/>
              <a:gd fmla="val 50000" name="adj2"/>
            </a:avLst>
          </a:prstGeom>
          <a:solidFill>
            <a:srgbClr val="3239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83" name="Google Shape;283;p6"/>
          <p:cNvPicPr preferRelativeResize="0"/>
          <p:nvPr/>
        </p:nvPicPr>
        <p:blipFill rotWithShape="1">
          <a:blip r:embed="rId5">
            <a:alphaModFix/>
          </a:blip>
          <a:srcRect b="0" l="0" r="0" t="0"/>
          <a:stretch/>
        </p:blipFill>
        <p:spPr>
          <a:xfrm rot="332798">
            <a:off x="2420359" y="3924154"/>
            <a:ext cx="454008" cy="425477"/>
          </a:xfrm>
          <a:prstGeom prst="rect">
            <a:avLst/>
          </a:prstGeom>
          <a:noFill/>
          <a:ln>
            <a:noFill/>
          </a:ln>
        </p:spPr>
      </p:pic>
      <p:sp>
        <p:nvSpPr>
          <p:cNvPr id="284" name="Google Shape;284;p6"/>
          <p:cNvSpPr txBox="1"/>
          <p:nvPr>
            <p:ph type="title"/>
          </p:nvPr>
        </p:nvSpPr>
        <p:spPr>
          <a:xfrm>
            <a:off x="0" y="-2"/>
            <a:ext cx="9825900" cy="112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pt-BR"/>
              <a:t>    Como garantir segurança?</a:t>
            </a:r>
            <a:endParaRPr>
              <a:solidFill>
                <a:srgbClr val="000000"/>
              </a:solidFill>
            </a:endParaRPr>
          </a:p>
        </p:txBody>
      </p:sp>
      <p:sp>
        <p:nvSpPr>
          <p:cNvPr id="285" name="Google Shape;285;p6"/>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10</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7"/>
          <p:cNvSpPr txBox="1"/>
          <p:nvPr/>
        </p:nvSpPr>
        <p:spPr>
          <a:xfrm>
            <a:off x="2429688" y="5184525"/>
            <a:ext cx="7332625" cy="3018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pt-BR" sz="2200" u="none" cap="none" strike="noStrike">
                <a:solidFill>
                  <a:srgbClr val="1C4587"/>
                </a:solidFill>
                <a:latin typeface="Comic Sans MS"/>
                <a:ea typeface="Comic Sans MS"/>
                <a:cs typeface="Comic Sans MS"/>
                <a:sym typeface="Comic Sans MS"/>
              </a:rPr>
              <a:t>- Figura 6 – </a:t>
            </a:r>
            <a:br>
              <a:rPr b="0" i="0" lang="pt-BR" sz="2200" u="none" cap="none" strike="noStrike">
                <a:solidFill>
                  <a:srgbClr val="1C4587"/>
                </a:solidFill>
                <a:latin typeface="Comic Sans MS"/>
                <a:ea typeface="Comic Sans MS"/>
                <a:cs typeface="Comic Sans MS"/>
                <a:sym typeface="Comic Sans MS"/>
              </a:rPr>
            </a:br>
            <a:r>
              <a:rPr b="0" i="0" lang="pt-BR" sz="2200" u="none" cap="none" strike="noStrike">
                <a:solidFill>
                  <a:srgbClr val="1C4587"/>
                </a:solidFill>
                <a:latin typeface="Comic Sans MS"/>
                <a:ea typeface="Comic Sans MS"/>
                <a:cs typeface="Comic Sans MS"/>
                <a:sym typeface="Comic Sans MS"/>
              </a:rPr>
              <a:t>Representação da força de trabalho</a:t>
            </a:r>
            <a:endParaRPr b="0" i="0" sz="2200" u="none" cap="none" strike="noStrike">
              <a:solidFill>
                <a:srgbClr val="1C4587"/>
              </a:solidFill>
              <a:latin typeface="Comic Sans MS"/>
              <a:ea typeface="Comic Sans MS"/>
              <a:cs typeface="Comic Sans MS"/>
              <a:sym typeface="Comic Sans MS"/>
            </a:endParaRPr>
          </a:p>
        </p:txBody>
      </p:sp>
      <p:pic>
        <p:nvPicPr>
          <p:cNvPr id="292" name="Google Shape;292;p7"/>
          <p:cNvPicPr preferRelativeResize="0"/>
          <p:nvPr/>
        </p:nvPicPr>
        <p:blipFill rotWithShape="1">
          <a:blip r:embed="rId3">
            <a:alphaModFix/>
          </a:blip>
          <a:srcRect b="0" l="0" r="0" t="0"/>
          <a:stretch/>
        </p:blipFill>
        <p:spPr>
          <a:xfrm>
            <a:off x="3321963" y="1153700"/>
            <a:ext cx="5531087" cy="4030825"/>
          </a:xfrm>
          <a:prstGeom prst="rect">
            <a:avLst/>
          </a:prstGeom>
          <a:noFill/>
          <a:ln>
            <a:noFill/>
          </a:ln>
        </p:spPr>
      </p:pic>
      <p:sp>
        <p:nvSpPr>
          <p:cNvPr id="293" name="Google Shape;293;p7"/>
          <p:cNvSpPr txBox="1"/>
          <p:nvPr>
            <p:ph type="title"/>
          </p:nvPr>
        </p:nvSpPr>
        <p:spPr>
          <a:xfrm>
            <a:off x="3177" y="29904"/>
            <a:ext cx="9825900" cy="112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None/>
            </a:pPr>
            <a:r>
              <a:rPr lang="pt-BR"/>
              <a:t>     </a:t>
            </a:r>
            <a:r>
              <a:rPr lang="pt-BR">
                <a:solidFill>
                  <a:srgbClr val="000000"/>
                </a:solidFill>
                <a:latin typeface="Comic Sans MS"/>
                <a:ea typeface="Comic Sans MS"/>
                <a:cs typeface="Comic Sans MS"/>
                <a:sym typeface="Comic Sans MS"/>
              </a:rPr>
              <a:t>Como garantir segurança?</a:t>
            </a:r>
            <a:endParaRPr>
              <a:solidFill>
                <a:srgbClr val="000000"/>
              </a:solidFill>
            </a:endParaRPr>
          </a:p>
        </p:txBody>
      </p:sp>
      <p:sp>
        <p:nvSpPr>
          <p:cNvPr id="294" name="Google Shape;294;p7"/>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g5b12a8c2d9_0_28"/>
          <p:cNvSpPr txBox="1"/>
          <p:nvPr>
            <p:ph type="title"/>
          </p:nvPr>
        </p:nvSpPr>
        <p:spPr>
          <a:xfrm>
            <a:off x="8" y="10"/>
            <a:ext cx="9509700" cy="123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pt-BR"/>
              <a:t>    </a:t>
            </a:r>
            <a:r>
              <a:rPr lang="pt-BR">
                <a:latin typeface="Comic Sans MS"/>
                <a:ea typeface="Comic Sans MS"/>
                <a:cs typeface="Comic Sans MS"/>
                <a:sym typeface="Comic Sans MS"/>
              </a:rPr>
              <a:t>Mineração de um bloco</a:t>
            </a:r>
            <a:endParaRPr>
              <a:latin typeface="Comic Sans MS"/>
              <a:ea typeface="Comic Sans MS"/>
              <a:cs typeface="Comic Sans MS"/>
              <a:sym typeface="Comic Sans MS"/>
            </a:endParaRPr>
          </a:p>
        </p:txBody>
      </p:sp>
      <p:sp>
        <p:nvSpPr>
          <p:cNvPr id="301" name="Google Shape;301;g5b12a8c2d9_0_28"/>
          <p:cNvSpPr txBox="1"/>
          <p:nvPr>
            <p:ph idx="1" type="body"/>
          </p:nvPr>
        </p:nvSpPr>
        <p:spPr>
          <a:xfrm>
            <a:off x="1003825" y="1440875"/>
            <a:ext cx="9816600" cy="44214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800"/>
              </a:spcBef>
              <a:spcAft>
                <a:spcPts val="0"/>
              </a:spcAft>
              <a:buClr>
                <a:schemeClr val="dk2"/>
              </a:buClr>
              <a:buSzPts val="2400"/>
              <a:buFont typeface="Arial"/>
              <a:buChar char="•"/>
            </a:pPr>
            <a:r>
              <a:rPr lang="pt-BR" sz="2400">
                <a:solidFill>
                  <a:schemeClr val="dk2"/>
                </a:solidFill>
              </a:rPr>
              <a:t>São denominados </a:t>
            </a:r>
            <a:r>
              <a:rPr b="1" lang="pt-BR" sz="2400">
                <a:solidFill>
                  <a:schemeClr val="dk2"/>
                </a:solidFill>
              </a:rPr>
              <a:t>mineradores </a:t>
            </a:r>
            <a:r>
              <a:rPr lang="pt-BR" sz="2400">
                <a:solidFill>
                  <a:schemeClr val="dk2"/>
                </a:solidFill>
              </a:rPr>
              <a:t>os responsáveis por produzir os hashes para os blocos e verificar as informações. </a:t>
            </a:r>
            <a:br>
              <a:rPr lang="pt-BR" sz="2400">
                <a:solidFill>
                  <a:schemeClr val="dk2"/>
                </a:solidFill>
              </a:rPr>
            </a:br>
            <a:endParaRPr sz="2400"/>
          </a:p>
          <a:p>
            <a:pPr indent="-381000" lvl="0" marL="457200" rtl="0" algn="l">
              <a:lnSpc>
                <a:spcPct val="90000"/>
              </a:lnSpc>
              <a:spcBef>
                <a:spcPts val="0"/>
              </a:spcBef>
              <a:spcAft>
                <a:spcPts val="0"/>
              </a:spcAft>
              <a:buClr>
                <a:srgbClr val="000000"/>
              </a:buClr>
              <a:buSzPts val="2400"/>
              <a:buChar char="•"/>
            </a:pPr>
            <a:r>
              <a:rPr lang="pt-BR" sz="2400"/>
              <a:t>Há uma competição entre os </a:t>
            </a:r>
            <a:br>
              <a:rPr lang="pt-BR" sz="2400"/>
            </a:br>
            <a:r>
              <a:rPr lang="pt-BR" sz="2400"/>
              <a:t>mineradores para produzir</a:t>
            </a:r>
            <a:br>
              <a:rPr lang="pt-BR" sz="2400"/>
            </a:br>
            <a:r>
              <a:rPr lang="pt-BR" sz="2400"/>
              <a:t> um hash compatível. </a:t>
            </a:r>
            <a:endParaRPr sz="2400">
              <a:latin typeface="Comic Sans MS"/>
              <a:ea typeface="Comic Sans MS"/>
              <a:cs typeface="Comic Sans MS"/>
              <a:sym typeface="Comic Sans MS"/>
            </a:endParaRPr>
          </a:p>
        </p:txBody>
      </p:sp>
      <p:pic>
        <p:nvPicPr>
          <p:cNvPr id="302" name="Google Shape;302;g5b12a8c2d9_0_28"/>
          <p:cNvPicPr preferRelativeResize="0"/>
          <p:nvPr/>
        </p:nvPicPr>
        <p:blipFill rotWithShape="1">
          <a:blip r:embed="rId3">
            <a:alphaModFix/>
          </a:blip>
          <a:srcRect b="0" l="0" r="0" t="0"/>
          <a:stretch/>
        </p:blipFill>
        <p:spPr>
          <a:xfrm>
            <a:off x="5731500" y="2521525"/>
            <a:ext cx="5934074" cy="3079825"/>
          </a:xfrm>
          <a:prstGeom prst="rect">
            <a:avLst/>
          </a:prstGeom>
          <a:noFill/>
          <a:ln>
            <a:noFill/>
          </a:ln>
        </p:spPr>
      </p:pic>
      <p:sp>
        <p:nvSpPr>
          <p:cNvPr id="303" name="Google Shape;303;g5b12a8c2d9_0_28"/>
          <p:cNvSpPr txBox="1"/>
          <p:nvPr/>
        </p:nvSpPr>
        <p:spPr>
          <a:xfrm>
            <a:off x="5620675" y="5532050"/>
            <a:ext cx="7633800" cy="96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pt-BR" sz="2200">
                <a:solidFill>
                  <a:srgbClr val="1C4587"/>
                </a:solidFill>
                <a:latin typeface="Comic Sans MS"/>
                <a:ea typeface="Comic Sans MS"/>
                <a:cs typeface="Comic Sans MS"/>
                <a:sym typeface="Comic Sans MS"/>
              </a:rPr>
              <a:t>    </a:t>
            </a:r>
            <a:r>
              <a:rPr b="0" i="0" lang="pt-BR" sz="2200" u="none" cap="none" strike="noStrike">
                <a:solidFill>
                  <a:srgbClr val="1C4587"/>
                </a:solidFill>
                <a:latin typeface="Comic Sans MS"/>
                <a:ea typeface="Comic Sans MS"/>
                <a:cs typeface="Comic Sans MS"/>
                <a:sym typeface="Comic Sans MS"/>
              </a:rPr>
              <a:t>Figura 5 - Representação de um minerador</a:t>
            </a:r>
            <a:endParaRPr b="0" i="0" sz="2200" u="none" cap="none" strike="noStrike">
              <a:solidFill>
                <a:srgbClr val="1C4587"/>
              </a:solidFill>
              <a:latin typeface="Comic Sans MS"/>
              <a:ea typeface="Comic Sans MS"/>
              <a:cs typeface="Comic Sans MS"/>
              <a:sym typeface="Comic Sans MS"/>
            </a:endParaRPr>
          </a:p>
        </p:txBody>
      </p:sp>
      <p:sp>
        <p:nvSpPr>
          <p:cNvPr id="304" name="Google Shape;304;g5b12a8c2d9_0_28"/>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a:t>
            </a:r>
            <a:r>
              <a:rPr lang="pt-BR" sz="1800"/>
              <a:t>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9"/>
          <p:cNvSpPr txBox="1"/>
          <p:nvPr>
            <p:ph type="title"/>
          </p:nvPr>
        </p:nvSpPr>
        <p:spPr>
          <a:xfrm>
            <a:off x="0" y="0"/>
            <a:ext cx="8759100" cy="118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None/>
            </a:pPr>
            <a:r>
              <a:rPr lang="pt-BR"/>
              <a:t>          </a:t>
            </a:r>
            <a:r>
              <a:rPr lang="pt-BR">
                <a:latin typeface="Comic Sans MS"/>
                <a:ea typeface="Comic Sans MS"/>
                <a:cs typeface="Comic Sans MS"/>
                <a:sym typeface="Comic Sans MS"/>
              </a:rPr>
              <a:t>Validação de um novo bloco</a:t>
            </a:r>
            <a:endParaRPr>
              <a:latin typeface="Comic Sans MS"/>
              <a:ea typeface="Comic Sans MS"/>
              <a:cs typeface="Comic Sans MS"/>
              <a:sym typeface="Comic Sans MS"/>
            </a:endParaRPr>
          </a:p>
        </p:txBody>
      </p:sp>
      <p:grpSp>
        <p:nvGrpSpPr>
          <p:cNvPr id="311" name="Google Shape;311;p9"/>
          <p:cNvGrpSpPr/>
          <p:nvPr/>
        </p:nvGrpSpPr>
        <p:grpSpPr>
          <a:xfrm>
            <a:off x="484476" y="2036624"/>
            <a:ext cx="10359573" cy="2344351"/>
            <a:chOff x="4643" y="32596"/>
            <a:chExt cx="9499838" cy="4062296"/>
          </a:xfrm>
        </p:grpSpPr>
        <p:sp>
          <p:nvSpPr>
            <p:cNvPr id="312" name="Google Shape;312;p9"/>
            <p:cNvSpPr/>
            <p:nvPr/>
          </p:nvSpPr>
          <p:spPr>
            <a:xfrm>
              <a:off x="4643" y="118748"/>
              <a:ext cx="2374959" cy="110261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9"/>
            <p:cNvSpPr txBox="1"/>
            <p:nvPr/>
          </p:nvSpPr>
          <p:spPr>
            <a:xfrm>
              <a:off x="4643" y="118748"/>
              <a:ext cx="2374959" cy="1102612"/>
            </a:xfrm>
            <a:prstGeom prst="rect">
              <a:avLst/>
            </a:prstGeom>
            <a:noFill/>
            <a:ln>
              <a:noFill/>
            </a:ln>
          </p:spPr>
          <p:txBody>
            <a:bodyPr anchorCtr="0" anchor="ctr" bIns="83800" lIns="234675" spcFirstLastPara="1" rIns="234675" wrap="square" tIns="83800">
              <a:noAutofit/>
            </a:bodyPr>
            <a:lstStyle/>
            <a:p>
              <a:pPr indent="0" lvl="0" marL="0" marR="0" rtl="0" algn="r">
                <a:lnSpc>
                  <a:spcPct val="90000"/>
                </a:lnSpc>
                <a:spcBef>
                  <a:spcPts val="0"/>
                </a:spcBef>
                <a:spcAft>
                  <a:spcPts val="0"/>
                </a:spcAft>
                <a:buClr>
                  <a:schemeClr val="lt1"/>
                </a:buClr>
                <a:buSzPts val="3300"/>
                <a:buFont typeface="Calibri"/>
                <a:buNone/>
              </a:pPr>
              <a:r>
                <a:rPr b="0" i="0" lang="pt-BR" sz="3300" u="none" cap="none" strike="noStrike">
                  <a:solidFill>
                    <a:srgbClr val="000000"/>
                  </a:solidFill>
                  <a:latin typeface="Calibri"/>
                  <a:ea typeface="Calibri"/>
                  <a:cs typeface="Calibri"/>
                  <a:sym typeface="Calibri"/>
                </a:rPr>
                <a:t>Etapa 1</a:t>
              </a:r>
              <a:endParaRPr b="0" i="0" sz="1400" u="none" cap="none" strike="noStrike">
                <a:solidFill>
                  <a:srgbClr val="000000"/>
                </a:solidFill>
                <a:latin typeface="Arial"/>
                <a:ea typeface="Arial"/>
                <a:cs typeface="Arial"/>
                <a:sym typeface="Arial"/>
              </a:endParaRPr>
            </a:p>
          </p:txBody>
        </p:sp>
        <p:sp>
          <p:nvSpPr>
            <p:cNvPr id="314" name="Google Shape;314;p9"/>
            <p:cNvSpPr/>
            <p:nvPr/>
          </p:nvSpPr>
          <p:spPr>
            <a:xfrm>
              <a:off x="2379602" y="32606"/>
              <a:ext cx="474991" cy="1274895"/>
            </a:xfrm>
            <a:prstGeom prst="leftBrace">
              <a:avLst>
                <a:gd fmla="val 35000" name="adj1"/>
                <a:gd fmla="val 50000" name="adj2"/>
              </a:avLst>
            </a:prstGeom>
            <a:noFill/>
            <a:ln cap="flat" cmpd="sng" w="12700">
              <a:solidFill>
                <a:srgbClr val="2A898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9"/>
            <p:cNvSpPr/>
            <p:nvPr/>
          </p:nvSpPr>
          <p:spPr>
            <a:xfrm>
              <a:off x="3044591" y="32606"/>
              <a:ext cx="6459890" cy="1274895"/>
            </a:xfrm>
            <a:prstGeom prst="rect">
              <a:avLst/>
            </a:prstGeom>
            <a:solidFill>
              <a:srgbClr val="37AFB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9"/>
            <p:cNvSpPr txBox="1"/>
            <p:nvPr/>
          </p:nvSpPr>
          <p:spPr>
            <a:xfrm>
              <a:off x="3044575" y="32596"/>
              <a:ext cx="6459900" cy="1275000"/>
            </a:xfrm>
            <a:prstGeom prst="rect">
              <a:avLst/>
            </a:prstGeom>
            <a:solidFill>
              <a:srgbClr val="1C4587"/>
            </a:solidFill>
            <a:ln>
              <a:noFill/>
            </a:ln>
          </p:spPr>
          <p:txBody>
            <a:bodyPr anchorCtr="0" anchor="ctr" bIns="125725" lIns="125725" spcFirstLastPara="1" rIns="125725" wrap="square" tIns="125725">
              <a:noAutofit/>
            </a:bodyPr>
            <a:lstStyle/>
            <a:p>
              <a:pPr indent="-228600" lvl="1" marL="285750" marR="0" rtl="0" algn="l">
                <a:lnSpc>
                  <a:spcPct val="90000"/>
                </a:lnSpc>
                <a:spcBef>
                  <a:spcPts val="495"/>
                </a:spcBef>
                <a:spcAft>
                  <a:spcPts val="0"/>
                </a:spcAft>
                <a:buClr>
                  <a:schemeClr val="lt1"/>
                </a:buClr>
                <a:buSzPts val="2400"/>
                <a:buFont typeface="Comic Sans MS"/>
                <a:buChar char="•"/>
              </a:pPr>
              <a:r>
                <a:rPr b="0" i="0" lang="pt-BR" sz="2400" u="none" cap="none" strike="noStrike">
                  <a:solidFill>
                    <a:schemeClr val="lt1"/>
                  </a:solidFill>
                  <a:latin typeface="Comic Sans MS"/>
                  <a:ea typeface="Comic Sans MS"/>
                  <a:cs typeface="Comic Sans MS"/>
                  <a:sym typeface="Comic Sans MS"/>
                </a:rPr>
                <a:t>Verifica-se se o bloco anterior existe e é válido.</a:t>
              </a:r>
              <a:endParaRPr b="0" i="0" sz="2400" u="none" cap="none" strike="noStrike">
                <a:solidFill>
                  <a:srgbClr val="000000"/>
                </a:solidFill>
                <a:latin typeface="Comic Sans MS"/>
                <a:ea typeface="Comic Sans MS"/>
                <a:cs typeface="Comic Sans MS"/>
                <a:sym typeface="Comic Sans MS"/>
              </a:endParaRPr>
            </a:p>
          </p:txBody>
        </p:sp>
        <p:sp>
          <p:nvSpPr>
            <p:cNvPr id="317" name="Google Shape;317;p9"/>
            <p:cNvSpPr/>
            <p:nvPr/>
          </p:nvSpPr>
          <p:spPr>
            <a:xfrm>
              <a:off x="4643" y="1512443"/>
              <a:ext cx="2374959" cy="110261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9"/>
            <p:cNvSpPr txBox="1"/>
            <p:nvPr/>
          </p:nvSpPr>
          <p:spPr>
            <a:xfrm>
              <a:off x="4643" y="1512443"/>
              <a:ext cx="2374959" cy="1102612"/>
            </a:xfrm>
            <a:prstGeom prst="rect">
              <a:avLst/>
            </a:prstGeom>
            <a:noFill/>
            <a:ln>
              <a:noFill/>
            </a:ln>
          </p:spPr>
          <p:txBody>
            <a:bodyPr anchorCtr="0" anchor="ctr" bIns="83800" lIns="234675" spcFirstLastPara="1" rIns="234675" wrap="square" tIns="83800">
              <a:noAutofit/>
            </a:bodyPr>
            <a:lstStyle/>
            <a:p>
              <a:pPr indent="0" lvl="0" marL="0" marR="0" rtl="0" algn="r">
                <a:lnSpc>
                  <a:spcPct val="90000"/>
                </a:lnSpc>
                <a:spcBef>
                  <a:spcPts val="0"/>
                </a:spcBef>
                <a:spcAft>
                  <a:spcPts val="0"/>
                </a:spcAft>
                <a:buClr>
                  <a:schemeClr val="lt1"/>
                </a:buClr>
                <a:buSzPts val="3300"/>
                <a:buFont typeface="Calibri"/>
                <a:buNone/>
              </a:pPr>
              <a:r>
                <a:rPr b="0" i="0" lang="pt-BR" sz="3300" u="none" cap="none" strike="noStrike">
                  <a:solidFill>
                    <a:srgbClr val="000000"/>
                  </a:solidFill>
                  <a:latin typeface="Calibri"/>
                  <a:ea typeface="Calibri"/>
                  <a:cs typeface="Calibri"/>
                  <a:sym typeface="Calibri"/>
                </a:rPr>
                <a:t>Etapa 2</a:t>
              </a:r>
              <a:endParaRPr b="0" i="0" sz="1400" u="none" cap="none" strike="noStrike">
                <a:solidFill>
                  <a:srgbClr val="000000"/>
                </a:solidFill>
                <a:latin typeface="Arial"/>
                <a:ea typeface="Arial"/>
                <a:cs typeface="Arial"/>
                <a:sym typeface="Arial"/>
              </a:endParaRPr>
            </a:p>
          </p:txBody>
        </p:sp>
        <p:sp>
          <p:nvSpPr>
            <p:cNvPr id="319" name="Google Shape;319;p9"/>
            <p:cNvSpPr/>
            <p:nvPr/>
          </p:nvSpPr>
          <p:spPr>
            <a:xfrm>
              <a:off x="2379602" y="1426302"/>
              <a:ext cx="474991" cy="1274895"/>
            </a:xfrm>
            <a:prstGeom prst="leftBrace">
              <a:avLst>
                <a:gd fmla="val 35000" name="adj1"/>
                <a:gd fmla="val 50000" name="adj2"/>
              </a:avLst>
            </a:prstGeom>
            <a:noFill/>
            <a:ln cap="flat" cmpd="sng" w="12700">
              <a:solidFill>
                <a:srgbClr val="2A898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9"/>
            <p:cNvSpPr/>
            <p:nvPr/>
          </p:nvSpPr>
          <p:spPr>
            <a:xfrm>
              <a:off x="3044591" y="1426302"/>
              <a:ext cx="6459890" cy="1274895"/>
            </a:xfrm>
            <a:prstGeom prst="rect">
              <a:avLst/>
            </a:prstGeom>
            <a:solidFill>
              <a:srgbClr val="37AFB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
            <p:cNvSpPr txBox="1"/>
            <p:nvPr/>
          </p:nvSpPr>
          <p:spPr>
            <a:xfrm>
              <a:off x="3044591" y="1426302"/>
              <a:ext cx="6459890" cy="1274895"/>
            </a:xfrm>
            <a:prstGeom prst="rect">
              <a:avLst/>
            </a:prstGeom>
            <a:solidFill>
              <a:srgbClr val="1C4587"/>
            </a:solidFill>
            <a:ln>
              <a:noFill/>
            </a:ln>
          </p:spPr>
          <p:txBody>
            <a:bodyPr anchorCtr="0" anchor="ctr" bIns="125725" lIns="125725" spcFirstLastPara="1" rIns="125725" wrap="square" tIns="125725">
              <a:noAutofit/>
            </a:bodyPr>
            <a:lstStyle/>
            <a:p>
              <a:pPr indent="-228600" lvl="1" marL="285750" marR="0" rtl="0" algn="l">
                <a:lnSpc>
                  <a:spcPct val="90000"/>
                </a:lnSpc>
                <a:spcBef>
                  <a:spcPts val="495"/>
                </a:spcBef>
                <a:spcAft>
                  <a:spcPts val="0"/>
                </a:spcAft>
                <a:buClr>
                  <a:schemeClr val="lt1"/>
                </a:buClr>
                <a:buSzPts val="2400"/>
                <a:buFont typeface="Comic Sans MS"/>
                <a:buChar char="•"/>
              </a:pPr>
              <a:r>
                <a:rPr b="0" i="0" lang="pt-BR" sz="2400" u="none" cap="none" strike="noStrike">
                  <a:solidFill>
                    <a:schemeClr val="lt1"/>
                  </a:solidFill>
                  <a:latin typeface="Comic Sans MS"/>
                  <a:ea typeface="Comic Sans MS"/>
                  <a:cs typeface="Comic Sans MS"/>
                  <a:sym typeface="Comic Sans MS"/>
                </a:rPr>
                <a:t>Verifica-se a marca temporal do novo bloco.</a:t>
              </a:r>
              <a:endParaRPr b="0" i="0" sz="2400" u="none" cap="none" strike="noStrike">
                <a:solidFill>
                  <a:srgbClr val="000000"/>
                </a:solidFill>
                <a:latin typeface="Comic Sans MS"/>
                <a:ea typeface="Comic Sans MS"/>
                <a:cs typeface="Comic Sans MS"/>
                <a:sym typeface="Comic Sans MS"/>
              </a:endParaRPr>
            </a:p>
          </p:txBody>
        </p:sp>
        <p:sp>
          <p:nvSpPr>
            <p:cNvPr id="322" name="Google Shape;322;p9"/>
            <p:cNvSpPr/>
            <p:nvPr/>
          </p:nvSpPr>
          <p:spPr>
            <a:xfrm>
              <a:off x="4643" y="2906139"/>
              <a:ext cx="2374959" cy="110261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9"/>
            <p:cNvSpPr txBox="1"/>
            <p:nvPr/>
          </p:nvSpPr>
          <p:spPr>
            <a:xfrm>
              <a:off x="4643" y="2906139"/>
              <a:ext cx="2374959" cy="1102612"/>
            </a:xfrm>
            <a:prstGeom prst="rect">
              <a:avLst/>
            </a:prstGeom>
            <a:noFill/>
            <a:ln>
              <a:noFill/>
            </a:ln>
          </p:spPr>
          <p:txBody>
            <a:bodyPr anchorCtr="0" anchor="ctr" bIns="83800" lIns="234675" spcFirstLastPara="1" rIns="234675" wrap="square" tIns="83800">
              <a:noAutofit/>
            </a:bodyPr>
            <a:lstStyle/>
            <a:p>
              <a:pPr indent="0" lvl="0" marL="0" marR="0" rtl="0" algn="r">
                <a:lnSpc>
                  <a:spcPct val="90000"/>
                </a:lnSpc>
                <a:spcBef>
                  <a:spcPts val="0"/>
                </a:spcBef>
                <a:spcAft>
                  <a:spcPts val="0"/>
                </a:spcAft>
                <a:buClr>
                  <a:schemeClr val="lt1"/>
                </a:buClr>
                <a:buSzPts val="3300"/>
                <a:buFont typeface="Calibri"/>
                <a:buNone/>
              </a:pPr>
              <a:r>
                <a:rPr b="0" i="0" lang="pt-BR" sz="3300" u="none" cap="none" strike="noStrike">
                  <a:solidFill>
                    <a:srgbClr val="000000"/>
                  </a:solidFill>
                  <a:latin typeface="Calibri"/>
                  <a:ea typeface="Calibri"/>
                  <a:cs typeface="Calibri"/>
                  <a:sym typeface="Calibri"/>
                </a:rPr>
                <a:t>Etapa 3</a:t>
              </a:r>
              <a:endParaRPr b="0" i="0" sz="1400" u="none" cap="none" strike="noStrike">
                <a:solidFill>
                  <a:srgbClr val="000000"/>
                </a:solidFill>
                <a:latin typeface="Arial"/>
                <a:ea typeface="Arial"/>
                <a:cs typeface="Arial"/>
                <a:sym typeface="Arial"/>
              </a:endParaRPr>
            </a:p>
          </p:txBody>
        </p:sp>
        <p:sp>
          <p:nvSpPr>
            <p:cNvPr id="324" name="Google Shape;324;p9"/>
            <p:cNvSpPr/>
            <p:nvPr/>
          </p:nvSpPr>
          <p:spPr>
            <a:xfrm>
              <a:off x="2379602" y="2819997"/>
              <a:ext cx="474991" cy="1274895"/>
            </a:xfrm>
            <a:prstGeom prst="leftBrace">
              <a:avLst>
                <a:gd fmla="val 35000" name="adj1"/>
                <a:gd fmla="val 50000" name="adj2"/>
              </a:avLst>
            </a:prstGeom>
            <a:noFill/>
            <a:ln cap="flat" cmpd="sng" w="12700">
              <a:solidFill>
                <a:srgbClr val="2A898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
            <p:cNvSpPr/>
            <p:nvPr/>
          </p:nvSpPr>
          <p:spPr>
            <a:xfrm>
              <a:off x="3044591" y="2819997"/>
              <a:ext cx="6459890" cy="1274895"/>
            </a:xfrm>
            <a:prstGeom prst="rect">
              <a:avLst/>
            </a:prstGeom>
            <a:solidFill>
              <a:srgbClr val="37AFB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9"/>
            <p:cNvSpPr txBox="1"/>
            <p:nvPr/>
          </p:nvSpPr>
          <p:spPr>
            <a:xfrm>
              <a:off x="3044591" y="2819997"/>
              <a:ext cx="6459890" cy="1274895"/>
            </a:xfrm>
            <a:prstGeom prst="rect">
              <a:avLst/>
            </a:prstGeom>
            <a:solidFill>
              <a:srgbClr val="1C4587"/>
            </a:solidFill>
            <a:ln>
              <a:noFill/>
            </a:ln>
          </p:spPr>
          <p:txBody>
            <a:bodyPr anchorCtr="0" anchor="ctr" bIns="125725" lIns="125725" spcFirstLastPara="1" rIns="125725" wrap="square" tIns="125725">
              <a:noAutofit/>
            </a:bodyPr>
            <a:lstStyle/>
            <a:p>
              <a:pPr indent="-228600" lvl="1" marL="285750" marR="0" rtl="0" algn="l">
                <a:lnSpc>
                  <a:spcPct val="90000"/>
                </a:lnSpc>
                <a:spcBef>
                  <a:spcPts val="495"/>
                </a:spcBef>
                <a:spcAft>
                  <a:spcPts val="0"/>
                </a:spcAft>
                <a:buClr>
                  <a:schemeClr val="lt1"/>
                </a:buClr>
                <a:buSzPts val="2400"/>
                <a:buFont typeface="Comic Sans MS"/>
                <a:buChar char="•"/>
              </a:pPr>
              <a:r>
                <a:rPr b="0" i="0" lang="pt-BR" sz="2400" u="none" cap="none" strike="noStrike">
                  <a:solidFill>
                    <a:schemeClr val="lt1"/>
                  </a:solidFill>
                  <a:latin typeface="Comic Sans MS"/>
                  <a:ea typeface="Comic Sans MS"/>
                  <a:cs typeface="Comic Sans MS"/>
                  <a:sym typeface="Comic Sans MS"/>
                </a:rPr>
                <a:t>Verifica-se quaisquer informações adicionais</a:t>
              </a:r>
              <a:endParaRPr b="0" i="0" sz="2400" u="none" cap="none" strike="noStrike">
                <a:solidFill>
                  <a:srgbClr val="000000"/>
                </a:solidFill>
                <a:latin typeface="Comic Sans MS"/>
                <a:ea typeface="Comic Sans MS"/>
                <a:cs typeface="Comic Sans MS"/>
                <a:sym typeface="Comic Sans MS"/>
              </a:endParaRPr>
            </a:p>
          </p:txBody>
        </p:sp>
      </p:grpSp>
      <p:grpSp>
        <p:nvGrpSpPr>
          <p:cNvPr id="327" name="Google Shape;327;p9"/>
          <p:cNvGrpSpPr/>
          <p:nvPr/>
        </p:nvGrpSpPr>
        <p:grpSpPr>
          <a:xfrm>
            <a:off x="484462" y="4462858"/>
            <a:ext cx="10359584" cy="2294569"/>
            <a:chOff x="4643" y="32606"/>
            <a:chExt cx="9499848" cy="3976033"/>
          </a:xfrm>
        </p:grpSpPr>
        <p:sp>
          <p:nvSpPr>
            <p:cNvPr id="328" name="Google Shape;328;p9"/>
            <p:cNvSpPr/>
            <p:nvPr/>
          </p:nvSpPr>
          <p:spPr>
            <a:xfrm>
              <a:off x="4643" y="118748"/>
              <a:ext cx="2375100" cy="110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9"/>
            <p:cNvSpPr txBox="1"/>
            <p:nvPr/>
          </p:nvSpPr>
          <p:spPr>
            <a:xfrm>
              <a:off x="4643" y="118748"/>
              <a:ext cx="2375100" cy="1102500"/>
            </a:xfrm>
            <a:prstGeom prst="rect">
              <a:avLst/>
            </a:prstGeom>
            <a:noFill/>
            <a:ln>
              <a:noFill/>
            </a:ln>
          </p:spPr>
          <p:txBody>
            <a:bodyPr anchorCtr="0" anchor="ctr" bIns="83800" lIns="234675" spcFirstLastPara="1" rIns="234675" wrap="square" tIns="83800">
              <a:noAutofit/>
            </a:bodyPr>
            <a:lstStyle/>
            <a:p>
              <a:pPr indent="0" lvl="0" marL="0" marR="0" rtl="0" algn="r">
                <a:lnSpc>
                  <a:spcPct val="90000"/>
                </a:lnSpc>
                <a:spcBef>
                  <a:spcPts val="0"/>
                </a:spcBef>
                <a:spcAft>
                  <a:spcPts val="0"/>
                </a:spcAft>
                <a:buClr>
                  <a:schemeClr val="lt1"/>
                </a:buClr>
                <a:buSzPts val="3300"/>
                <a:buFont typeface="Calibri"/>
                <a:buNone/>
              </a:pPr>
              <a:r>
                <a:rPr b="0" i="0" lang="pt-BR" sz="3300" u="none" cap="none" strike="noStrike">
                  <a:solidFill>
                    <a:srgbClr val="000000"/>
                  </a:solidFill>
                  <a:highlight>
                    <a:srgbClr val="FFFFFF"/>
                  </a:highlight>
                  <a:latin typeface="Calibri"/>
                  <a:ea typeface="Calibri"/>
                  <a:cs typeface="Calibri"/>
                  <a:sym typeface="Calibri"/>
                </a:rPr>
                <a:t>Etapa 4</a:t>
              </a:r>
              <a:endParaRPr b="0" i="0" sz="1400" u="none" cap="none" strike="noStrike">
                <a:solidFill>
                  <a:srgbClr val="000000"/>
                </a:solidFill>
                <a:highlight>
                  <a:srgbClr val="FFFFFF"/>
                </a:highlight>
                <a:latin typeface="Arial"/>
                <a:ea typeface="Arial"/>
                <a:cs typeface="Arial"/>
                <a:sym typeface="Arial"/>
              </a:endParaRPr>
            </a:p>
            <a:p>
              <a:pPr indent="0" lvl="0" marL="0" marR="0" rtl="0" algn="r">
                <a:lnSpc>
                  <a:spcPct val="90000"/>
                </a:lnSpc>
                <a:spcBef>
                  <a:spcPts val="0"/>
                </a:spcBef>
                <a:spcAft>
                  <a:spcPts val="0"/>
                </a:spcAft>
                <a:buClr>
                  <a:schemeClr val="lt1"/>
                </a:buClr>
                <a:buSzPts val="3300"/>
                <a:buFont typeface="Calibri"/>
                <a:buNone/>
              </a:pPr>
              <a:r>
                <a:t/>
              </a:r>
              <a:endParaRPr b="0" i="0" sz="1400" u="none" cap="none" strike="noStrike">
                <a:solidFill>
                  <a:srgbClr val="000000"/>
                </a:solidFill>
                <a:latin typeface="Arial"/>
                <a:ea typeface="Arial"/>
                <a:cs typeface="Arial"/>
                <a:sym typeface="Arial"/>
              </a:endParaRPr>
            </a:p>
          </p:txBody>
        </p:sp>
        <p:sp>
          <p:nvSpPr>
            <p:cNvPr id="330" name="Google Shape;330;p9"/>
            <p:cNvSpPr/>
            <p:nvPr/>
          </p:nvSpPr>
          <p:spPr>
            <a:xfrm>
              <a:off x="2379730" y="32606"/>
              <a:ext cx="474900" cy="1275000"/>
            </a:xfrm>
            <a:prstGeom prst="leftBrace">
              <a:avLst>
                <a:gd fmla="val 35000" name="adj1"/>
                <a:gd fmla="val 50000" name="adj2"/>
              </a:avLst>
            </a:prstGeom>
            <a:noFill/>
            <a:ln cap="flat" cmpd="sng" w="12700">
              <a:solidFill>
                <a:srgbClr val="2A898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
            <p:cNvSpPr/>
            <p:nvPr/>
          </p:nvSpPr>
          <p:spPr>
            <a:xfrm>
              <a:off x="3044591" y="32606"/>
              <a:ext cx="6459900" cy="1275000"/>
            </a:xfrm>
            <a:prstGeom prst="rect">
              <a:avLst/>
            </a:prstGeom>
            <a:solidFill>
              <a:srgbClr val="37AFB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9"/>
            <p:cNvSpPr txBox="1"/>
            <p:nvPr/>
          </p:nvSpPr>
          <p:spPr>
            <a:xfrm>
              <a:off x="3044588" y="32647"/>
              <a:ext cx="6459900" cy="1275000"/>
            </a:xfrm>
            <a:prstGeom prst="rect">
              <a:avLst/>
            </a:prstGeom>
            <a:solidFill>
              <a:srgbClr val="1C4587"/>
            </a:solidFill>
            <a:ln>
              <a:noFill/>
            </a:ln>
          </p:spPr>
          <p:txBody>
            <a:bodyPr anchorCtr="0" anchor="ctr" bIns="125725" lIns="125725" spcFirstLastPara="1" rIns="125725" wrap="square" tIns="125725">
              <a:noAutofit/>
            </a:bodyPr>
            <a:lstStyle/>
            <a:p>
              <a:pPr indent="-228600" lvl="1" marL="285750" marR="0" rtl="0" algn="l">
                <a:lnSpc>
                  <a:spcPct val="90000"/>
                </a:lnSpc>
                <a:spcBef>
                  <a:spcPts val="495"/>
                </a:spcBef>
                <a:spcAft>
                  <a:spcPts val="0"/>
                </a:spcAft>
                <a:buClr>
                  <a:schemeClr val="lt1"/>
                </a:buClr>
                <a:buSzPts val="2400"/>
                <a:buFont typeface="Comic Sans MS"/>
                <a:buChar char="•"/>
              </a:pPr>
              <a:r>
                <a:rPr b="0" i="0" lang="pt-BR" sz="2400" u="none" cap="none" strike="noStrike">
                  <a:solidFill>
                    <a:schemeClr val="lt1"/>
                  </a:solidFill>
                  <a:latin typeface="Comic Sans MS"/>
                  <a:ea typeface="Comic Sans MS"/>
                  <a:cs typeface="Comic Sans MS"/>
                  <a:sym typeface="Comic Sans MS"/>
                </a:rPr>
                <a:t>Verifica-se o consenso do novo bloco.</a:t>
              </a:r>
              <a:endParaRPr b="0" i="0" sz="2400" u="none" cap="none" strike="noStrike">
                <a:solidFill>
                  <a:srgbClr val="000000"/>
                </a:solidFill>
                <a:latin typeface="Comic Sans MS"/>
                <a:ea typeface="Comic Sans MS"/>
                <a:cs typeface="Comic Sans MS"/>
                <a:sym typeface="Comic Sans MS"/>
              </a:endParaRPr>
            </a:p>
          </p:txBody>
        </p:sp>
        <p:sp>
          <p:nvSpPr>
            <p:cNvPr id="333" name="Google Shape;333;p9"/>
            <p:cNvSpPr/>
            <p:nvPr/>
          </p:nvSpPr>
          <p:spPr>
            <a:xfrm>
              <a:off x="4643" y="1512443"/>
              <a:ext cx="2375100" cy="110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
            <p:cNvSpPr/>
            <p:nvPr/>
          </p:nvSpPr>
          <p:spPr>
            <a:xfrm>
              <a:off x="4643" y="2906139"/>
              <a:ext cx="2375100" cy="110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p9"/>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g5945a104c1_0_27"/>
          <p:cNvSpPr txBox="1"/>
          <p:nvPr>
            <p:ph type="title"/>
          </p:nvPr>
        </p:nvSpPr>
        <p:spPr>
          <a:xfrm>
            <a:off x="1341158" y="10"/>
            <a:ext cx="9509700" cy="1233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pt-BR"/>
              <a:t>Como garantir segurança?</a:t>
            </a:r>
            <a:endParaRPr>
              <a:latin typeface="Comic Sans MS"/>
              <a:ea typeface="Comic Sans MS"/>
              <a:cs typeface="Comic Sans MS"/>
              <a:sym typeface="Comic Sans MS"/>
            </a:endParaRPr>
          </a:p>
        </p:txBody>
      </p:sp>
      <p:sp>
        <p:nvSpPr>
          <p:cNvPr id="341" name="Google Shape;341;g5945a104c1_0_27"/>
          <p:cNvSpPr txBox="1"/>
          <p:nvPr>
            <p:ph idx="1" type="body"/>
          </p:nvPr>
        </p:nvSpPr>
        <p:spPr>
          <a:xfrm>
            <a:off x="1623145" y="1831677"/>
            <a:ext cx="4572000" cy="41238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800"/>
              </a:spcBef>
              <a:spcAft>
                <a:spcPts val="0"/>
              </a:spcAft>
              <a:buClr>
                <a:srgbClr val="000000"/>
              </a:buClr>
              <a:buSzPts val="2400"/>
              <a:buFont typeface="Comic Sans MS"/>
              <a:buChar char="●"/>
            </a:pPr>
            <a:r>
              <a:rPr lang="pt-BR" sz="2400">
                <a:latin typeface="Comic Sans MS"/>
                <a:ea typeface="Comic Sans MS"/>
                <a:cs typeface="Comic Sans MS"/>
                <a:sym typeface="Comic Sans MS"/>
              </a:rPr>
              <a:t>Chaves Assimétricas	</a:t>
            </a:r>
            <a:endParaRPr sz="2400">
              <a:latin typeface="Comic Sans MS"/>
              <a:ea typeface="Comic Sans MS"/>
              <a:cs typeface="Comic Sans MS"/>
              <a:sym typeface="Comic Sans MS"/>
            </a:endParaRPr>
          </a:p>
          <a:p>
            <a:pPr indent="0" lvl="0" marL="0" rtl="0" algn="l">
              <a:lnSpc>
                <a:spcPct val="90000"/>
              </a:lnSpc>
              <a:spcBef>
                <a:spcPts val="1800"/>
              </a:spcBef>
              <a:spcAft>
                <a:spcPts val="0"/>
              </a:spcAft>
              <a:buSzPts val="1600"/>
              <a:buNone/>
            </a:pPr>
            <a:r>
              <a:t/>
            </a:r>
            <a:endParaRPr/>
          </a:p>
        </p:txBody>
      </p:sp>
      <p:pic>
        <p:nvPicPr>
          <p:cNvPr descr="Figura 2: Funcionamento das chaves assimétricas" id="342" name="Google Shape;342;g5945a104c1_0_27" title="Figura 2: Funcionamento das chaves assimétricas"/>
          <p:cNvPicPr preferRelativeResize="0"/>
          <p:nvPr/>
        </p:nvPicPr>
        <p:blipFill rotWithShape="1">
          <a:blip r:embed="rId3">
            <a:alphaModFix/>
          </a:blip>
          <a:srcRect b="0" l="0" r="0" t="0"/>
          <a:stretch/>
        </p:blipFill>
        <p:spPr>
          <a:xfrm>
            <a:off x="1784225" y="2827850"/>
            <a:ext cx="8126550" cy="2561425"/>
          </a:xfrm>
          <a:prstGeom prst="rect">
            <a:avLst/>
          </a:prstGeom>
          <a:noFill/>
          <a:ln>
            <a:noFill/>
          </a:ln>
        </p:spPr>
      </p:pic>
      <p:sp>
        <p:nvSpPr>
          <p:cNvPr id="343" name="Google Shape;343;g5945a104c1_0_27"/>
          <p:cNvSpPr txBox="1"/>
          <p:nvPr/>
        </p:nvSpPr>
        <p:spPr>
          <a:xfrm>
            <a:off x="2355275" y="5498700"/>
            <a:ext cx="7555500" cy="6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1C4587"/>
                </a:solidFill>
                <a:latin typeface="Comic Sans MS"/>
                <a:ea typeface="Comic Sans MS"/>
                <a:cs typeface="Comic Sans MS"/>
                <a:sym typeface="Comic Sans MS"/>
              </a:rPr>
              <a:t>Figura 4   -   Funcionamento de chaves assimétricas</a:t>
            </a:r>
            <a:endParaRPr b="0" i="0" sz="2400" u="none" cap="none" strike="noStrike">
              <a:solidFill>
                <a:srgbClr val="1C4587"/>
              </a:solidFill>
              <a:latin typeface="Comic Sans MS"/>
              <a:ea typeface="Comic Sans MS"/>
              <a:cs typeface="Comic Sans MS"/>
              <a:sym typeface="Comic Sans MS"/>
            </a:endParaRPr>
          </a:p>
        </p:txBody>
      </p:sp>
      <p:sp>
        <p:nvSpPr>
          <p:cNvPr id="344" name="Google Shape;344;g5945a104c1_0_27"/>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g5b12a8c2d9_1_162"/>
          <p:cNvSpPr txBox="1"/>
          <p:nvPr>
            <p:ph idx="1" type="body"/>
          </p:nvPr>
        </p:nvSpPr>
        <p:spPr>
          <a:xfrm>
            <a:off x="1339495" y="1820327"/>
            <a:ext cx="9509700" cy="4127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SzPts val="1440"/>
              <a:buNone/>
            </a:pPr>
            <a:r>
              <a:t/>
            </a:r>
            <a:endParaRPr sz="3000"/>
          </a:p>
          <a:p>
            <a:pPr indent="0" lvl="0" marL="0" rtl="0" algn="l">
              <a:lnSpc>
                <a:spcPct val="90000"/>
              </a:lnSpc>
              <a:spcBef>
                <a:spcPts val="1800"/>
              </a:spcBef>
              <a:spcAft>
                <a:spcPts val="0"/>
              </a:spcAft>
              <a:buSzPts val="1440"/>
              <a:buNone/>
            </a:pPr>
            <a:r>
              <a:t/>
            </a:r>
            <a:endParaRPr sz="3000"/>
          </a:p>
        </p:txBody>
      </p:sp>
      <p:sp>
        <p:nvSpPr>
          <p:cNvPr id="351" name="Google Shape;351;g5b12a8c2d9_1_162"/>
          <p:cNvSpPr txBox="1"/>
          <p:nvPr/>
        </p:nvSpPr>
        <p:spPr>
          <a:xfrm>
            <a:off x="0" y="0"/>
            <a:ext cx="9509700" cy="123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pt-BR" sz="3400">
                <a:latin typeface="Comic Sans MS"/>
                <a:ea typeface="Comic Sans MS"/>
                <a:cs typeface="Comic Sans MS"/>
                <a:sym typeface="Comic Sans MS"/>
              </a:rPr>
              <a:t>    </a:t>
            </a:r>
            <a:r>
              <a:rPr lang="pt-BR" sz="3400">
                <a:latin typeface="Comic Sans MS"/>
                <a:ea typeface="Comic Sans MS"/>
                <a:cs typeface="Comic Sans MS"/>
                <a:sym typeface="Comic Sans MS"/>
              </a:rPr>
              <a:t>Ethereum </a:t>
            </a:r>
            <a:endParaRPr sz="3400">
              <a:latin typeface="Comic Sans MS"/>
              <a:ea typeface="Comic Sans MS"/>
              <a:cs typeface="Comic Sans MS"/>
              <a:sym typeface="Comic Sans MS"/>
            </a:endParaRPr>
          </a:p>
        </p:txBody>
      </p:sp>
      <p:sp>
        <p:nvSpPr>
          <p:cNvPr id="352" name="Google Shape;352;g5b12a8c2d9_1_162"/>
          <p:cNvSpPr txBox="1"/>
          <p:nvPr/>
        </p:nvSpPr>
        <p:spPr>
          <a:xfrm>
            <a:off x="173101" y="1820325"/>
            <a:ext cx="10676100" cy="41277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800"/>
              </a:spcBef>
              <a:spcAft>
                <a:spcPts val="0"/>
              </a:spcAft>
              <a:buClr>
                <a:srgbClr val="000000"/>
              </a:buClr>
              <a:buSzPts val="2400"/>
              <a:buFont typeface="Comic Sans MS"/>
              <a:buChar char="•"/>
            </a:pPr>
            <a:r>
              <a:rPr lang="pt-BR" sz="2400">
                <a:solidFill>
                  <a:srgbClr val="000000"/>
                </a:solidFill>
                <a:highlight>
                  <a:srgbClr val="FFFFFF"/>
                </a:highlight>
                <a:latin typeface="Comic Sans MS"/>
                <a:ea typeface="Comic Sans MS"/>
                <a:cs typeface="Comic Sans MS"/>
                <a:sym typeface="Comic Sans MS"/>
              </a:rPr>
              <a:t>Um dos maiores projetos relacionados a criptomoedas da atualidade.</a:t>
            </a:r>
            <a:endParaRPr sz="2400">
              <a:solidFill>
                <a:srgbClr val="000000"/>
              </a:solidFill>
              <a:highlight>
                <a:srgbClr val="FFFFFF"/>
              </a:highlight>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000000"/>
              </a:buClr>
              <a:buSzPts val="2400"/>
              <a:buFont typeface="Comic Sans MS"/>
              <a:buChar char="•"/>
            </a:pPr>
            <a:r>
              <a:rPr lang="pt-BR" sz="2400">
                <a:solidFill>
                  <a:srgbClr val="000000"/>
                </a:solidFill>
                <a:latin typeface="Comic Sans MS"/>
                <a:ea typeface="Comic Sans MS"/>
                <a:cs typeface="Comic Sans MS"/>
                <a:sym typeface="Comic Sans MS"/>
              </a:rPr>
              <a:t>Plataforma para criação de smart contracts.</a:t>
            </a:r>
            <a:endParaRPr sz="2400">
              <a:solidFill>
                <a:srgbClr val="000000"/>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000000"/>
              </a:buClr>
              <a:buSzPts val="2400"/>
              <a:buFont typeface="Comic Sans MS"/>
              <a:buChar char="•"/>
            </a:pPr>
            <a:r>
              <a:rPr lang="pt-BR" sz="2400">
                <a:solidFill>
                  <a:srgbClr val="000000"/>
                </a:solidFill>
                <a:latin typeface="Comic Sans MS"/>
                <a:ea typeface="Comic Sans MS"/>
                <a:cs typeface="Comic Sans MS"/>
                <a:sym typeface="Comic Sans MS"/>
              </a:rPr>
              <a:t>Criptomoeda ether.</a:t>
            </a:r>
            <a:endParaRPr sz="2400">
              <a:solidFill>
                <a:srgbClr val="000000"/>
              </a:solidFill>
              <a:latin typeface="Comic Sans MS"/>
              <a:ea typeface="Comic Sans MS"/>
              <a:cs typeface="Comic Sans MS"/>
              <a:sym typeface="Comic Sans MS"/>
            </a:endParaRPr>
          </a:p>
          <a:p>
            <a:pPr indent="-381000" lvl="0" marL="457200" rtl="0" algn="l">
              <a:lnSpc>
                <a:spcPct val="115000"/>
              </a:lnSpc>
              <a:spcBef>
                <a:spcPts val="0"/>
              </a:spcBef>
              <a:spcAft>
                <a:spcPts val="0"/>
              </a:spcAft>
              <a:buClr>
                <a:srgbClr val="000000"/>
              </a:buClr>
              <a:buSzPts val="2400"/>
              <a:buFont typeface="Comic Sans MS"/>
              <a:buChar char="•"/>
            </a:pPr>
            <a:r>
              <a:rPr lang="pt-BR" sz="2400">
                <a:solidFill>
                  <a:srgbClr val="000000"/>
                </a:solidFill>
                <a:latin typeface="Comic Sans MS"/>
                <a:ea typeface="Comic Sans MS"/>
                <a:cs typeface="Comic Sans MS"/>
                <a:sym typeface="Comic Sans MS"/>
              </a:rPr>
              <a:t>Possibilidade de utilização de smart contracts em várias aplicações.</a:t>
            </a:r>
            <a:endParaRPr sz="2400">
              <a:solidFill>
                <a:srgbClr val="000000"/>
              </a:solidFill>
              <a:latin typeface="Comic Sans MS"/>
              <a:ea typeface="Comic Sans MS"/>
              <a:cs typeface="Comic Sans MS"/>
              <a:sym typeface="Comic Sans MS"/>
            </a:endParaRPr>
          </a:p>
        </p:txBody>
      </p:sp>
      <p:pic>
        <p:nvPicPr>
          <p:cNvPr id="353" name="Google Shape;353;g5b12a8c2d9_1_162"/>
          <p:cNvPicPr preferRelativeResize="0"/>
          <p:nvPr/>
        </p:nvPicPr>
        <p:blipFill rotWithShape="1">
          <a:blip r:embed="rId3">
            <a:alphaModFix/>
          </a:blip>
          <a:srcRect b="0" l="0" r="0" t="0"/>
          <a:stretch/>
        </p:blipFill>
        <p:spPr>
          <a:xfrm>
            <a:off x="4805363" y="3980625"/>
            <a:ext cx="2581275" cy="1771650"/>
          </a:xfrm>
          <a:prstGeom prst="rect">
            <a:avLst/>
          </a:prstGeom>
          <a:noFill/>
          <a:ln>
            <a:noFill/>
          </a:ln>
        </p:spPr>
      </p:pic>
      <p:sp>
        <p:nvSpPr>
          <p:cNvPr id="354" name="Google Shape;354;g5b12a8c2d9_1_162"/>
          <p:cNvSpPr txBox="1"/>
          <p:nvPr/>
        </p:nvSpPr>
        <p:spPr>
          <a:xfrm>
            <a:off x="4260327" y="5930725"/>
            <a:ext cx="4246500" cy="6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1C4587"/>
                </a:solidFill>
                <a:latin typeface="Comic Sans MS"/>
                <a:ea typeface="Comic Sans MS"/>
                <a:cs typeface="Comic Sans MS"/>
                <a:sym typeface="Comic Sans MS"/>
              </a:rPr>
              <a:t>Figura 7:Logo da</a:t>
            </a:r>
            <a:r>
              <a:rPr lang="pt-BR" sz="2400">
                <a:solidFill>
                  <a:srgbClr val="1C4587"/>
                </a:solidFill>
                <a:latin typeface="Comic Sans MS"/>
                <a:ea typeface="Comic Sans MS"/>
                <a:cs typeface="Comic Sans MS"/>
                <a:sym typeface="Comic Sans MS"/>
              </a:rPr>
              <a:t> </a:t>
            </a:r>
            <a:r>
              <a:rPr b="0" i="0" lang="pt-BR" sz="2400" u="none" cap="none" strike="noStrike">
                <a:solidFill>
                  <a:srgbClr val="1C4587"/>
                </a:solidFill>
                <a:latin typeface="Comic Sans MS"/>
                <a:ea typeface="Comic Sans MS"/>
                <a:cs typeface="Comic Sans MS"/>
                <a:sym typeface="Comic Sans MS"/>
              </a:rPr>
              <a:t>ethereum</a:t>
            </a:r>
            <a:endParaRPr b="0" i="0" sz="1400" u="none" cap="none" strike="noStrike">
              <a:solidFill>
                <a:srgbClr val="000000"/>
              </a:solidFill>
              <a:latin typeface="Comic Sans MS"/>
              <a:ea typeface="Comic Sans MS"/>
              <a:cs typeface="Comic Sans MS"/>
              <a:sym typeface="Comic Sans MS"/>
            </a:endParaRPr>
          </a:p>
        </p:txBody>
      </p:sp>
      <p:sp>
        <p:nvSpPr>
          <p:cNvPr id="355" name="Google Shape;355;g5b12a8c2d9_1_162"/>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g5b12a8c2d9_1_168"/>
          <p:cNvSpPr txBox="1"/>
          <p:nvPr>
            <p:ph idx="1" type="body"/>
          </p:nvPr>
        </p:nvSpPr>
        <p:spPr>
          <a:xfrm>
            <a:off x="1339495" y="1820327"/>
            <a:ext cx="9509700" cy="4127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SzPts val="1440"/>
              <a:buNone/>
            </a:pPr>
            <a:r>
              <a:rPr lang="pt-BR" sz="4800"/>
              <a:t>    </a:t>
            </a:r>
            <a:endParaRPr sz="4800"/>
          </a:p>
          <a:p>
            <a:pPr indent="457200" lvl="0" marL="1828800" rtl="0" algn="l">
              <a:lnSpc>
                <a:spcPct val="90000"/>
              </a:lnSpc>
              <a:spcBef>
                <a:spcPts val="1800"/>
              </a:spcBef>
              <a:spcAft>
                <a:spcPts val="0"/>
              </a:spcAft>
              <a:buSzPts val="1440"/>
              <a:buNone/>
            </a:pPr>
            <a:r>
              <a:t/>
            </a:r>
            <a:endParaRPr sz="4800"/>
          </a:p>
        </p:txBody>
      </p:sp>
      <p:sp>
        <p:nvSpPr>
          <p:cNvPr id="362" name="Google Shape;362;g5b12a8c2d9_1_168"/>
          <p:cNvSpPr txBox="1"/>
          <p:nvPr/>
        </p:nvSpPr>
        <p:spPr>
          <a:xfrm>
            <a:off x="8" y="10"/>
            <a:ext cx="9509700" cy="123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pt-BR" sz="3400">
                <a:latin typeface="Comic Sans MS"/>
                <a:ea typeface="Comic Sans MS"/>
                <a:cs typeface="Comic Sans MS"/>
                <a:sym typeface="Comic Sans MS"/>
              </a:rPr>
              <a:t>     </a:t>
            </a:r>
            <a:r>
              <a:rPr lang="pt-BR" sz="3400">
                <a:latin typeface="Comic Sans MS"/>
                <a:ea typeface="Comic Sans MS"/>
                <a:cs typeface="Comic Sans MS"/>
                <a:sym typeface="Comic Sans MS"/>
              </a:rPr>
              <a:t>Smart Contracts</a:t>
            </a:r>
            <a:endParaRPr sz="3400">
              <a:latin typeface="Comic Sans MS"/>
              <a:ea typeface="Comic Sans MS"/>
              <a:cs typeface="Comic Sans MS"/>
              <a:sym typeface="Comic Sans MS"/>
            </a:endParaRPr>
          </a:p>
        </p:txBody>
      </p:sp>
      <p:sp>
        <p:nvSpPr>
          <p:cNvPr id="363" name="Google Shape;363;g5b12a8c2d9_1_168"/>
          <p:cNvSpPr txBox="1"/>
          <p:nvPr/>
        </p:nvSpPr>
        <p:spPr>
          <a:xfrm>
            <a:off x="701095" y="2042202"/>
            <a:ext cx="9509700" cy="41277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800"/>
              </a:spcBef>
              <a:spcAft>
                <a:spcPts val="0"/>
              </a:spcAft>
              <a:buClr>
                <a:srgbClr val="000000"/>
              </a:buClr>
              <a:buSzPts val="2400"/>
              <a:buFont typeface="Comic Sans MS"/>
              <a:buChar char="•"/>
            </a:pPr>
            <a:r>
              <a:rPr lang="pt-BR" sz="2400">
                <a:solidFill>
                  <a:srgbClr val="000000"/>
                </a:solidFill>
                <a:latin typeface="Comic Sans MS"/>
                <a:ea typeface="Comic Sans MS"/>
                <a:cs typeface="Comic Sans MS"/>
                <a:sym typeface="Comic Sans MS"/>
              </a:rPr>
              <a:t>Contratos Digitais</a:t>
            </a:r>
            <a:endParaRPr sz="2400">
              <a:solidFill>
                <a:srgbClr val="000000"/>
              </a:solidFill>
              <a:latin typeface="Comic Sans MS"/>
              <a:ea typeface="Comic Sans MS"/>
              <a:cs typeface="Comic Sans MS"/>
              <a:sym typeface="Comic Sans MS"/>
            </a:endParaRPr>
          </a:p>
          <a:p>
            <a:pPr indent="-381000" lvl="0" marL="457200" rtl="0" algn="l">
              <a:lnSpc>
                <a:spcPct val="90000"/>
              </a:lnSpc>
              <a:spcBef>
                <a:spcPts val="0"/>
              </a:spcBef>
              <a:spcAft>
                <a:spcPts val="0"/>
              </a:spcAft>
              <a:buClr>
                <a:srgbClr val="000000"/>
              </a:buClr>
              <a:buSzPts val="2400"/>
              <a:buFont typeface="Comic Sans MS"/>
              <a:buChar char="•"/>
            </a:pPr>
            <a:r>
              <a:rPr lang="pt-BR" sz="2400">
                <a:solidFill>
                  <a:srgbClr val="000000"/>
                </a:solidFill>
                <a:latin typeface="Comic Sans MS"/>
                <a:ea typeface="Comic Sans MS"/>
                <a:cs typeface="Comic Sans MS"/>
                <a:sym typeface="Comic Sans MS"/>
              </a:rPr>
              <a:t>Não pode ser alterado</a:t>
            </a:r>
            <a:endParaRPr sz="2400">
              <a:solidFill>
                <a:srgbClr val="000000"/>
              </a:solidFill>
              <a:latin typeface="Comic Sans MS"/>
              <a:ea typeface="Comic Sans MS"/>
              <a:cs typeface="Comic Sans MS"/>
              <a:sym typeface="Comic Sans MS"/>
            </a:endParaRPr>
          </a:p>
          <a:p>
            <a:pPr indent="-381000" lvl="0" marL="457200" rtl="0" algn="l">
              <a:lnSpc>
                <a:spcPct val="90000"/>
              </a:lnSpc>
              <a:spcBef>
                <a:spcPts val="0"/>
              </a:spcBef>
              <a:spcAft>
                <a:spcPts val="0"/>
              </a:spcAft>
              <a:buClr>
                <a:srgbClr val="000000"/>
              </a:buClr>
              <a:buSzPts val="2400"/>
              <a:buFont typeface="Comic Sans MS"/>
              <a:buChar char="•"/>
            </a:pPr>
            <a:r>
              <a:rPr lang="pt-BR" sz="2400">
                <a:solidFill>
                  <a:srgbClr val="000000"/>
                </a:solidFill>
                <a:latin typeface="Comic Sans MS"/>
                <a:ea typeface="Comic Sans MS"/>
                <a:cs typeface="Comic Sans MS"/>
                <a:sym typeface="Comic Sans MS"/>
              </a:rPr>
              <a:t>Auto-executável</a:t>
            </a:r>
            <a:endParaRPr sz="2400">
              <a:solidFill>
                <a:srgbClr val="000000"/>
              </a:solidFill>
              <a:latin typeface="Comic Sans MS"/>
              <a:ea typeface="Comic Sans MS"/>
              <a:cs typeface="Comic Sans MS"/>
              <a:sym typeface="Comic Sans MS"/>
            </a:endParaRPr>
          </a:p>
          <a:p>
            <a:pPr indent="-381000" lvl="0" marL="457200" rtl="0" algn="l">
              <a:lnSpc>
                <a:spcPct val="90000"/>
              </a:lnSpc>
              <a:spcBef>
                <a:spcPts val="0"/>
              </a:spcBef>
              <a:spcAft>
                <a:spcPts val="0"/>
              </a:spcAft>
              <a:buClr>
                <a:srgbClr val="000000"/>
              </a:buClr>
              <a:buSzPts val="2400"/>
              <a:buFont typeface="Comic Sans MS"/>
              <a:buChar char="•"/>
            </a:pPr>
            <a:r>
              <a:rPr lang="pt-BR" sz="2400">
                <a:solidFill>
                  <a:srgbClr val="000000"/>
                </a:solidFill>
                <a:latin typeface="Comic Sans MS"/>
                <a:ea typeface="Comic Sans MS"/>
                <a:cs typeface="Comic Sans MS"/>
                <a:sym typeface="Comic Sans MS"/>
              </a:rPr>
              <a:t>Implementado usando </a:t>
            </a:r>
            <a:r>
              <a:rPr lang="pt-BR" sz="2400">
                <a:latin typeface="Comic Sans MS"/>
                <a:ea typeface="Comic Sans MS"/>
                <a:cs typeface="Comic Sans MS"/>
                <a:sym typeface="Comic Sans MS"/>
              </a:rPr>
              <a:t>blockchains</a:t>
            </a:r>
            <a:endParaRPr sz="2400">
              <a:solidFill>
                <a:srgbClr val="000000"/>
              </a:solidFill>
              <a:latin typeface="Comic Sans MS"/>
              <a:ea typeface="Comic Sans MS"/>
              <a:cs typeface="Comic Sans MS"/>
              <a:sym typeface="Comic Sans MS"/>
            </a:endParaRPr>
          </a:p>
          <a:p>
            <a:pPr indent="-381000" lvl="0" marL="457200" rtl="0" algn="l">
              <a:lnSpc>
                <a:spcPct val="90000"/>
              </a:lnSpc>
              <a:spcBef>
                <a:spcPts val="0"/>
              </a:spcBef>
              <a:spcAft>
                <a:spcPts val="0"/>
              </a:spcAft>
              <a:buClr>
                <a:srgbClr val="FFFFFF"/>
              </a:buClr>
              <a:buSzPts val="2400"/>
              <a:buFont typeface="Comic Sans MS"/>
              <a:buChar char="•"/>
            </a:pPr>
            <a:r>
              <a:t/>
            </a:r>
            <a:endParaRPr sz="2400">
              <a:latin typeface="Comic Sans MS"/>
              <a:ea typeface="Comic Sans MS"/>
              <a:cs typeface="Comic Sans MS"/>
              <a:sym typeface="Comic Sans MS"/>
            </a:endParaRPr>
          </a:p>
          <a:p>
            <a:pPr indent="-381000" lvl="5" marL="2743200" rtl="0" algn="l">
              <a:lnSpc>
                <a:spcPct val="90000"/>
              </a:lnSpc>
              <a:spcBef>
                <a:spcPts val="0"/>
              </a:spcBef>
              <a:spcAft>
                <a:spcPts val="0"/>
              </a:spcAft>
              <a:buClr>
                <a:srgbClr val="FFFFFF"/>
              </a:buClr>
              <a:buSzPts val="2400"/>
              <a:buFont typeface="Comic Sans MS"/>
              <a:buChar char="•"/>
            </a:pPr>
            <a:r>
              <a:t/>
            </a:r>
            <a:endParaRPr sz="2400">
              <a:latin typeface="Comic Sans MS"/>
              <a:ea typeface="Comic Sans MS"/>
              <a:cs typeface="Comic Sans MS"/>
              <a:sym typeface="Comic Sans MS"/>
            </a:endParaRPr>
          </a:p>
        </p:txBody>
      </p:sp>
      <p:pic>
        <p:nvPicPr>
          <p:cNvPr id="364" name="Google Shape;364;g5b12a8c2d9_1_168"/>
          <p:cNvPicPr preferRelativeResize="0"/>
          <p:nvPr/>
        </p:nvPicPr>
        <p:blipFill rotWithShape="1">
          <a:blip r:embed="rId3">
            <a:alphaModFix/>
          </a:blip>
          <a:srcRect b="0" l="0" r="0" t="0"/>
          <a:stretch/>
        </p:blipFill>
        <p:spPr>
          <a:xfrm>
            <a:off x="6522696" y="2042208"/>
            <a:ext cx="4623948" cy="2600975"/>
          </a:xfrm>
          <a:prstGeom prst="rect">
            <a:avLst/>
          </a:prstGeom>
          <a:noFill/>
          <a:ln>
            <a:noFill/>
          </a:ln>
        </p:spPr>
      </p:pic>
      <p:sp>
        <p:nvSpPr>
          <p:cNvPr id="365" name="Google Shape;365;g5b12a8c2d9_1_168"/>
          <p:cNvSpPr txBox="1"/>
          <p:nvPr/>
        </p:nvSpPr>
        <p:spPr>
          <a:xfrm>
            <a:off x="6522700" y="4643175"/>
            <a:ext cx="4389600" cy="103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1C4587"/>
                </a:solidFill>
                <a:latin typeface="Comic Sans MS"/>
                <a:ea typeface="Comic Sans MS"/>
                <a:cs typeface="Comic Sans MS"/>
                <a:sym typeface="Comic Sans MS"/>
              </a:rPr>
              <a:t>Figura 6: Representação básica de como funciona um smart contract</a:t>
            </a:r>
            <a:endParaRPr b="0" i="0" sz="2400" u="none" cap="none" strike="noStrike">
              <a:solidFill>
                <a:srgbClr val="1C4587"/>
              </a:solidFill>
              <a:latin typeface="Comic Sans MS"/>
              <a:ea typeface="Comic Sans MS"/>
              <a:cs typeface="Comic Sans MS"/>
              <a:sym typeface="Comic Sans MS"/>
            </a:endParaRPr>
          </a:p>
        </p:txBody>
      </p:sp>
      <p:sp>
        <p:nvSpPr>
          <p:cNvPr id="366" name="Google Shape;366;g5b12a8c2d9_1_168"/>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16</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g594ae6b5d9_0_8"/>
          <p:cNvSpPr txBox="1"/>
          <p:nvPr>
            <p:ph idx="1" type="body"/>
          </p:nvPr>
        </p:nvSpPr>
        <p:spPr>
          <a:xfrm>
            <a:off x="1339495" y="1820327"/>
            <a:ext cx="9509700" cy="4127700"/>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1800"/>
              </a:spcBef>
              <a:spcAft>
                <a:spcPts val="0"/>
              </a:spcAft>
              <a:buClr>
                <a:srgbClr val="000000"/>
              </a:buClr>
              <a:buSzPts val="3000"/>
              <a:buChar char="•"/>
            </a:pPr>
            <a:r>
              <a:rPr lang="pt-BR" sz="3000"/>
              <a:t>Plataforma para postagem de vagas e contratações para empregos.</a:t>
            </a:r>
            <a:endParaRPr sz="3000"/>
          </a:p>
          <a:p>
            <a:pPr indent="-419100" lvl="0" marL="457200" rtl="0" algn="l">
              <a:lnSpc>
                <a:spcPct val="90000"/>
              </a:lnSpc>
              <a:spcBef>
                <a:spcPts val="0"/>
              </a:spcBef>
              <a:spcAft>
                <a:spcPts val="0"/>
              </a:spcAft>
              <a:buClr>
                <a:srgbClr val="000000"/>
              </a:buClr>
              <a:buSzPts val="3000"/>
              <a:buChar char="•"/>
            </a:pPr>
            <a:r>
              <a:rPr lang="pt-BR" sz="3000"/>
              <a:t>Hosteado na ethereum blockchain.</a:t>
            </a:r>
            <a:endParaRPr sz="3000"/>
          </a:p>
          <a:p>
            <a:pPr indent="-419100" lvl="0" marL="457200" rtl="0" algn="l">
              <a:lnSpc>
                <a:spcPct val="90000"/>
              </a:lnSpc>
              <a:spcBef>
                <a:spcPts val="0"/>
              </a:spcBef>
              <a:spcAft>
                <a:spcPts val="0"/>
              </a:spcAft>
              <a:buClr>
                <a:srgbClr val="000000"/>
              </a:buClr>
              <a:buSzPts val="3000"/>
              <a:buChar char="•"/>
            </a:pPr>
            <a:r>
              <a:rPr lang="pt-BR" sz="3000"/>
              <a:t>0 % de taxa de serviço.</a:t>
            </a:r>
            <a:endParaRPr sz="3000"/>
          </a:p>
        </p:txBody>
      </p:sp>
      <p:pic>
        <p:nvPicPr>
          <p:cNvPr id="373" name="Google Shape;373;g594ae6b5d9_0_8"/>
          <p:cNvPicPr preferRelativeResize="0"/>
          <p:nvPr/>
        </p:nvPicPr>
        <p:blipFill rotWithShape="1">
          <a:blip r:embed="rId3">
            <a:alphaModFix/>
          </a:blip>
          <a:srcRect b="0" l="0" r="0" t="0"/>
          <a:stretch/>
        </p:blipFill>
        <p:spPr>
          <a:xfrm>
            <a:off x="7227700" y="4109625"/>
            <a:ext cx="3105150" cy="1466850"/>
          </a:xfrm>
          <a:prstGeom prst="rect">
            <a:avLst/>
          </a:prstGeom>
          <a:noFill/>
          <a:ln>
            <a:noFill/>
          </a:ln>
        </p:spPr>
      </p:pic>
      <p:sp>
        <p:nvSpPr>
          <p:cNvPr id="374" name="Google Shape;374;g594ae6b5d9_0_8"/>
          <p:cNvSpPr txBox="1"/>
          <p:nvPr/>
        </p:nvSpPr>
        <p:spPr>
          <a:xfrm>
            <a:off x="6950600" y="5576475"/>
            <a:ext cx="4623900" cy="11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100"/>
              <a:buFont typeface="Arial"/>
              <a:buNone/>
            </a:pPr>
            <a:r>
              <a:rPr b="0" i="0" lang="pt-BR" sz="2400" u="none" cap="none" strike="noStrike">
                <a:solidFill>
                  <a:srgbClr val="1C4587"/>
                </a:solidFill>
                <a:latin typeface="Comic Sans MS"/>
                <a:ea typeface="Comic Sans MS"/>
                <a:cs typeface="Comic Sans MS"/>
                <a:sym typeface="Comic Sans MS"/>
              </a:rPr>
              <a:t>Figura </a:t>
            </a:r>
            <a:r>
              <a:rPr lang="pt-BR" sz="2400">
                <a:solidFill>
                  <a:srgbClr val="1C4587"/>
                </a:solidFill>
                <a:latin typeface="Comic Sans MS"/>
                <a:ea typeface="Comic Sans MS"/>
                <a:cs typeface="Comic Sans MS"/>
                <a:sym typeface="Comic Sans MS"/>
              </a:rPr>
              <a:t>8</a:t>
            </a:r>
            <a:r>
              <a:rPr b="0" i="0" lang="pt-BR" sz="2400" u="none" cap="none" strike="noStrike">
                <a:solidFill>
                  <a:srgbClr val="1C4587"/>
                </a:solidFill>
                <a:latin typeface="Comic Sans MS"/>
                <a:ea typeface="Comic Sans MS"/>
                <a:cs typeface="Comic Sans MS"/>
                <a:sym typeface="Comic Sans MS"/>
              </a:rPr>
              <a:t>:Logo da Ethlance</a:t>
            </a:r>
            <a:endParaRPr b="0" i="0" sz="1400" u="none" cap="none" strike="noStrike">
              <a:solidFill>
                <a:schemeClr val="dk2"/>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omic Sans MS"/>
              <a:ea typeface="Comic Sans MS"/>
              <a:cs typeface="Comic Sans MS"/>
              <a:sym typeface="Comic Sans MS"/>
            </a:endParaRPr>
          </a:p>
        </p:txBody>
      </p:sp>
      <p:sp>
        <p:nvSpPr>
          <p:cNvPr id="375" name="Google Shape;375;g594ae6b5d9_0_8"/>
          <p:cNvSpPr txBox="1"/>
          <p:nvPr/>
        </p:nvSpPr>
        <p:spPr>
          <a:xfrm>
            <a:off x="8" y="10"/>
            <a:ext cx="9509700" cy="123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pt-BR" sz="3400">
                <a:latin typeface="Comic Sans MS"/>
                <a:ea typeface="Comic Sans MS"/>
                <a:cs typeface="Comic Sans MS"/>
                <a:sym typeface="Comic Sans MS"/>
              </a:rPr>
              <a:t>          Ethlance</a:t>
            </a:r>
            <a:endParaRPr sz="3400">
              <a:latin typeface="Comic Sans MS"/>
              <a:ea typeface="Comic Sans MS"/>
              <a:cs typeface="Comic Sans MS"/>
              <a:sym typeface="Comic Sans MS"/>
            </a:endParaRPr>
          </a:p>
        </p:txBody>
      </p:sp>
      <p:sp>
        <p:nvSpPr>
          <p:cNvPr id="376" name="Google Shape;376;g594ae6b5d9_0_8"/>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g594ae6b5d9_0_16"/>
          <p:cNvSpPr txBox="1"/>
          <p:nvPr>
            <p:ph type="title"/>
          </p:nvPr>
        </p:nvSpPr>
        <p:spPr>
          <a:xfrm>
            <a:off x="8" y="10"/>
            <a:ext cx="9509700" cy="1233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pt-BR"/>
              <a:t>          </a:t>
            </a:r>
            <a:r>
              <a:rPr lang="pt-BR"/>
              <a:t>The DAO</a:t>
            </a:r>
            <a:endParaRPr/>
          </a:p>
        </p:txBody>
      </p:sp>
      <p:sp>
        <p:nvSpPr>
          <p:cNvPr id="383" name="Google Shape;383;g594ae6b5d9_0_16"/>
          <p:cNvSpPr txBox="1"/>
          <p:nvPr>
            <p:ph idx="1" type="body"/>
          </p:nvPr>
        </p:nvSpPr>
        <p:spPr>
          <a:xfrm>
            <a:off x="1205800" y="1536350"/>
            <a:ext cx="9643500" cy="4411800"/>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1800"/>
              </a:spcBef>
              <a:spcAft>
                <a:spcPts val="0"/>
              </a:spcAft>
              <a:buClr>
                <a:srgbClr val="000000"/>
              </a:buClr>
              <a:buSzPts val="3000"/>
              <a:buChar char="•"/>
            </a:pPr>
            <a:r>
              <a:rPr lang="pt-BR" sz="3000"/>
              <a:t>Rede descentralizada</a:t>
            </a:r>
            <a:endParaRPr sz="3000"/>
          </a:p>
          <a:p>
            <a:pPr indent="-419100" lvl="0" marL="457200" rtl="0" algn="l">
              <a:lnSpc>
                <a:spcPct val="90000"/>
              </a:lnSpc>
              <a:spcBef>
                <a:spcPts val="0"/>
              </a:spcBef>
              <a:spcAft>
                <a:spcPts val="0"/>
              </a:spcAft>
              <a:buClr>
                <a:srgbClr val="000000"/>
              </a:buClr>
              <a:buSzPts val="3000"/>
              <a:buChar char="•"/>
            </a:pPr>
            <a:r>
              <a:rPr lang="pt-BR" sz="3000"/>
              <a:t>Utiliza a rede de blockchains da ethereum</a:t>
            </a:r>
            <a:endParaRPr sz="3000"/>
          </a:p>
          <a:p>
            <a:pPr indent="-419100" lvl="0" marL="457200" rtl="0" algn="l">
              <a:lnSpc>
                <a:spcPct val="90000"/>
              </a:lnSpc>
              <a:spcBef>
                <a:spcPts val="0"/>
              </a:spcBef>
              <a:spcAft>
                <a:spcPts val="0"/>
              </a:spcAft>
              <a:buClr>
                <a:srgbClr val="000000"/>
              </a:buClr>
              <a:buSzPts val="3000"/>
              <a:buChar char="•"/>
            </a:pPr>
            <a:r>
              <a:rPr lang="pt-BR" sz="3000"/>
              <a:t>Modelo de negócios descentralizado</a:t>
            </a:r>
            <a:endParaRPr sz="3000"/>
          </a:p>
        </p:txBody>
      </p:sp>
      <p:pic>
        <p:nvPicPr>
          <p:cNvPr id="384" name="Google Shape;384;g594ae6b5d9_0_16"/>
          <p:cNvPicPr preferRelativeResize="0"/>
          <p:nvPr/>
        </p:nvPicPr>
        <p:blipFill rotWithShape="1">
          <a:blip r:embed="rId3">
            <a:alphaModFix/>
          </a:blip>
          <a:srcRect b="0" l="0" r="0" t="0"/>
          <a:stretch/>
        </p:blipFill>
        <p:spPr>
          <a:xfrm>
            <a:off x="4262150" y="3789450"/>
            <a:ext cx="3290450" cy="1719275"/>
          </a:xfrm>
          <a:prstGeom prst="rect">
            <a:avLst/>
          </a:prstGeom>
          <a:noFill/>
          <a:ln>
            <a:noFill/>
          </a:ln>
        </p:spPr>
      </p:pic>
      <p:sp>
        <p:nvSpPr>
          <p:cNvPr id="385" name="Google Shape;385;g594ae6b5d9_0_16"/>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g5b18ffa914_0_55"/>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pt-BR" sz="1800"/>
              <a:t>19</a:t>
            </a:r>
            <a:endParaRPr/>
          </a:p>
        </p:txBody>
      </p:sp>
      <p:sp>
        <p:nvSpPr>
          <p:cNvPr id="392" name="Google Shape;392;g5b18ffa914_0_55"/>
          <p:cNvSpPr txBox="1"/>
          <p:nvPr/>
        </p:nvSpPr>
        <p:spPr>
          <a:xfrm>
            <a:off x="682950" y="574350"/>
            <a:ext cx="67524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400">
                <a:latin typeface="Comic Sans MS"/>
                <a:ea typeface="Comic Sans MS"/>
                <a:cs typeface="Comic Sans MS"/>
                <a:sym typeface="Comic Sans MS"/>
              </a:rPr>
              <a:t>     Conclusão</a:t>
            </a:r>
            <a:endParaRPr sz="3400">
              <a:latin typeface="Comic Sans MS"/>
              <a:ea typeface="Comic Sans MS"/>
              <a:cs typeface="Comic Sans MS"/>
              <a:sym typeface="Comic Sans MS"/>
            </a:endParaRPr>
          </a:p>
        </p:txBody>
      </p:sp>
      <p:pic>
        <p:nvPicPr>
          <p:cNvPr id="393" name="Google Shape;393;g5b18ffa914_0_55"/>
          <p:cNvPicPr preferRelativeResize="0"/>
          <p:nvPr/>
        </p:nvPicPr>
        <p:blipFill>
          <a:blip r:embed="rId3">
            <a:alphaModFix/>
          </a:blip>
          <a:stretch>
            <a:fillRect/>
          </a:stretch>
        </p:blipFill>
        <p:spPr>
          <a:xfrm>
            <a:off x="1100800" y="1917711"/>
            <a:ext cx="9110001" cy="37059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5b12a8c2d9_0_6"/>
          <p:cNvSpPr txBox="1"/>
          <p:nvPr>
            <p:ph type="title"/>
          </p:nvPr>
        </p:nvSpPr>
        <p:spPr>
          <a:xfrm>
            <a:off x="0" y="19247"/>
            <a:ext cx="9509700" cy="1233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t/>
            </a:r>
            <a:endParaRPr>
              <a:solidFill>
                <a:schemeClr val="dk2"/>
              </a:solidFill>
            </a:endParaRPr>
          </a:p>
          <a:p>
            <a:pPr indent="0" lvl="0" marL="0" rtl="0" algn="l">
              <a:lnSpc>
                <a:spcPct val="100000"/>
              </a:lnSpc>
              <a:spcBef>
                <a:spcPts val="0"/>
              </a:spcBef>
              <a:spcAft>
                <a:spcPts val="0"/>
              </a:spcAft>
              <a:buSzPts val="1800"/>
              <a:buNone/>
            </a:pPr>
            <a:r>
              <a:t/>
            </a:r>
            <a:endParaRPr>
              <a:solidFill>
                <a:schemeClr val="dk2"/>
              </a:solidFill>
              <a:latin typeface="Comic Sans MS"/>
              <a:ea typeface="Comic Sans MS"/>
              <a:cs typeface="Comic Sans MS"/>
              <a:sym typeface="Comic Sans MS"/>
            </a:endParaRPr>
          </a:p>
          <a:p>
            <a:pPr indent="0" lvl="0" marL="0" rtl="0" algn="l">
              <a:lnSpc>
                <a:spcPct val="100000"/>
              </a:lnSpc>
              <a:spcBef>
                <a:spcPts val="0"/>
              </a:spcBef>
              <a:spcAft>
                <a:spcPts val="0"/>
              </a:spcAft>
              <a:buSzPts val="1800"/>
              <a:buNone/>
            </a:pPr>
            <a:r>
              <a:t/>
            </a:r>
            <a:endParaRPr>
              <a:solidFill>
                <a:schemeClr val="dk2"/>
              </a:solidFill>
              <a:latin typeface="Comic Sans MS"/>
              <a:ea typeface="Comic Sans MS"/>
              <a:cs typeface="Comic Sans MS"/>
              <a:sym typeface="Comic Sans MS"/>
            </a:endParaRPr>
          </a:p>
          <a:p>
            <a:pPr indent="457200" lvl="0" marL="0" rtl="0" algn="l">
              <a:lnSpc>
                <a:spcPct val="100000"/>
              </a:lnSpc>
              <a:spcBef>
                <a:spcPts val="0"/>
              </a:spcBef>
              <a:spcAft>
                <a:spcPts val="0"/>
              </a:spcAft>
              <a:buClr>
                <a:schemeClr val="lt1"/>
              </a:buClr>
              <a:buSzPts val="3400"/>
              <a:buFont typeface="Arial"/>
              <a:buNone/>
            </a:pPr>
            <a:r>
              <a:rPr lang="pt-BR">
                <a:solidFill>
                  <a:schemeClr val="dk2"/>
                </a:solidFill>
                <a:latin typeface="Comic Sans MS"/>
                <a:ea typeface="Comic Sans MS"/>
                <a:cs typeface="Comic Sans MS"/>
                <a:sym typeface="Comic Sans MS"/>
              </a:rPr>
              <a:t>Introdução</a:t>
            </a:r>
            <a:endParaRPr>
              <a:solidFill>
                <a:schemeClr val="dk2"/>
              </a:solidFill>
              <a:latin typeface="Comic Sans MS"/>
              <a:ea typeface="Comic Sans MS"/>
              <a:cs typeface="Comic Sans MS"/>
              <a:sym typeface="Comic Sans MS"/>
            </a:endParaRPr>
          </a:p>
          <a:p>
            <a:pPr indent="0" lvl="0" marL="0" rtl="0" algn="l">
              <a:lnSpc>
                <a:spcPct val="90000"/>
              </a:lnSpc>
              <a:spcBef>
                <a:spcPts val="0"/>
              </a:spcBef>
              <a:spcAft>
                <a:spcPts val="0"/>
              </a:spcAft>
              <a:buSzPts val="1800"/>
              <a:buNone/>
            </a:pPr>
            <a:r>
              <a:t/>
            </a:r>
            <a:endParaRPr/>
          </a:p>
        </p:txBody>
      </p:sp>
      <p:pic>
        <p:nvPicPr>
          <p:cNvPr id="200" name="Google Shape;200;g5b12a8c2d9_0_6"/>
          <p:cNvPicPr preferRelativeResize="0"/>
          <p:nvPr/>
        </p:nvPicPr>
        <p:blipFill rotWithShape="1">
          <a:blip r:embed="rId3">
            <a:alphaModFix/>
          </a:blip>
          <a:srcRect b="0" l="0" r="0" t="0"/>
          <a:stretch/>
        </p:blipFill>
        <p:spPr>
          <a:xfrm>
            <a:off x="7701300" y="4786011"/>
            <a:ext cx="3516343" cy="735444"/>
          </a:xfrm>
          <a:prstGeom prst="rect">
            <a:avLst/>
          </a:prstGeom>
          <a:noFill/>
          <a:ln>
            <a:noFill/>
          </a:ln>
        </p:spPr>
      </p:pic>
      <p:pic>
        <p:nvPicPr>
          <p:cNvPr id="201" name="Google Shape;201;g5b12a8c2d9_0_6"/>
          <p:cNvPicPr preferRelativeResize="0"/>
          <p:nvPr/>
        </p:nvPicPr>
        <p:blipFill rotWithShape="1">
          <a:blip r:embed="rId4">
            <a:alphaModFix/>
          </a:blip>
          <a:srcRect b="0" l="0" r="0" t="0"/>
          <a:stretch/>
        </p:blipFill>
        <p:spPr>
          <a:xfrm>
            <a:off x="1898479" y="4196864"/>
            <a:ext cx="1749452" cy="1749452"/>
          </a:xfrm>
          <a:prstGeom prst="rect">
            <a:avLst/>
          </a:prstGeom>
          <a:noFill/>
          <a:ln>
            <a:noFill/>
          </a:ln>
        </p:spPr>
      </p:pic>
      <p:pic>
        <p:nvPicPr>
          <p:cNvPr id="202" name="Google Shape;202;g5b12a8c2d9_0_6"/>
          <p:cNvPicPr preferRelativeResize="0"/>
          <p:nvPr/>
        </p:nvPicPr>
        <p:blipFill rotWithShape="1">
          <a:blip r:embed="rId5">
            <a:alphaModFix/>
          </a:blip>
          <a:srcRect b="0" l="0" r="0" t="0"/>
          <a:stretch/>
        </p:blipFill>
        <p:spPr>
          <a:xfrm>
            <a:off x="4204572" y="1537315"/>
            <a:ext cx="2418511" cy="1986925"/>
          </a:xfrm>
          <a:prstGeom prst="rect">
            <a:avLst/>
          </a:prstGeom>
          <a:noFill/>
          <a:ln>
            <a:noFill/>
          </a:ln>
        </p:spPr>
      </p:pic>
      <p:sp>
        <p:nvSpPr>
          <p:cNvPr id="203" name="Google Shape;203;g5b12a8c2d9_0_6"/>
          <p:cNvSpPr/>
          <p:nvPr/>
        </p:nvSpPr>
        <p:spPr>
          <a:xfrm>
            <a:off x="3902013" y="1341522"/>
            <a:ext cx="3023628" cy="2378510"/>
          </a:xfrm>
          <a:prstGeom prst="mathMultiply">
            <a:avLst>
              <a:gd fmla="val 14045" name="adj1"/>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4" name="Google Shape;204;g5b12a8c2d9_0_6"/>
          <p:cNvSpPr/>
          <p:nvPr/>
        </p:nvSpPr>
        <p:spPr>
          <a:xfrm rot="1161038">
            <a:off x="3188150" y="881948"/>
            <a:ext cx="4451357" cy="3509014"/>
          </a:xfrm>
          <a:prstGeom prst="cloudCallout">
            <a:avLst>
              <a:gd fmla="val -20833" name="adj1"/>
              <a:gd fmla="val 62500" name="adj2"/>
            </a:avLst>
          </a:prstGeom>
          <a:noFill/>
          <a:ln cap="flat" cmpd="sng" w="25400">
            <a:solidFill>
              <a:srgbClr val="2A7F8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5" name="Google Shape;205;g5b12a8c2d9_0_6"/>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800"/>
              <a:buFont typeface="Arial"/>
              <a:buNone/>
            </a:pPr>
            <a:r>
              <a:rPr lang="pt-BR" sz="1800"/>
              <a:t>2</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g5b18ffa914_0_72"/>
          <p:cNvSpPr txBox="1"/>
          <p:nvPr>
            <p:ph idx="4294967295" type="title"/>
          </p:nvPr>
        </p:nvSpPr>
        <p:spPr>
          <a:xfrm>
            <a:off x="738525" y="1642900"/>
            <a:ext cx="10294500" cy="198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sz="3000">
                <a:solidFill>
                  <a:schemeClr val="dk2"/>
                </a:solidFill>
              </a:rPr>
              <a:t> Por que todas as transações em uma blockchain são   públicas?</a:t>
            </a:r>
            <a:endParaRPr sz="3000"/>
          </a:p>
        </p:txBody>
      </p:sp>
      <p:sp>
        <p:nvSpPr>
          <p:cNvPr id="400" name="Google Shape;400;g5b18ffa914_0_72"/>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pt-BR" sz="1800"/>
              <a:t>20</a:t>
            </a:r>
            <a:endParaRPr/>
          </a:p>
        </p:txBody>
      </p:sp>
      <p:sp>
        <p:nvSpPr>
          <p:cNvPr id="401" name="Google Shape;401;g5b18ffa914_0_72"/>
          <p:cNvSpPr txBox="1"/>
          <p:nvPr/>
        </p:nvSpPr>
        <p:spPr>
          <a:xfrm>
            <a:off x="376800" y="512375"/>
            <a:ext cx="9118800" cy="10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latin typeface="Comic Sans MS"/>
                <a:ea typeface="Comic Sans MS"/>
                <a:cs typeface="Comic Sans MS"/>
                <a:sym typeface="Comic Sans MS"/>
              </a:rPr>
              <a:t>  Pergunta 1</a:t>
            </a:r>
            <a:endParaRPr sz="3600">
              <a:latin typeface="Comic Sans MS"/>
              <a:ea typeface="Comic Sans MS"/>
              <a:cs typeface="Comic Sans MS"/>
              <a:sym typeface="Comic Sans MS"/>
            </a:endParaRPr>
          </a:p>
        </p:txBody>
      </p:sp>
      <p:sp>
        <p:nvSpPr>
          <p:cNvPr id="402" name="Google Shape;402;g5b18ffa914_0_72"/>
          <p:cNvSpPr txBox="1"/>
          <p:nvPr/>
        </p:nvSpPr>
        <p:spPr>
          <a:xfrm>
            <a:off x="904350" y="3323475"/>
            <a:ext cx="9661500" cy="20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solidFill>
                  <a:srgbClr val="1C4587"/>
                </a:solidFill>
                <a:latin typeface="Comic Sans MS"/>
                <a:ea typeface="Comic Sans MS"/>
                <a:cs typeface="Comic Sans MS"/>
                <a:sym typeface="Comic Sans MS"/>
              </a:rPr>
              <a:t>Porque não há entidade reguladora, mas sim uma rede em que todos os nós votam para validar e inserir, ou não, a transação  no próximo bloco. </a:t>
            </a:r>
            <a:endParaRPr sz="3000">
              <a:solidFill>
                <a:srgbClr val="1C4587"/>
              </a:solidFill>
              <a:latin typeface="Comic Sans MS"/>
              <a:ea typeface="Comic Sans MS"/>
              <a:cs typeface="Comic Sans MS"/>
              <a:sym typeface="Comic Sans MS"/>
            </a:endParaRPr>
          </a:p>
          <a:p>
            <a:pPr indent="0" lvl="0" marL="0" rtl="0" algn="l">
              <a:spcBef>
                <a:spcPts val="0"/>
              </a:spcBef>
              <a:spcAft>
                <a:spcPts val="0"/>
              </a:spcAft>
              <a:buNone/>
            </a:pPr>
            <a:r>
              <a:t/>
            </a:r>
            <a:endParaRPr sz="30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g5b18ffa914_0_83"/>
          <p:cNvSpPr txBox="1"/>
          <p:nvPr>
            <p:ph idx="4294967295" type="title"/>
          </p:nvPr>
        </p:nvSpPr>
        <p:spPr>
          <a:xfrm>
            <a:off x="708375" y="1793625"/>
            <a:ext cx="10142700" cy="1232100"/>
          </a:xfrm>
          <a:prstGeom prst="rect">
            <a:avLst/>
          </a:prstGeom>
        </p:spPr>
        <p:txBody>
          <a:bodyPr anchorCtr="0" anchor="t" bIns="45700" lIns="91425" spcFirstLastPara="1" rIns="91425" wrap="square" tIns="45700">
            <a:noAutofit/>
          </a:bodyPr>
          <a:lstStyle/>
          <a:p>
            <a:pPr indent="0" lvl="0" marL="76200" rtl="0" algn="l">
              <a:spcBef>
                <a:spcPts val="0"/>
              </a:spcBef>
              <a:spcAft>
                <a:spcPts val="0"/>
              </a:spcAft>
              <a:buNone/>
            </a:pPr>
            <a:r>
              <a:rPr lang="pt-BR" sz="3000">
                <a:solidFill>
                  <a:schemeClr val="dk2"/>
                </a:solidFill>
              </a:rPr>
              <a:t>O que são mineradores?</a:t>
            </a:r>
            <a:endParaRPr sz="3000"/>
          </a:p>
        </p:txBody>
      </p:sp>
      <p:sp>
        <p:nvSpPr>
          <p:cNvPr id="409" name="Google Shape;409;g5b18ffa914_0_83"/>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pt-BR" sz="1800"/>
              <a:t>21</a:t>
            </a:r>
            <a:endParaRPr/>
          </a:p>
        </p:txBody>
      </p:sp>
      <p:sp>
        <p:nvSpPr>
          <p:cNvPr id="410" name="Google Shape;410;g5b18ffa914_0_83"/>
          <p:cNvSpPr txBox="1"/>
          <p:nvPr/>
        </p:nvSpPr>
        <p:spPr>
          <a:xfrm>
            <a:off x="376800" y="512375"/>
            <a:ext cx="9118800" cy="10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latin typeface="Comic Sans MS"/>
                <a:ea typeface="Comic Sans MS"/>
                <a:cs typeface="Comic Sans MS"/>
                <a:sym typeface="Comic Sans MS"/>
              </a:rPr>
              <a:t>  Pergunta 2</a:t>
            </a:r>
            <a:endParaRPr sz="3600">
              <a:latin typeface="Comic Sans MS"/>
              <a:ea typeface="Comic Sans MS"/>
              <a:cs typeface="Comic Sans MS"/>
              <a:sym typeface="Comic Sans MS"/>
            </a:endParaRPr>
          </a:p>
        </p:txBody>
      </p:sp>
      <p:sp>
        <p:nvSpPr>
          <p:cNvPr id="411" name="Google Shape;411;g5b18ffa914_0_83"/>
          <p:cNvSpPr txBox="1"/>
          <p:nvPr/>
        </p:nvSpPr>
        <p:spPr>
          <a:xfrm>
            <a:off x="874200" y="3037275"/>
            <a:ext cx="9661500" cy="20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solidFill>
                  <a:srgbClr val="1C4587"/>
                </a:solidFill>
                <a:latin typeface="Comic Sans MS"/>
                <a:ea typeface="Comic Sans MS"/>
                <a:cs typeface="Comic Sans MS"/>
                <a:sym typeface="Comic Sans MS"/>
              </a:rPr>
              <a:t>São CPUs que estão empregando esforço computacional para encontrar a </a:t>
            </a:r>
            <a:r>
              <a:rPr i="1" lang="pt-BR" sz="3000">
                <a:solidFill>
                  <a:srgbClr val="1C4587"/>
                </a:solidFill>
                <a:latin typeface="Comic Sans MS"/>
                <a:ea typeface="Comic Sans MS"/>
                <a:cs typeface="Comic Sans MS"/>
                <a:sym typeface="Comic Sans MS"/>
              </a:rPr>
              <a:t>hash</a:t>
            </a:r>
            <a:r>
              <a:rPr lang="pt-BR" sz="3000">
                <a:solidFill>
                  <a:srgbClr val="1C4587"/>
                </a:solidFill>
                <a:latin typeface="Comic Sans MS"/>
                <a:ea typeface="Comic Sans MS"/>
                <a:cs typeface="Comic Sans MS"/>
                <a:sym typeface="Comic Sans MS"/>
              </a:rPr>
              <a:t> do próximo bloco a ser inserido na cadeia.</a:t>
            </a:r>
            <a:endParaRPr sz="3000">
              <a:solidFill>
                <a:srgbClr val="1C4587"/>
              </a:solidFill>
              <a:latin typeface="Comic Sans MS"/>
              <a:ea typeface="Comic Sans MS"/>
              <a:cs typeface="Comic Sans MS"/>
              <a:sym typeface="Comic Sans MS"/>
            </a:endParaRPr>
          </a:p>
          <a:p>
            <a:pPr indent="0" lvl="0" marL="0" rtl="0" algn="l">
              <a:spcBef>
                <a:spcPts val="0"/>
              </a:spcBef>
              <a:spcAft>
                <a:spcPts val="0"/>
              </a:spcAft>
              <a:buNone/>
            </a:pPr>
            <a:r>
              <a:t/>
            </a:r>
            <a:endParaRPr sz="30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g5b18ffa914_0_91"/>
          <p:cNvSpPr txBox="1"/>
          <p:nvPr>
            <p:ph idx="4294967295" type="title"/>
          </p:nvPr>
        </p:nvSpPr>
        <p:spPr>
          <a:xfrm>
            <a:off x="708375" y="1793625"/>
            <a:ext cx="10142700" cy="1232100"/>
          </a:xfrm>
          <a:prstGeom prst="rect">
            <a:avLst/>
          </a:prstGeom>
        </p:spPr>
        <p:txBody>
          <a:bodyPr anchorCtr="0" anchor="t" bIns="45700" lIns="91425" spcFirstLastPara="1" rIns="91425" wrap="square" tIns="45700">
            <a:noAutofit/>
          </a:bodyPr>
          <a:lstStyle/>
          <a:p>
            <a:pPr indent="0" lvl="0" marL="76200" rtl="0" algn="l">
              <a:spcBef>
                <a:spcPts val="0"/>
              </a:spcBef>
              <a:spcAft>
                <a:spcPts val="0"/>
              </a:spcAft>
              <a:buNone/>
            </a:pPr>
            <a:r>
              <a:rPr lang="pt-BR" sz="3000">
                <a:solidFill>
                  <a:schemeClr val="dk2"/>
                </a:solidFill>
              </a:rPr>
              <a:t>O que impede um minerador de deletar ou alterar um bloco depois dele ter sido adicionado?</a:t>
            </a:r>
            <a:endParaRPr sz="3000">
              <a:solidFill>
                <a:schemeClr val="dk2"/>
              </a:solidFill>
            </a:endParaRPr>
          </a:p>
          <a:p>
            <a:pPr indent="0" lvl="0" marL="76200" rtl="0" algn="l">
              <a:spcBef>
                <a:spcPts val="0"/>
              </a:spcBef>
              <a:spcAft>
                <a:spcPts val="0"/>
              </a:spcAft>
              <a:buNone/>
            </a:pPr>
            <a:r>
              <a:t/>
            </a:r>
            <a:endParaRPr sz="3000">
              <a:solidFill>
                <a:schemeClr val="dk2"/>
              </a:solidFill>
            </a:endParaRPr>
          </a:p>
        </p:txBody>
      </p:sp>
      <p:sp>
        <p:nvSpPr>
          <p:cNvPr id="418" name="Google Shape;418;g5b18ffa914_0_91"/>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pt-BR" sz="1800"/>
              <a:t>22</a:t>
            </a:r>
            <a:endParaRPr/>
          </a:p>
        </p:txBody>
      </p:sp>
      <p:sp>
        <p:nvSpPr>
          <p:cNvPr id="419" name="Google Shape;419;g5b18ffa914_0_91"/>
          <p:cNvSpPr txBox="1"/>
          <p:nvPr/>
        </p:nvSpPr>
        <p:spPr>
          <a:xfrm>
            <a:off x="376800" y="512375"/>
            <a:ext cx="9118800" cy="10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latin typeface="Comic Sans MS"/>
                <a:ea typeface="Comic Sans MS"/>
                <a:cs typeface="Comic Sans MS"/>
                <a:sym typeface="Comic Sans MS"/>
              </a:rPr>
              <a:t>  Pergunta 3</a:t>
            </a:r>
            <a:endParaRPr sz="3600">
              <a:latin typeface="Comic Sans MS"/>
              <a:ea typeface="Comic Sans MS"/>
              <a:cs typeface="Comic Sans MS"/>
              <a:sym typeface="Comic Sans MS"/>
            </a:endParaRPr>
          </a:p>
        </p:txBody>
      </p:sp>
      <p:sp>
        <p:nvSpPr>
          <p:cNvPr id="420" name="Google Shape;420;g5b18ffa914_0_91"/>
          <p:cNvSpPr txBox="1"/>
          <p:nvPr/>
        </p:nvSpPr>
        <p:spPr>
          <a:xfrm>
            <a:off x="904350" y="3323475"/>
            <a:ext cx="9661500" cy="20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solidFill>
                  <a:srgbClr val="1C4587"/>
                </a:solidFill>
                <a:latin typeface="Comic Sans MS"/>
                <a:ea typeface="Comic Sans MS"/>
                <a:cs typeface="Comic Sans MS"/>
                <a:sym typeface="Comic Sans MS"/>
              </a:rPr>
              <a:t>Como cada bloco carrega o </a:t>
            </a:r>
            <a:r>
              <a:rPr i="1" lang="pt-BR" sz="3000">
                <a:solidFill>
                  <a:srgbClr val="1C4587"/>
                </a:solidFill>
                <a:latin typeface="Comic Sans MS"/>
                <a:ea typeface="Comic Sans MS"/>
                <a:cs typeface="Comic Sans MS"/>
                <a:sym typeface="Comic Sans MS"/>
              </a:rPr>
              <a:t>hash</a:t>
            </a:r>
            <a:r>
              <a:rPr lang="pt-BR" sz="3000">
                <a:solidFill>
                  <a:srgbClr val="1C4587"/>
                </a:solidFill>
                <a:latin typeface="Comic Sans MS"/>
                <a:ea typeface="Comic Sans MS"/>
                <a:cs typeface="Comic Sans MS"/>
                <a:sym typeface="Comic Sans MS"/>
              </a:rPr>
              <a:t> do bloco anterior, ao fazer uma modificação no dado, o </a:t>
            </a:r>
            <a:r>
              <a:rPr i="1" lang="pt-BR" sz="3000">
                <a:solidFill>
                  <a:srgbClr val="1C4587"/>
                </a:solidFill>
                <a:latin typeface="Comic Sans MS"/>
                <a:ea typeface="Comic Sans MS"/>
                <a:cs typeface="Comic Sans MS"/>
                <a:sym typeface="Comic Sans MS"/>
              </a:rPr>
              <a:t>hash</a:t>
            </a:r>
            <a:r>
              <a:rPr lang="pt-BR" sz="3000">
                <a:solidFill>
                  <a:srgbClr val="1C4587"/>
                </a:solidFill>
                <a:latin typeface="Comic Sans MS"/>
                <a:ea typeface="Comic Sans MS"/>
                <a:cs typeface="Comic Sans MS"/>
                <a:sym typeface="Comic Sans MS"/>
              </a:rPr>
              <a:t> desse bloco é alterado,  causando uma disruptura em toda a cadeia de blocos seguinte que estão ligados, de certa forma  a esse bloco. </a:t>
            </a:r>
            <a:endParaRPr sz="30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g5b18ffa914_0_104"/>
          <p:cNvSpPr txBox="1"/>
          <p:nvPr>
            <p:ph idx="4294967295" type="title"/>
          </p:nvPr>
        </p:nvSpPr>
        <p:spPr>
          <a:xfrm>
            <a:off x="708375" y="1793625"/>
            <a:ext cx="10142700" cy="1232100"/>
          </a:xfrm>
          <a:prstGeom prst="rect">
            <a:avLst/>
          </a:prstGeom>
        </p:spPr>
        <p:txBody>
          <a:bodyPr anchorCtr="0" anchor="t" bIns="45700" lIns="91425" spcFirstLastPara="1" rIns="91425" wrap="square" tIns="45700">
            <a:noAutofit/>
          </a:bodyPr>
          <a:lstStyle/>
          <a:p>
            <a:pPr indent="0" lvl="0" marL="76200" rtl="0" algn="l">
              <a:spcBef>
                <a:spcPts val="0"/>
              </a:spcBef>
              <a:spcAft>
                <a:spcPts val="0"/>
              </a:spcAft>
              <a:buNone/>
            </a:pPr>
            <a:r>
              <a:rPr lang="pt-BR" sz="3000">
                <a:solidFill>
                  <a:schemeClr val="dk2"/>
                </a:solidFill>
              </a:rPr>
              <a:t>Como as transações estão organizadas dentro de uma blockchain?</a:t>
            </a:r>
            <a:endParaRPr sz="3000">
              <a:solidFill>
                <a:schemeClr val="dk2"/>
              </a:solidFill>
            </a:endParaRPr>
          </a:p>
          <a:p>
            <a:pPr indent="0" lvl="0" marL="76200" rtl="0" algn="l">
              <a:spcBef>
                <a:spcPts val="0"/>
              </a:spcBef>
              <a:spcAft>
                <a:spcPts val="0"/>
              </a:spcAft>
              <a:buNone/>
            </a:pPr>
            <a:r>
              <a:t/>
            </a:r>
            <a:endParaRPr sz="3000">
              <a:solidFill>
                <a:schemeClr val="dk2"/>
              </a:solidFill>
            </a:endParaRPr>
          </a:p>
          <a:p>
            <a:pPr indent="0" lvl="0" marL="76200" rtl="0" algn="l">
              <a:spcBef>
                <a:spcPts val="0"/>
              </a:spcBef>
              <a:spcAft>
                <a:spcPts val="0"/>
              </a:spcAft>
              <a:buNone/>
            </a:pPr>
            <a:r>
              <a:t/>
            </a:r>
            <a:endParaRPr sz="3000">
              <a:solidFill>
                <a:schemeClr val="dk2"/>
              </a:solidFill>
            </a:endParaRPr>
          </a:p>
        </p:txBody>
      </p:sp>
      <p:sp>
        <p:nvSpPr>
          <p:cNvPr id="427" name="Google Shape;427;g5b18ffa914_0_104"/>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a:t>
            </a:r>
            <a:endParaRPr/>
          </a:p>
        </p:txBody>
      </p:sp>
      <p:sp>
        <p:nvSpPr>
          <p:cNvPr id="428" name="Google Shape;428;g5b18ffa914_0_104"/>
          <p:cNvSpPr txBox="1"/>
          <p:nvPr/>
        </p:nvSpPr>
        <p:spPr>
          <a:xfrm>
            <a:off x="376800" y="512375"/>
            <a:ext cx="9118800" cy="10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latin typeface="Comic Sans MS"/>
                <a:ea typeface="Comic Sans MS"/>
                <a:cs typeface="Comic Sans MS"/>
                <a:sym typeface="Comic Sans MS"/>
              </a:rPr>
              <a:t>  Pergunta 4</a:t>
            </a:r>
            <a:endParaRPr sz="3600">
              <a:latin typeface="Comic Sans MS"/>
              <a:ea typeface="Comic Sans MS"/>
              <a:cs typeface="Comic Sans MS"/>
              <a:sym typeface="Comic Sans MS"/>
            </a:endParaRPr>
          </a:p>
        </p:txBody>
      </p:sp>
      <p:sp>
        <p:nvSpPr>
          <p:cNvPr id="429" name="Google Shape;429;g5b18ffa914_0_104"/>
          <p:cNvSpPr txBox="1"/>
          <p:nvPr/>
        </p:nvSpPr>
        <p:spPr>
          <a:xfrm>
            <a:off x="904350" y="3323475"/>
            <a:ext cx="9661500" cy="20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solidFill>
                  <a:srgbClr val="1C4587"/>
                </a:solidFill>
                <a:latin typeface="Comic Sans MS"/>
                <a:ea typeface="Comic Sans MS"/>
                <a:cs typeface="Comic Sans MS"/>
                <a:sym typeface="Comic Sans MS"/>
              </a:rPr>
              <a:t>As transações estão organizadas em uma Árvore de Merkle. Estas estão interligadas formando a estrutura de uma árvore, em que o hash do nó pai é armazenado no bloco. </a:t>
            </a:r>
            <a:endParaRPr sz="3000">
              <a:solidFill>
                <a:srgbClr val="1C4587"/>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g5b18ffa914_0_112"/>
          <p:cNvSpPr txBox="1"/>
          <p:nvPr>
            <p:ph idx="4294967295" type="title"/>
          </p:nvPr>
        </p:nvSpPr>
        <p:spPr>
          <a:xfrm>
            <a:off x="708375" y="1793625"/>
            <a:ext cx="10142700" cy="1232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pt-BR" sz="3000">
                <a:solidFill>
                  <a:schemeClr val="dk2"/>
                </a:solidFill>
              </a:rPr>
              <a:t>Como os smart contracts podem revolucionar o mercado digital atual?</a:t>
            </a:r>
            <a:endParaRPr sz="3000">
              <a:solidFill>
                <a:schemeClr val="dk2"/>
              </a:solidFill>
            </a:endParaRPr>
          </a:p>
          <a:p>
            <a:pPr indent="0" lvl="0" marL="76200" rtl="0" algn="l">
              <a:spcBef>
                <a:spcPts val="0"/>
              </a:spcBef>
              <a:spcAft>
                <a:spcPts val="0"/>
              </a:spcAft>
              <a:buNone/>
            </a:pPr>
            <a:r>
              <a:t/>
            </a:r>
            <a:endParaRPr sz="3000">
              <a:solidFill>
                <a:schemeClr val="dk2"/>
              </a:solidFill>
            </a:endParaRPr>
          </a:p>
          <a:p>
            <a:pPr indent="0" lvl="0" marL="76200" rtl="0" algn="l">
              <a:spcBef>
                <a:spcPts val="0"/>
              </a:spcBef>
              <a:spcAft>
                <a:spcPts val="0"/>
              </a:spcAft>
              <a:buNone/>
            </a:pPr>
            <a:r>
              <a:t/>
            </a:r>
            <a:endParaRPr sz="3000">
              <a:solidFill>
                <a:schemeClr val="dk2"/>
              </a:solidFill>
            </a:endParaRPr>
          </a:p>
          <a:p>
            <a:pPr indent="0" lvl="0" marL="76200" rtl="0" algn="l">
              <a:spcBef>
                <a:spcPts val="0"/>
              </a:spcBef>
              <a:spcAft>
                <a:spcPts val="0"/>
              </a:spcAft>
              <a:buNone/>
            </a:pPr>
            <a:r>
              <a:t/>
            </a:r>
            <a:endParaRPr sz="3000">
              <a:solidFill>
                <a:schemeClr val="dk2"/>
              </a:solidFill>
            </a:endParaRPr>
          </a:p>
        </p:txBody>
      </p:sp>
      <p:sp>
        <p:nvSpPr>
          <p:cNvPr id="436" name="Google Shape;436;g5b18ffa914_0_112"/>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pt-BR" sz="1800"/>
              <a:t>23</a:t>
            </a:r>
            <a:endParaRPr/>
          </a:p>
        </p:txBody>
      </p:sp>
      <p:sp>
        <p:nvSpPr>
          <p:cNvPr id="437" name="Google Shape;437;g5b18ffa914_0_112"/>
          <p:cNvSpPr txBox="1"/>
          <p:nvPr/>
        </p:nvSpPr>
        <p:spPr>
          <a:xfrm>
            <a:off x="376800" y="512375"/>
            <a:ext cx="9118800" cy="10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latin typeface="Comic Sans MS"/>
                <a:ea typeface="Comic Sans MS"/>
                <a:cs typeface="Comic Sans MS"/>
                <a:sym typeface="Comic Sans MS"/>
              </a:rPr>
              <a:t>  Pergunta 5</a:t>
            </a:r>
            <a:endParaRPr sz="3600">
              <a:latin typeface="Comic Sans MS"/>
              <a:ea typeface="Comic Sans MS"/>
              <a:cs typeface="Comic Sans MS"/>
              <a:sym typeface="Comic Sans MS"/>
            </a:endParaRPr>
          </a:p>
        </p:txBody>
      </p:sp>
      <p:sp>
        <p:nvSpPr>
          <p:cNvPr id="438" name="Google Shape;438;g5b18ffa914_0_112"/>
          <p:cNvSpPr txBox="1"/>
          <p:nvPr/>
        </p:nvSpPr>
        <p:spPr>
          <a:xfrm>
            <a:off x="904350" y="3323475"/>
            <a:ext cx="9661500" cy="28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pt-BR" sz="3000">
                <a:solidFill>
                  <a:srgbClr val="1C4587"/>
                </a:solidFill>
                <a:latin typeface="Comic Sans MS"/>
                <a:ea typeface="Comic Sans MS"/>
                <a:cs typeface="Comic Sans MS"/>
                <a:sym typeface="Comic Sans MS"/>
              </a:rPr>
              <a:t>Por possuir alta versatilidade e não precisar de um intermediador, os smart contracts podem ser usados para quaisquer transações, e possuem custos de operação bem baixo, o que faz com que mercados digitais diversos surjam de maneira barata, segura e confiável.  </a:t>
            </a:r>
            <a:endParaRPr sz="3000">
              <a:solidFill>
                <a:srgbClr val="1C4587"/>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g5b18ffa914_0_47"/>
          <p:cNvSpPr txBox="1"/>
          <p:nvPr>
            <p:ph idx="4294967295" type="title"/>
          </p:nvPr>
        </p:nvSpPr>
        <p:spPr>
          <a:xfrm>
            <a:off x="1642600" y="738525"/>
            <a:ext cx="5441400" cy="605700"/>
          </a:xfrm>
          <a:prstGeom prst="rect">
            <a:avLst/>
          </a:prstGeom>
        </p:spPr>
        <p:txBody>
          <a:bodyPr anchorCtr="0" anchor="b" bIns="45700" lIns="91425" spcFirstLastPara="1" rIns="91425" wrap="square" tIns="45700">
            <a:noAutofit/>
          </a:bodyPr>
          <a:lstStyle/>
          <a:p>
            <a:pPr indent="457200" lvl="0" marL="2286000" rtl="0" algn="l">
              <a:spcBef>
                <a:spcPts val="0"/>
              </a:spcBef>
              <a:spcAft>
                <a:spcPts val="0"/>
              </a:spcAft>
              <a:buNone/>
            </a:pPr>
            <a:r>
              <a:rPr lang="pt-BR"/>
              <a:t>Dúvidas</a:t>
            </a:r>
            <a:r>
              <a:rPr lang="pt-BR">
                <a:latin typeface="Arial"/>
                <a:ea typeface="Arial"/>
                <a:cs typeface="Arial"/>
                <a:sym typeface="Arial"/>
              </a:rPr>
              <a:t>?</a:t>
            </a:r>
            <a:endParaRPr>
              <a:latin typeface="Arial"/>
              <a:ea typeface="Arial"/>
              <a:cs typeface="Arial"/>
              <a:sym typeface="Arial"/>
            </a:endParaRPr>
          </a:p>
        </p:txBody>
      </p:sp>
      <p:sp>
        <p:nvSpPr>
          <p:cNvPr id="445" name="Google Shape;445;g5b18ffa914_0_47"/>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pt-BR" sz="1800"/>
              <a:t>24</a:t>
            </a:r>
            <a:endParaRPr/>
          </a:p>
        </p:txBody>
      </p:sp>
      <p:pic>
        <p:nvPicPr>
          <p:cNvPr id="446" name="Google Shape;446;g5b18ffa914_0_47"/>
          <p:cNvPicPr preferRelativeResize="0"/>
          <p:nvPr/>
        </p:nvPicPr>
        <p:blipFill>
          <a:blip r:embed="rId3">
            <a:alphaModFix/>
          </a:blip>
          <a:stretch>
            <a:fillRect/>
          </a:stretch>
        </p:blipFill>
        <p:spPr>
          <a:xfrm>
            <a:off x="1842550" y="1823675"/>
            <a:ext cx="7246200" cy="4279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5b12a8c2d9_0_19"/>
          <p:cNvSpPr txBox="1"/>
          <p:nvPr>
            <p:ph type="title"/>
          </p:nvPr>
        </p:nvSpPr>
        <p:spPr>
          <a:xfrm>
            <a:off x="95150" y="306875"/>
            <a:ext cx="9509700" cy="1233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t/>
            </a:r>
            <a:endParaRPr>
              <a:solidFill>
                <a:schemeClr val="dk2"/>
              </a:solidFill>
            </a:endParaRPr>
          </a:p>
          <a:p>
            <a:pPr indent="0" lvl="0" marL="0" rtl="0" algn="l">
              <a:lnSpc>
                <a:spcPct val="100000"/>
              </a:lnSpc>
              <a:spcBef>
                <a:spcPts val="0"/>
              </a:spcBef>
              <a:spcAft>
                <a:spcPts val="0"/>
              </a:spcAft>
              <a:buSzPts val="1800"/>
              <a:buNone/>
            </a:pPr>
            <a:r>
              <a:t/>
            </a:r>
            <a:endParaRPr>
              <a:solidFill>
                <a:schemeClr val="dk2"/>
              </a:solidFill>
            </a:endParaRPr>
          </a:p>
          <a:p>
            <a:pPr indent="0" lvl="0" marL="0" rtl="0" algn="l">
              <a:lnSpc>
                <a:spcPct val="100000"/>
              </a:lnSpc>
              <a:spcBef>
                <a:spcPts val="0"/>
              </a:spcBef>
              <a:spcAft>
                <a:spcPts val="0"/>
              </a:spcAft>
              <a:buSzPts val="1800"/>
              <a:buNone/>
            </a:pPr>
            <a:r>
              <a:t/>
            </a:r>
            <a:endParaRPr>
              <a:solidFill>
                <a:schemeClr val="dk2"/>
              </a:solidFill>
            </a:endParaRPr>
          </a:p>
          <a:p>
            <a:pPr indent="0" lvl="0" marL="0" rtl="0" algn="l">
              <a:lnSpc>
                <a:spcPct val="100000"/>
              </a:lnSpc>
              <a:spcBef>
                <a:spcPts val="0"/>
              </a:spcBef>
              <a:spcAft>
                <a:spcPts val="0"/>
              </a:spcAft>
              <a:buSzPts val="1800"/>
              <a:buNone/>
            </a:pPr>
            <a:r>
              <a:rPr lang="pt-BR">
                <a:solidFill>
                  <a:schemeClr val="dk2"/>
                </a:solidFill>
              </a:rPr>
              <a:t>   O</a:t>
            </a:r>
            <a:r>
              <a:rPr lang="pt-BR">
                <a:solidFill>
                  <a:schemeClr val="dk2"/>
                </a:solidFill>
                <a:latin typeface="Comic Sans MS"/>
                <a:ea typeface="Comic Sans MS"/>
                <a:cs typeface="Comic Sans MS"/>
                <a:sym typeface="Comic Sans MS"/>
              </a:rPr>
              <a:t> que é blockchain? </a:t>
            </a:r>
            <a:endParaRPr>
              <a:solidFill>
                <a:schemeClr val="dk2"/>
              </a:solidFill>
            </a:endParaRPr>
          </a:p>
          <a:p>
            <a:pPr indent="0" lvl="0" marL="0" rtl="0" algn="l">
              <a:lnSpc>
                <a:spcPct val="90000"/>
              </a:lnSpc>
              <a:spcBef>
                <a:spcPts val="0"/>
              </a:spcBef>
              <a:spcAft>
                <a:spcPts val="0"/>
              </a:spcAft>
              <a:buSzPts val="1800"/>
              <a:buNone/>
            </a:pPr>
            <a:r>
              <a:t/>
            </a:r>
            <a:endParaRPr/>
          </a:p>
        </p:txBody>
      </p:sp>
      <p:pic>
        <p:nvPicPr>
          <p:cNvPr descr="Uma imagem contendo objeto, relógio&#10;&#10;Descrição gerada com muito alta confiança" id="212" name="Google Shape;212;g5b12a8c2d9_0_19"/>
          <p:cNvPicPr preferRelativeResize="0"/>
          <p:nvPr/>
        </p:nvPicPr>
        <p:blipFill rotWithShape="1">
          <a:blip r:embed="rId3">
            <a:alphaModFix/>
          </a:blip>
          <a:srcRect b="0" l="0" r="0" t="0"/>
          <a:stretch/>
        </p:blipFill>
        <p:spPr>
          <a:xfrm>
            <a:off x="1708000" y="1536888"/>
            <a:ext cx="7720900" cy="3784225"/>
          </a:xfrm>
          <a:prstGeom prst="rect">
            <a:avLst/>
          </a:prstGeom>
          <a:noFill/>
          <a:ln>
            <a:noFill/>
          </a:ln>
        </p:spPr>
      </p:pic>
      <p:sp>
        <p:nvSpPr>
          <p:cNvPr id="213" name="Google Shape;213;g5b12a8c2d9_0_19"/>
          <p:cNvSpPr txBox="1"/>
          <p:nvPr/>
        </p:nvSpPr>
        <p:spPr>
          <a:xfrm>
            <a:off x="1453500" y="5872625"/>
            <a:ext cx="8229900" cy="44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pt-BR" sz="2200" u="none" cap="none" strike="noStrike">
                <a:solidFill>
                  <a:srgbClr val="1C4587"/>
                </a:solidFill>
                <a:latin typeface="Comic Sans MS"/>
                <a:ea typeface="Comic Sans MS"/>
                <a:cs typeface="Comic Sans MS"/>
                <a:sym typeface="Comic Sans MS"/>
              </a:rPr>
              <a:t>Figura 1: Representação de uma rede de computadores</a:t>
            </a:r>
            <a:endParaRPr b="0" i="0" sz="2200" u="none" cap="none" strike="noStrike">
              <a:solidFill>
                <a:srgbClr val="1C4587"/>
              </a:solidFill>
              <a:latin typeface="Comic Sans MS"/>
              <a:ea typeface="Comic Sans MS"/>
              <a:cs typeface="Comic Sans MS"/>
              <a:sym typeface="Comic Sans MS"/>
            </a:endParaRPr>
          </a:p>
        </p:txBody>
      </p:sp>
      <p:sp>
        <p:nvSpPr>
          <p:cNvPr id="214" name="Google Shape;214;g5b12a8c2d9_0_19"/>
          <p:cNvSpPr txBox="1"/>
          <p:nvPr>
            <p:ph idx="12" type="sldNum"/>
          </p:nvPr>
        </p:nvSpPr>
        <p:spPr>
          <a:xfrm>
            <a:off x="10210950" y="6620393"/>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3</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2"/>
          <p:cNvPicPr preferRelativeResize="0"/>
          <p:nvPr/>
        </p:nvPicPr>
        <p:blipFill rotWithShape="1">
          <a:blip r:embed="rId3">
            <a:alphaModFix/>
          </a:blip>
          <a:srcRect b="0" l="0" r="26623" t="10868"/>
          <a:stretch/>
        </p:blipFill>
        <p:spPr>
          <a:xfrm>
            <a:off x="7532305" y="1021740"/>
            <a:ext cx="2804652" cy="3406877"/>
          </a:xfrm>
          <a:prstGeom prst="rect">
            <a:avLst/>
          </a:prstGeom>
          <a:noFill/>
          <a:ln>
            <a:noFill/>
          </a:ln>
        </p:spPr>
      </p:pic>
      <p:pic>
        <p:nvPicPr>
          <p:cNvPr id="220" name="Google Shape;220;p2"/>
          <p:cNvPicPr preferRelativeResize="0"/>
          <p:nvPr/>
        </p:nvPicPr>
        <p:blipFill rotWithShape="1">
          <a:blip r:embed="rId4">
            <a:alphaModFix/>
          </a:blip>
          <a:srcRect b="8172" l="0" r="0" t="0"/>
          <a:stretch/>
        </p:blipFill>
        <p:spPr>
          <a:xfrm>
            <a:off x="1054410" y="3014230"/>
            <a:ext cx="2927590" cy="3111911"/>
          </a:xfrm>
          <a:prstGeom prst="rect">
            <a:avLst/>
          </a:prstGeom>
          <a:noFill/>
          <a:ln>
            <a:noFill/>
          </a:ln>
        </p:spPr>
      </p:pic>
      <p:sp>
        <p:nvSpPr>
          <p:cNvPr id="221" name="Google Shape;221;p2"/>
          <p:cNvSpPr/>
          <p:nvPr/>
        </p:nvSpPr>
        <p:spPr>
          <a:xfrm rot="-1105828">
            <a:off x="4410904" y="3490394"/>
            <a:ext cx="3080016" cy="417816"/>
          </a:xfrm>
          <a:prstGeom prst="rightArrow">
            <a:avLst>
              <a:gd fmla="val 50000" name="adj1"/>
              <a:gd fmla="val 50000" name="adj2"/>
            </a:avLst>
          </a:prstGeom>
          <a:solidFill>
            <a:srgbClr val="3239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2" name="Google Shape;222;p2"/>
          <p:cNvPicPr preferRelativeResize="0"/>
          <p:nvPr/>
        </p:nvPicPr>
        <p:blipFill rotWithShape="1">
          <a:blip r:embed="rId5">
            <a:alphaModFix/>
          </a:blip>
          <a:srcRect b="0" l="0" r="0" t="0"/>
          <a:stretch/>
        </p:blipFill>
        <p:spPr>
          <a:xfrm rot="-808790">
            <a:off x="5421872" y="3073233"/>
            <a:ext cx="1112408" cy="1112408"/>
          </a:xfrm>
          <a:prstGeom prst="rect">
            <a:avLst/>
          </a:prstGeom>
          <a:noFill/>
          <a:ln>
            <a:noFill/>
          </a:ln>
        </p:spPr>
      </p:pic>
      <p:sp>
        <p:nvSpPr>
          <p:cNvPr id="223" name="Google Shape;223;p2"/>
          <p:cNvSpPr/>
          <p:nvPr/>
        </p:nvSpPr>
        <p:spPr>
          <a:xfrm>
            <a:off x="3825747" y="1928533"/>
            <a:ext cx="4424516" cy="3628103"/>
          </a:xfrm>
          <a:prstGeom prst="ellipse">
            <a:avLst/>
          </a:prstGeom>
          <a:noFill/>
          <a:ln cap="flat" cmpd="sng" w="25400">
            <a:solidFill>
              <a:srgbClr val="2A7F8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2"/>
          <p:cNvSpPr txBox="1"/>
          <p:nvPr>
            <p:ph idx="12" type="sldNum"/>
          </p:nvPr>
        </p:nvSpPr>
        <p:spPr>
          <a:xfrm>
            <a:off x="10150500" y="6695698"/>
            <a:ext cx="520800" cy="16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pt-BR" sz="1800"/>
              <a:t>4</a:t>
            </a:r>
            <a:endParaRPr sz="1800"/>
          </a:p>
          <a:p>
            <a:pPr indent="0" lvl="0" marL="0" rtl="0" algn="l">
              <a:spcBef>
                <a:spcPts val="0"/>
              </a:spcBef>
              <a:spcAft>
                <a:spcPts val="0"/>
              </a:spcAft>
              <a:buClr>
                <a:srgbClr val="000000"/>
              </a:buClr>
              <a:buSzPts val="800"/>
              <a:buFont typeface="Arial"/>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
          <p:cNvPicPr preferRelativeResize="0"/>
          <p:nvPr/>
        </p:nvPicPr>
        <p:blipFill rotWithShape="1">
          <a:blip r:embed="rId3">
            <a:alphaModFix/>
          </a:blip>
          <a:srcRect b="0" l="0" r="0" t="0"/>
          <a:stretch/>
        </p:blipFill>
        <p:spPr>
          <a:xfrm>
            <a:off x="4040426" y="1246421"/>
            <a:ext cx="4111149" cy="4058102"/>
          </a:xfrm>
          <a:prstGeom prst="rect">
            <a:avLst/>
          </a:prstGeom>
          <a:noFill/>
          <a:ln>
            <a:noFill/>
          </a:ln>
        </p:spPr>
      </p:pic>
      <p:pic>
        <p:nvPicPr>
          <p:cNvPr id="230" name="Google Shape;230;p3"/>
          <p:cNvPicPr preferRelativeResize="0"/>
          <p:nvPr/>
        </p:nvPicPr>
        <p:blipFill rotWithShape="1">
          <a:blip r:embed="rId4">
            <a:alphaModFix/>
          </a:blip>
          <a:srcRect b="8172" l="0" r="0" t="0"/>
          <a:stretch/>
        </p:blipFill>
        <p:spPr>
          <a:xfrm>
            <a:off x="917190" y="1620759"/>
            <a:ext cx="1558984" cy="1613789"/>
          </a:xfrm>
          <a:prstGeom prst="rect">
            <a:avLst/>
          </a:prstGeom>
          <a:noFill/>
          <a:ln>
            <a:noFill/>
          </a:ln>
        </p:spPr>
      </p:pic>
      <p:sp>
        <p:nvSpPr>
          <p:cNvPr id="231" name="Google Shape;231;p3"/>
          <p:cNvSpPr/>
          <p:nvPr/>
        </p:nvSpPr>
        <p:spPr>
          <a:xfrm rot="486408">
            <a:off x="2761894" y="2559983"/>
            <a:ext cx="1886997" cy="144524"/>
          </a:xfrm>
          <a:prstGeom prst="rightArrow">
            <a:avLst>
              <a:gd fmla="val 50000" name="adj1"/>
              <a:gd fmla="val 50000" name="adj2"/>
            </a:avLst>
          </a:prstGeom>
          <a:solidFill>
            <a:srgbClr val="3239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32" name="Google Shape;232;p3"/>
          <p:cNvPicPr preferRelativeResize="0"/>
          <p:nvPr/>
        </p:nvPicPr>
        <p:blipFill rotWithShape="1">
          <a:blip r:embed="rId5">
            <a:alphaModFix/>
          </a:blip>
          <a:srcRect b="0" l="0" r="0" t="0"/>
          <a:stretch/>
        </p:blipFill>
        <p:spPr>
          <a:xfrm rot="332798">
            <a:off x="2534127" y="2297350"/>
            <a:ext cx="454008" cy="425477"/>
          </a:xfrm>
          <a:prstGeom prst="rect">
            <a:avLst/>
          </a:prstGeom>
          <a:noFill/>
          <a:ln>
            <a:noFill/>
          </a:ln>
        </p:spPr>
      </p:pic>
      <p:pic>
        <p:nvPicPr>
          <p:cNvPr id="233" name="Google Shape;233;p3"/>
          <p:cNvPicPr preferRelativeResize="0"/>
          <p:nvPr/>
        </p:nvPicPr>
        <p:blipFill rotWithShape="1">
          <a:blip r:embed="rId6">
            <a:alphaModFix/>
          </a:blip>
          <a:srcRect b="0" l="24470" r="26624" t="10868"/>
          <a:stretch/>
        </p:blipFill>
        <p:spPr>
          <a:xfrm>
            <a:off x="1198959" y="3760568"/>
            <a:ext cx="995445" cy="1766752"/>
          </a:xfrm>
          <a:prstGeom prst="rect">
            <a:avLst/>
          </a:prstGeom>
          <a:noFill/>
          <a:ln>
            <a:noFill/>
          </a:ln>
        </p:spPr>
      </p:pic>
      <p:sp>
        <p:nvSpPr>
          <p:cNvPr id="234" name="Google Shape;234;p3"/>
          <p:cNvSpPr/>
          <p:nvPr/>
        </p:nvSpPr>
        <p:spPr>
          <a:xfrm flipH="1" rot="-486408">
            <a:off x="2867814" y="3880158"/>
            <a:ext cx="1886997" cy="144524"/>
          </a:xfrm>
          <a:prstGeom prst="rightArrow">
            <a:avLst>
              <a:gd fmla="val 50000" name="adj1"/>
              <a:gd fmla="val 50000" name="adj2"/>
            </a:avLst>
          </a:prstGeom>
          <a:solidFill>
            <a:srgbClr val="3239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35" name="Google Shape;235;p3"/>
          <p:cNvPicPr preferRelativeResize="0"/>
          <p:nvPr/>
        </p:nvPicPr>
        <p:blipFill rotWithShape="1">
          <a:blip r:embed="rId5">
            <a:alphaModFix/>
          </a:blip>
          <a:srcRect b="0" l="0" r="0" t="0"/>
          <a:stretch/>
        </p:blipFill>
        <p:spPr>
          <a:xfrm rot="332798">
            <a:off x="2420359" y="3924154"/>
            <a:ext cx="454008" cy="425477"/>
          </a:xfrm>
          <a:prstGeom prst="rect">
            <a:avLst/>
          </a:prstGeom>
          <a:noFill/>
          <a:ln>
            <a:noFill/>
          </a:ln>
        </p:spPr>
      </p:pic>
      <p:sp>
        <p:nvSpPr>
          <p:cNvPr id="236" name="Google Shape;236;p3"/>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800"/>
              <a:buFont typeface="Arial"/>
              <a:buNone/>
            </a:pPr>
            <a:r>
              <a:rPr lang="pt-B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0" name="Shape 240"/>
        <p:cNvGrpSpPr/>
        <p:nvPr/>
      </p:nvGrpSpPr>
      <p:grpSpPr>
        <a:xfrm>
          <a:off x="0" y="0"/>
          <a:ext cx="0" cy="0"/>
          <a:chOff x="0" y="0"/>
          <a:chExt cx="0" cy="0"/>
        </a:xfrm>
      </p:grpSpPr>
      <p:sp>
        <p:nvSpPr>
          <p:cNvPr id="241" name="Google Shape;241;p4"/>
          <p:cNvSpPr txBox="1"/>
          <p:nvPr>
            <p:ph type="title"/>
          </p:nvPr>
        </p:nvSpPr>
        <p:spPr>
          <a:xfrm>
            <a:off x="0" y="-2"/>
            <a:ext cx="9825900" cy="112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None/>
            </a:pPr>
            <a:r>
              <a:rPr lang="pt-BR"/>
              <a:t>    </a:t>
            </a:r>
            <a:r>
              <a:rPr lang="pt-BR">
                <a:solidFill>
                  <a:srgbClr val="000000"/>
                </a:solidFill>
                <a:latin typeface="Comic Sans MS"/>
                <a:ea typeface="Comic Sans MS"/>
                <a:cs typeface="Comic Sans MS"/>
                <a:sym typeface="Comic Sans MS"/>
              </a:rPr>
              <a:t>Estrutura de uma blockchain</a:t>
            </a:r>
            <a:endParaRPr>
              <a:solidFill>
                <a:srgbClr val="000000"/>
              </a:solidFill>
            </a:endParaRPr>
          </a:p>
        </p:txBody>
      </p:sp>
      <p:sp>
        <p:nvSpPr>
          <p:cNvPr id="242" name="Google Shape;242;p4"/>
          <p:cNvSpPr txBox="1"/>
          <p:nvPr>
            <p:ph idx="4294967295" type="body"/>
          </p:nvPr>
        </p:nvSpPr>
        <p:spPr>
          <a:xfrm>
            <a:off x="1059800" y="2214200"/>
            <a:ext cx="9825900" cy="328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Clr>
                <a:srgbClr val="000000"/>
              </a:buClr>
              <a:buSzPts val="2400"/>
              <a:buFont typeface="Comic Sans MS"/>
              <a:buChar char="•"/>
            </a:pPr>
            <a:r>
              <a:rPr lang="pt-BR" sz="2400">
                <a:solidFill>
                  <a:srgbClr val="000000"/>
                </a:solidFill>
                <a:latin typeface="Comic Sans MS"/>
                <a:ea typeface="Comic Sans MS"/>
                <a:cs typeface="Comic Sans MS"/>
                <a:sym typeface="Comic Sans MS"/>
              </a:rPr>
              <a:t>Sequência de blocos ordenados. Sendo estes, compostos por identificadores únicos denominados </a:t>
            </a:r>
            <a:r>
              <a:rPr b="1" i="1" lang="pt-BR" sz="2400">
                <a:solidFill>
                  <a:srgbClr val="000000"/>
                </a:solidFill>
                <a:latin typeface="Comic Sans MS"/>
                <a:ea typeface="Comic Sans MS"/>
                <a:cs typeface="Comic Sans MS"/>
                <a:sym typeface="Comic Sans MS"/>
              </a:rPr>
              <a:t>hashes</a:t>
            </a:r>
            <a:r>
              <a:rPr lang="pt-BR" sz="2400">
                <a:solidFill>
                  <a:srgbClr val="000000"/>
                </a:solidFill>
                <a:latin typeface="Comic Sans MS"/>
                <a:ea typeface="Comic Sans MS"/>
                <a:cs typeface="Comic Sans MS"/>
                <a:sym typeface="Comic Sans MS"/>
              </a:rPr>
              <a:t>. </a:t>
            </a:r>
            <a:endParaRPr sz="2400">
              <a:solidFill>
                <a:srgbClr val="000000"/>
              </a:solidFill>
              <a:latin typeface="Comic Sans MS"/>
              <a:ea typeface="Comic Sans MS"/>
              <a:cs typeface="Comic Sans MS"/>
              <a:sym typeface="Comic Sans MS"/>
            </a:endParaRPr>
          </a:p>
          <a:p>
            <a:pPr indent="0" lvl="0" marL="274320" rtl="0" algn="l">
              <a:lnSpc>
                <a:spcPct val="90000"/>
              </a:lnSpc>
              <a:spcBef>
                <a:spcPts val="0"/>
              </a:spcBef>
              <a:spcAft>
                <a:spcPts val="0"/>
              </a:spcAft>
              <a:buSzPts val="1600"/>
              <a:buNone/>
            </a:pPr>
            <a:r>
              <a:t/>
            </a:r>
            <a:endParaRPr sz="2400"/>
          </a:p>
          <a:p>
            <a:pPr indent="-274320" lvl="0" marL="274320" rtl="0" algn="l">
              <a:lnSpc>
                <a:spcPct val="90000"/>
              </a:lnSpc>
              <a:spcBef>
                <a:spcPts val="1800"/>
              </a:spcBef>
              <a:spcAft>
                <a:spcPts val="0"/>
              </a:spcAft>
              <a:buClr>
                <a:srgbClr val="000000"/>
              </a:buClr>
              <a:buSzPts val="2400"/>
              <a:buChar char="•"/>
            </a:pPr>
            <a:r>
              <a:rPr lang="pt-BR" sz="2400">
                <a:solidFill>
                  <a:srgbClr val="000000"/>
                </a:solidFill>
                <a:latin typeface="Comic Sans MS"/>
                <a:ea typeface="Comic Sans MS"/>
                <a:cs typeface="Comic Sans MS"/>
                <a:sym typeface="Comic Sans MS"/>
              </a:rPr>
              <a:t>Além do identificador único, os blocos também possuem  uma parte destinada</a:t>
            </a:r>
            <a:r>
              <a:rPr lang="pt-BR" sz="2400">
                <a:latin typeface="Comic Sans MS"/>
                <a:ea typeface="Comic Sans MS"/>
                <a:cs typeface="Comic Sans MS"/>
                <a:sym typeface="Comic Sans MS"/>
              </a:rPr>
              <a:t> </a:t>
            </a:r>
            <a:r>
              <a:rPr lang="pt-BR" sz="2400">
                <a:solidFill>
                  <a:srgbClr val="000000"/>
                </a:solidFill>
                <a:latin typeface="Comic Sans MS"/>
                <a:ea typeface="Comic Sans MS"/>
                <a:cs typeface="Comic Sans MS"/>
                <a:sym typeface="Comic Sans MS"/>
              </a:rPr>
              <a:t>a  armazenar  o  identificador do bloco anterior</a:t>
            </a:r>
            <a:r>
              <a:rPr lang="pt-BR" sz="2400">
                <a:latin typeface="Comic Sans MS"/>
                <a:ea typeface="Comic Sans MS"/>
                <a:cs typeface="Comic Sans MS"/>
                <a:sym typeface="Comic Sans MS"/>
              </a:rPr>
              <a:t> </a:t>
            </a:r>
            <a:r>
              <a:rPr lang="pt-BR" sz="2400">
                <a:solidFill>
                  <a:srgbClr val="000000"/>
                </a:solidFill>
                <a:latin typeface="Comic Sans MS"/>
                <a:ea typeface="Comic Sans MS"/>
                <a:cs typeface="Comic Sans MS"/>
                <a:sym typeface="Comic Sans MS"/>
              </a:rPr>
              <a:t>e uma parte </a:t>
            </a:r>
            <a:r>
              <a:rPr lang="pt-BR" sz="2400">
                <a:latin typeface="Comic Sans MS"/>
                <a:ea typeface="Comic Sans MS"/>
                <a:cs typeface="Comic Sans MS"/>
                <a:sym typeface="Comic Sans MS"/>
              </a:rPr>
              <a:t>para os </a:t>
            </a:r>
            <a:r>
              <a:rPr lang="pt-BR" sz="2400">
                <a:solidFill>
                  <a:srgbClr val="000000"/>
                </a:solidFill>
                <a:latin typeface="Comic Sans MS"/>
                <a:ea typeface="Comic Sans MS"/>
                <a:cs typeface="Comic Sans MS"/>
                <a:sym typeface="Comic Sans MS"/>
              </a:rPr>
              <a:t>dados das transações. </a:t>
            </a:r>
            <a:br>
              <a:rPr lang="pt-BR" sz="2400">
                <a:solidFill>
                  <a:srgbClr val="000000"/>
                </a:solidFill>
                <a:latin typeface="Comic Sans MS"/>
                <a:ea typeface="Comic Sans MS"/>
                <a:cs typeface="Comic Sans MS"/>
                <a:sym typeface="Comic Sans MS"/>
              </a:rPr>
            </a:br>
            <a:r>
              <a:rPr lang="pt-BR" sz="2400">
                <a:solidFill>
                  <a:srgbClr val="000000"/>
                </a:solidFill>
                <a:latin typeface="Comic Sans MS"/>
                <a:ea typeface="Comic Sans MS"/>
                <a:cs typeface="Comic Sans MS"/>
                <a:sym typeface="Comic Sans MS"/>
              </a:rPr>
              <a:t> </a:t>
            </a:r>
            <a:endParaRPr sz="2400">
              <a:solidFill>
                <a:srgbClr val="000000"/>
              </a:solidFill>
              <a:latin typeface="Comic Sans MS"/>
              <a:ea typeface="Comic Sans MS"/>
              <a:cs typeface="Comic Sans MS"/>
              <a:sym typeface="Comic Sans MS"/>
            </a:endParaRPr>
          </a:p>
          <a:p>
            <a:pPr indent="-137160" lvl="0" marL="274320" rtl="0" algn="l">
              <a:lnSpc>
                <a:spcPct val="90000"/>
              </a:lnSpc>
              <a:spcBef>
                <a:spcPts val="1800"/>
              </a:spcBef>
              <a:spcAft>
                <a:spcPts val="0"/>
              </a:spcAft>
              <a:buClr>
                <a:schemeClr val="lt1"/>
              </a:buClr>
              <a:buSzPts val="1440"/>
              <a:buNone/>
            </a:pPr>
            <a:r>
              <a:t/>
            </a:r>
            <a:endParaRPr>
              <a:solidFill>
                <a:srgbClr val="000000"/>
              </a:solidFill>
            </a:endParaRPr>
          </a:p>
        </p:txBody>
      </p:sp>
      <p:sp>
        <p:nvSpPr>
          <p:cNvPr id="243" name="Google Shape;243;p4"/>
          <p:cNvSpPr txBox="1"/>
          <p:nvPr/>
        </p:nvSpPr>
        <p:spPr>
          <a:xfrm>
            <a:off x="4137050" y="5998800"/>
            <a:ext cx="5871600" cy="85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4587"/>
              </a:solidFill>
              <a:latin typeface="Comic Sans MS"/>
              <a:ea typeface="Comic Sans MS"/>
              <a:cs typeface="Comic Sans MS"/>
              <a:sym typeface="Comic Sans MS"/>
            </a:endParaRPr>
          </a:p>
        </p:txBody>
      </p:sp>
      <p:sp>
        <p:nvSpPr>
          <p:cNvPr id="244" name="Google Shape;244;p4"/>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6</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8" name="Shape 248"/>
        <p:cNvGrpSpPr/>
        <p:nvPr/>
      </p:nvGrpSpPr>
      <p:grpSpPr>
        <a:xfrm>
          <a:off x="0" y="0"/>
          <a:ext cx="0" cy="0"/>
          <a:chOff x="0" y="0"/>
          <a:chExt cx="0" cy="0"/>
        </a:xfrm>
      </p:grpSpPr>
      <p:sp>
        <p:nvSpPr>
          <p:cNvPr id="249" name="Google Shape;249;g594ae6b5d9_0_109"/>
          <p:cNvSpPr txBox="1"/>
          <p:nvPr>
            <p:ph idx="4294967295" type="body"/>
          </p:nvPr>
        </p:nvSpPr>
        <p:spPr>
          <a:xfrm>
            <a:off x="2791400" y="5389375"/>
            <a:ext cx="7562700" cy="84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800"/>
              </a:spcBef>
              <a:spcAft>
                <a:spcPts val="0"/>
              </a:spcAft>
              <a:buSzPts val="1600"/>
              <a:buNone/>
            </a:pPr>
            <a:r>
              <a:rPr lang="pt-BR" sz="2400">
                <a:solidFill>
                  <a:srgbClr val="1C4587"/>
                </a:solidFill>
              </a:rPr>
              <a:t>Figura 2: Fragmento da Cadeia de blocos</a:t>
            </a:r>
            <a:endParaRPr sz="2400">
              <a:solidFill>
                <a:srgbClr val="1C4587"/>
              </a:solidFill>
            </a:endParaRPr>
          </a:p>
        </p:txBody>
      </p:sp>
      <p:pic>
        <p:nvPicPr>
          <p:cNvPr id="250" name="Google Shape;250;g594ae6b5d9_0_109"/>
          <p:cNvPicPr preferRelativeResize="0"/>
          <p:nvPr/>
        </p:nvPicPr>
        <p:blipFill rotWithShape="1">
          <a:blip r:embed="rId3">
            <a:alphaModFix/>
          </a:blip>
          <a:srcRect b="0" l="0" r="5970" t="0"/>
          <a:stretch/>
        </p:blipFill>
        <p:spPr>
          <a:xfrm>
            <a:off x="907475" y="1166000"/>
            <a:ext cx="9601201" cy="4149750"/>
          </a:xfrm>
          <a:prstGeom prst="rect">
            <a:avLst/>
          </a:prstGeom>
          <a:noFill/>
          <a:ln>
            <a:noFill/>
          </a:ln>
        </p:spPr>
      </p:pic>
      <p:sp>
        <p:nvSpPr>
          <p:cNvPr id="251" name="Google Shape;251;g594ae6b5d9_0_109"/>
          <p:cNvSpPr txBox="1"/>
          <p:nvPr>
            <p:ph type="title"/>
          </p:nvPr>
        </p:nvSpPr>
        <p:spPr>
          <a:xfrm>
            <a:off x="0" y="-2"/>
            <a:ext cx="9825900" cy="1123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400"/>
              <a:buNone/>
            </a:pPr>
            <a:r>
              <a:rPr lang="pt-BR"/>
              <a:t>    </a:t>
            </a:r>
            <a:r>
              <a:rPr lang="pt-BR">
                <a:solidFill>
                  <a:srgbClr val="000000"/>
                </a:solidFill>
                <a:latin typeface="Comic Sans MS"/>
                <a:ea typeface="Comic Sans MS"/>
                <a:cs typeface="Comic Sans MS"/>
                <a:sym typeface="Comic Sans MS"/>
              </a:rPr>
              <a:t>Estrutura de uma blockchain</a:t>
            </a:r>
            <a:endParaRPr>
              <a:solidFill>
                <a:srgbClr val="000000"/>
              </a:solidFill>
            </a:endParaRPr>
          </a:p>
        </p:txBody>
      </p:sp>
      <p:sp>
        <p:nvSpPr>
          <p:cNvPr id="252" name="Google Shape;252;g594ae6b5d9_0_109"/>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7</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0"/>
          <p:cNvSpPr txBox="1"/>
          <p:nvPr>
            <p:ph type="title"/>
          </p:nvPr>
        </p:nvSpPr>
        <p:spPr>
          <a:xfrm>
            <a:off x="0" y="-3"/>
            <a:ext cx="9509700" cy="98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None/>
            </a:pPr>
            <a:r>
              <a:rPr lang="pt-BR"/>
              <a:t>   </a:t>
            </a:r>
            <a:r>
              <a:rPr lang="pt-BR">
                <a:latin typeface="Comic Sans MS"/>
                <a:ea typeface="Comic Sans MS"/>
                <a:cs typeface="Comic Sans MS"/>
                <a:sym typeface="Comic Sans MS"/>
              </a:rPr>
              <a:t>Estrutura de uma blockchain</a:t>
            </a:r>
            <a:endParaRPr/>
          </a:p>
        </p:txBody>
      </p:sp>
      <p:sp>
        <p:nvSpPr>
          <p:cNvPr id="258" name="Google Shape;258;p10"/>
          <p:cNvSpPr txBox="1"/>
          <p:nvPr>
            <p:ph idx="1" type="body"/>
          </p:nvPr>
        </p:nvSpPr>
        <p:spPr>
          <a:xfrm>
            <a:off x="1110895" y="1363127"/>
            <a:ext cx="9509700" cy="4127700"/>
          </a:xfrm>
          <a:prstGeom prst="rect">
            <a:avLst/>
          </a:prstGeom>
          <a:noFill/>
          <a:ln>
            <a:noFill/>
          </a:ln>
        </p:spPr>
        <p:txBody>
          <a:bodyPr anchorCtr="0" anchor="t" bIns="45700" lIns="91425" spcFirstLastPara="1" rIns="91425" wrap="square" tIns="45700">
            <a:normAutofit/>
          </a:bodyPr>
          <a:lstStyle/>
          <a:p>
            <a:pPr indent="0" lvl="0" marL="45720" rtl="0" algn="just">
              <a:lnSpc>
                <a:spcPct val="90000"/>
              </a:lnSpc>
              <a:spcBef>
                <a:spcPts val="0"/>
              </a:spcBef>
              <a:spcAft>
                <a:spcPts val="0"/>
              </a:spcAft>
              <a:buClr>
                <a:schemeClr val="lt1"/>
              </a:buClr>
              <a:buSzPts val="1600"/>
              <a:buNone/>
            </a:pPr>
            <a:r>
              <a:t/>
            </a:r>
            <a:endParaRPr>
              <a:latin typeface="Calibri"/>
              <a:ea typeface="Calibri"/>
              <a:cs typeface="Calibri"/>
              <a:sym typeface="Calibri"/>
            </a:endParaRPr>
          </a:p>
          <a:p>
            <a:pPr indent="-127000" lvl="0" marL="274320" rtl="0" algn="l">
              <a:lnSpc>
                <a:spcPct val="90000"/>
              </a:lnSpc>
              <a:spcBef>
                <a:spcPts val="1800"/>
              </a:spcBef>
              <a:spcAft>
                <a:spcPts val="0"/>
              </a:spcAft>
              <a:buClr>
                <a:schemeClr val="lt1"/>
              </a:buClr>
              <a:buSzPts val="1600"/>
              <a:buNone/>
            </a:pPr>
            <a:r>
              <a:t/>
            </a:r>
            <a:endParaRPr/>
          </a:p>
          <a:p>
            <a:pPr indent="-127000" lvl="0" marL="274320" rtl="0" algn="l">
              <a:lnSpc>
                <a:spcPct val="90000"/>
              </a:lnSpc>
              <a:spcBef>
                <a:spcPts val="1800"/>
              </a:spcBef>
              <a:spcAft>
                <a:spcPts val="0"/>
              </a:spcAft>
              <a:buClr>
                <a:schemeClr val="lt1"/>
              </a:buClr>
              <a:buSzPts val="1600"/>
              <a:buNone/>
            </a:pPr>
            <a:r>
              <a:t/>
            </a:r>
            <a:endParaRPr>
              <a:latin typeface="Comic Sans MS"/>
              <a:ea typeface="Comic Sans MS"/>
              <a:cs typeface="Comic Sans MS"/>
              <a:sym typeface="Comic Sans MS"/>
            </a:endParaRPr>
          </a:p>
        </p:txBody>
      </p:sp>
      <p:sp>
        <p:nvSpPr>
          <p:cNvPr id="259" name="Google Shape;259;p10"/>
          <p:cNvSpPr txBox="1"/>
          <p:nvPr/>
        </p:nvSpPr>
        <p:spPr>
          <a:xfrm>
            <a:off x="1012300" y="1783475"/>
            <a:ext cx="10062900" cy="35688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2"/>
              </a:buClr>
              <a:buSzPts val="2400"/>
              <a:buFont typeface="Comic Sans MS"/>
              <a:buChar char="●"/>
            </a:pPr>
            <a:r>
              <a:rPr b="0" i="0" lang="pt-BR" sz="2400" u="none" cap="none" strike="noStrike">
                <a:solidFill>
                  <a:schemeClr val="dk2"/>
                </a:solidFill>
                <a:latin typeface="Comic Sans MS"/>
                <a:ea typeface="Comic Sans MS"/>
                <a:cs typeface="Comic Sans MS"/>
                <a:sym typeface="Comic Sans MS"/>
              </a:rPr>
              <a:t>As transações são organizadas em uma  árvore denominada </a:t>
            </a:r>
            <a:r>
              <a:rPr b="1" i="0" lang="pt-BR" sz="2400" u="none" cap="none" strike="noStrike">
                <a:solidFill>
                  <a:schemeClr val="dk2"/>
                </a:solidFill>
                <a:latin typeface="Comic Sans MS"/>
                <a:ea typeface="Comic Sans MS"/>
                <a:cs typeface="Comic Sans MS"/>
                <a:sym typeface="Comic Sans MS"/>
              </a:rPr>
              <a:t>Árvore de Merkle</a:t>
            </a:r>
            <a:r>
              <a:rPr b="0" i="1" lang="pt-BR" sz="2400" u="none" cap="none" strike="noStrike">
                <a:solidFill>
                  <a:schemeClr val="dk2"/>
                </a:solidFill>
                <a:latin typeface="Comic Sans MS"/>
                <a:ea typeface="Comic Sans MS"/>
                <a:cs typeface="Comic Sans MS"/>
                <a:sym typeface="Comic Sans MS"/>
              </a:rPr>
              <a:t>.</a:t>
            </a:r>
            <a:br>
              <a:rPr b="0" i="1" lang="pt-BR" sz="2400" u="none" cap="none" strike="noStrike">
                <a:solidFill>
                  <a:schemeClr val="dk2"/>
                </a:solidFill>
                <a:latin typeface="Comic Sans MS"/>
                <a:ea typeface="Comic Sans MS"/>
                <a:cs typeface="Comic Sans MS"/>
                <a:sym typeface="Comic Sans MS"/>
              </a:rPr>
            </a:br>
            <a:endParaRPr b="0" i="1" sz="2400" u="none" cap="none" strike="noStrike">
              <a:solidFill>
                <a:schemeClr val="dk2"/>
              </a:solidFill>
              <a:latin typeface="Comic Sans MS"/>
              <a:ea typeface="Comic Sans MS"/>
              <a:cs typeface="Comic Sans MS"/>
              <a:sym typeface="Comic Sans MS"/>
            </a:endParaRPr>
          </a:p>
          <a:p>
            <a:pPr indent="-381000" lvl="0" marL="457200" marR="0" rtl="0" algn="l">
              <a:lnSpc>
                <a:spcPct val="90000"/>
              </a:lnSpc>
              <a:spcBef>
                <a:spcPts val="0"/>
              </a:spcBef>
              <a:spcAft>
                <a:spcPts val="0"/>
              </a:spcAft>
              <a:buClr>
                <a:srgbClr val="000000"/>
              </a:buClr>
              <a:buSzPts val="2400"/>
              <a:buFont typeface="Comic Sans MS"/>
              <a:buChar char="●"/>
            </a:pPr>
            <a:r>
              <a:rPr b="0" i="0" lang="pt-BR" sz="2400" u="none" cap="none" strike="noStrike">
                <a:solidFill>
                  <a:srgbClr val="000000"/>
                </a:solidFill>
                <a:latin typeface="Comic Sans MS"/>
                <a:ea typeface="Comic Sans MS"/>
                <a:cs typeface="Comic Sans MS"/>
                <a:sym typeface="Comic Sans MS"/>
              </a:rPr>
              <a:t>É aplicado um código hash a cada pedaço de informação. Estes hashes são então concatenados até formar uma árvore com </a:t>
            </a:r>
            <a:br>
              <a:rPr b="0" i="0" lang="pt-BR" sz="2400" u="none" cap="none" strike="noStrike">
                <a:solidFill>
                  <a:srgbClr val="000000"/>
                </a:solidFill>
                <a:latin typeface="Comic Sans MS"/>
                <a:ea typeface="Comic Sans MS"/>
                <a:cs typeface="Comic Sans MS"/>
                <a:sym typeface="Comic Sans MS"/>
              </a:rPr>
            </a:br>
            <a:r>
              <a:rPr b="0" i="0" lang="pt-BR" sz="2400" u="none" cap="none" strike="noStrike">
                <a:solidFill>
                  <a:srgbClr val="000000"/>
                </a:solidFill>
                <a:latin typeface="Comic Sans MS"/>
                <a:ea typeface="Comic Sans MS"/>
                <a:cs typeface="Comic Sans MS"/>
                <a:sym typeface="Comic Sans MS"/>
              </a:rPr>
              <a:t>um nó pai e seus </a:t>
            </a:r>
            <a:r>
              <a:rPr b="0" i="1" lang="pt-BR" sz="2400" u="none" cap="none" strike="noStrike">
                <a:solidFill>
                  <a:srgbClr val="000000"/>
                </a:solidFill>
                <a:latin typeface="Comic Sans MS"/>
                <a:ea typeface="Comic Sans MS"/>
                <a:cs typeface="Comic Sans MS"/>
                <a:sym typeface="Comic Sans MS"/>
              </a:rPr>
              <a:t>hashes </a:t>
            </a:r>
            <a:r>
              <a:rPr b="0" i="0" lang="pt-BR" sz="2400" u="none" cap="none" strike="noStrike">
                <a:solidFill>
                  <a:srgbClr val="000000"/>
                </a:solidFill>
                <a:latin typeface="Comic Sans MS"/>
                <a:ea typeface="Comic Sans MS"/>
                <a:cs typeface="Comic Sans MS"/>
                <a:sym typeface="Comic Sans MS"/>
              </a:rPr>
              <a:t>filhos.</a:t>
            </a:r>
            <a:br>
              <a:rPr b="0" i="0" lang="pt-BR" sz="2400" u="none" cap="none" strike="noStrike">
                <a:solidFill>
                  <a:srgbClr val="000000"/>
                </a:solidFill>
                <a:latin typeface="Comic Sans MS"/>
                <a:ea typeface="Comic Sans MS"/>
                <a:cs typeface="Comic Sans MS"/>
                <a:sym typeface="Comic Sans MS"/>
              </a:rPr>
            </a:br>
            <a:endParaRPr b="0" i="0" sz="2400" u="none" cap="none" strike="noStrike">
              <a:solidFill>
                <a:srgbClr val="000000"/>
              </a:solidFill>
              <a:latin typeface="Comic Sans MS"/>
              <a:ea typeface="Comic Sans MS"/>
              <a:cs typeface="Comic Sans MS"/>
              <a:sym typeface="Comic Sans MS"/>
            </a:endParaRPr>
          </a:p>
          <a:p>
            <a:pPr indent="-381000" lvl="0" marL="457200" marR="0" rtl="0" algn="l">
              <a:lnSpc>
                <a:spcPct val="90000"/>
              </a:lnSpc>
              <a:spcBef>
                <a:spcPts val="0"/>
              </a:spcBef>
              <a:spcAft>
                <a:spcPts val="0"/>
              </a:spcAft>
              <a:buClr>
                <a:srgbClr val="000000"/>
              </a:buClr>
              <a:buSzPts val="2400"/>
              <a:buFont typeface="Comic Sans MS"/>
              <a:buChar char="●"/>
            </a:pPr>
            <a:r>
              <a:rPr b="0" i="0" lang="pt-BR" sz="2400" u="none" cap="none" strike="noStrike">
                <a:solidFill>
                  <a:srgbClr val="000000"/>
                </a:solidFill>
                <a:latin typeface="Comic Sans MS"/>
                <a:ea typeface="Comic Sans MS"/>
                <a:cs typeface="Comic Sans MS"/>
                <a:sym typeface="Comic Sans MS"/>
              </a:rPr>
              <a:t>O hash do nó pai é armazenado no bloco.</a:t>
            </a:r>
            <a:br>
              <a:rPr b="0" i="0" lang="pt-BR" sz="2400" u="none" cap="none" strike="noStrike">
                <a:solidFill>
                  <a:srgbClr val="000000"/>
                </a:solidFill>
                <a:latin typeface="Comic Sans MS"/>
                <a:ea typeface="Comic Sans MS"/>
                <a:cs typeface="Comic Sans MS"/>
                <a:sym typeface="Comic Sans MS"/>
              </a:rPr>
            </a:br>
            <a:endParaRPr b="0" i="0" sz="2400" u="none" cap="none" strike="noStrike">
              <a:solidFill>
                <a:srgbClr val="000000"/>
              </a:solidFill>
              <a:latin typeface="Comic Sans MS"/>
              <a:ea typeface="Comic Sans MS"/>
              <a:cs typeface="Comic Sans MS"/>
              <a:sym typeface="Comic Sans MS"/>
            </a:endParaRPr>
          </a:p>
          <a:p>
            <a:pPr indent="-381000" lvl="0" marL="457200" marR="0" rtl="0" algn="l">
              <a:lnSpc>
                <a:spcPct val="90000"/>
              </a:lnSpc>
              <a:spcBef>
                <a:spcPts val="0"/>
              </a:spcBef>
              <a:spcAft>
                <a:spcPts val="0"/>
              </a:spcAft>
              <a:buClr>
                <a:srgbClr val="000000"/>
              </a:buClr>
              <a:buSzPts val="2400"/>
              <a:buFont typeface="Comic Sans MS"/>
              <a:buChar char="●"/>
            </a:pPr>
            <a:r>
              <a:rPr b="0" i="0" lang="pt-BR" sz="2400" u="none" cap="none" strike="noStrike">
                <a:solidFill>
                  <a:srgbClr val="000000"/>
                </a:solidFill>
                <a:latin typeface="Comic Sans MS"/>
                <a:ea typeface="Comic Sans MS"/>
                <a:cs typeface="Comic Sans MS"/>
                <a:sym typeface="Comic Sans MS"/>
              </a:rPr>
              <a:t>Facilidade na busca por uma transação pela </a:t>
            </a:r>
            <a:r>
              <a:rPr b="1" i="0" lang="pt-BR" sz="2400" u="none" cap="none" strike="noStrike">
                <a:solidFill>
                  <a:srgbClr val="000000"/>
                </a:solidFill>
                <a:latin typeface="Comic Sans MS"/>
                <a:ea typeface="Comic Sans MS"/>
                <a:cs typeface="Comic Sans MS"/>
                <a:sym typeface="Comic Sans MS"/>
              </a:rPr>
              <a:t>Prova de Merkle. </a:t>
            </a:r>
            <a:endParaRPr b="1" i="0" sz="2400" u="none" cap="none" strike="noStrike">
              <a:solidFill>
                <a:srgbClr val="000000"/>
              </a:solidFill>
              <a:latin typeface="Comic Sans MS"/>
              <a:ea typeface="Comic Sans MS"/>
              <a:cs typeface="Comic Sans MS"/>
              <a:sym typeface="Comic Sans MS"/>
            </a:endParaRPr>
          </a:p>
          <a:p>
            <a:pPr indent="0" lvl="0" marL="457200" marR="0" rtl="0" algn="l">
              <a:lnSpc>
                <a:spcPct val="90000"/>
              </a:lnSpc>
              <a:spcBef>
                <a:spcPts val="1800"/>
              </a:spcBef>
              <a:spcAft>
                <a:spcPts val="0"/>
              </a:spcAft>
              <a:buClr>
                <a:srgbClr val="000000"/>
              </a:buClr>
              <a:buSzPts val="2000"/>
              <a:buFont typeface="Arial"/>
              <a:buNone/>
            </a:pPr>
            <a:r>
              <a:t/>
            </a:r>
            <a:endParaRPr b="0" i="1" sz="2000" u="none" cap="none" strike="noStrike">
              <a:solidFill>
                <a:srgbClr val="000000"/>
              </a:solidFill>
              <a:latin typeface="Comic Sans MS"/>
              <a:ea typeface="Comic Sans MS"/>
              <a:cs typeface="Comic Sans MS"/>
              <a:sym typeface="Comic Sans MS"/>
            </a:endParaRPr>
          </a:p>
        </p:txBody>
      </p:sp>
      <p:sp>
        <p:nvSpPr>
          <p:cNvPr id="260" name="Google Shape;260;p10"/>
          <p:cNvSpPr txBox="1"/>
          <p:nvPr/>
        </p:nvSpPr>
        <p:spPr>
          <a:xfrm>
            <a:off x="6374825" y="5490825"/>
            <a:ext cx="4614300" cy="3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C4587"/>
              </a:solidFill>
              <a:latin typeface="Comic Sans MS"/>
              <a:ea typeface="Comic Sans MS"/>
              <a:cs typeface="Comic Sans MS"/>
              <a:sym typeface="Comic Sans MS"/>
            </a:endParaRPr>
          </a:p>
        </p:txBody>
      </p:sp>
      <p:sp>
        <p:nvSpPr>
          <p:cNvPr id="261" name="Google Shape;261;p10"/>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8</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descr="Uma imagem contendo captura de tela&#10;&#10;Descrição gerada com muito alta confiança" id="267" name="Google Shape;267;g5b12a8c2d9_1_100"/>
          <p:cNvPicPr preferRelativeResize="0"/>
          <p:nvPr/>
        </p:nvPicPr>
        <p:blipFill rotWithShape="1">
          <a:blip r:embed="rId3">
            <a:alphaModFix/>
          </a:blip>
          <a:srcRect b="0" l="0" r="0" t="0"/>
          <a:stretch/>
        </p:blipFill>
        <p:spPr>
          <a:xfrm>
            <a:off x="2232475" y="361000"/>
            <a:ext cx="8310276" cy="5420775"/>
          </a:xfrm>
          <a:prstGeom prst="rect">
            <a:avLst/>
          </a:prstGeom>
          <a:noFill/>
          <a:ln>
            <a:noFill/>
          </a:ln>
        </p:spPr>
      </p:pic>
      <p:sp>
        <p:nvSpPr>
          <p:cNvPr id="268" name="Google Shape;268;g5b12a8c2d9_1_100"/>
          <p:cNvSpPr txBox="1"/>
          <p:nvPr/>
        </p:nvSpPr>
        <p:spPr>
          <a:xfrm>
            <a:off x="3180526" y="5537375"/>
            <a:ext cx="6988800" cy="75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1C4587"/>
                </a:solidFill>
                <a:latin typeface="Comic Sans MS"/>
                <a:ea typeface="Comic Sans MS"/>
                <a:cs typeface="Comic Sans MS"/>
                <a:sym typeface="Comic Sans MS"/>
              </a:rPr>
              <a:t>Figura 3: Representação da árvore de Merkle</a:t>
            </a:r>
            <a:endParaRPr b="0" i="0" sz="2400" u="none" cap="none" strike="noStrike">
              <a:solidFill>
                <a:srgbClr val="1C4587"/>
              </a:solidFill>
              <a:latin typeface="Arial"/>
              <a:ea typeface="Arial"/>
              <a:cs typeface="Arial"/>
              <a:sym typeface="Arial"/>
            </a:endParaRPr>
          </a:p>
        </p:txBody>
      </p:sp>
      <p:sp>
        <p:nvSpPr>
          <p:cNvPr id="269" name="Google Shape;269;g5b12a8c2d9_1_100"/>
          <p:cNvSpPr txBox="1"/>
          <p:nvPr>
            <p:ph idx="12" type="sldNum"/>
          </p:nvPr>
        </p:nvSpPr>
        <p:spPr>
          <a:xfrm>
            <a:off x="10210800" y="6601968"/>
            <a:ext cx="640200" cy="23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sz="1800"/>
              <a:t>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 com faixas azul-petróleo 16x9">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sign com faixas azul-petróleo 16x9">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2013-07-31T01:42:57Z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