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97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670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8926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120362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6329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9688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7125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1472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387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377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817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619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296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857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238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075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ED1C14C-A143-42F5-B247-D0E800131009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B03D32D-F1BC-4E9C-97E1-36CFF5B223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581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F72B36F6-91E9-47C4-A7A4-16D28A4015C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02515"/>
            <a:ext cx="954157" cy="955483"/>
          </a:xfrm>
          <a:prstGeom prst="rect">
            <a:avLst/>
          </a:prstGeom>
        </p:spPr>
      </p:pic>
      <p:sp>
        <p:nvSpPr>
          <p:cNvPr id="2" name="slide1">
            <a:extLst>
              <a:ext uri="{FF2B5EF4-FFF2-40B4-BE49-F238E27FC236}">
                <a16:creationId xmlns:a16="http://schemas.microsoft.com/office/drawing/2014/main" id="{F06C9E2F-82DE-4D1C-B8F3-EE30780AB5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19131" y="669236"/>
            <a:ext cx="7951304" cy="1470992"/>
          </a:xfrm>
        </p:spPr>
        <p:txBody>
          <a:bodyPr/>
          <a:lstStyle/>
          <a:p>
            <a:r>
              <a:rPr dirty="0">
                <a:latin typeface="Fira Sans ExtraBold" panose="020B0903050000020004" pitchFamily="34" charset="0"/>
              </a:rPr>
              <a:t>Dashboard-Netflix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3CA8A8A4-951F-4F57-8C8F-59D1F2AD00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438401"/>
            <a:ext cx="9144000" cy="3750364"/>
          </a:xfrm>
        </p:spPr>
        <p:txBody>
          <a:bodyPr>
            <a:normAutofit/>
          </a:bodyPr>
          <a:lstStyle/>
          <a:p>
            <a:r>
              <a:rPr lang="es-MX" dirty="0">
                <a:latin typeface="Fira Sans Light" panose="020B0403050000020004" pitchFamily="34" charset="0"/>
              </a:rPr>
              <a:t>Presentación de información acerca de película disponibles en la Plataforma Netflix</a:t>
            </a:r>
          </a:p>
          <a:p>
            <a:endParaRPr lang="es-MX" dirty="0">
              <a:latin typeface="Fira Sans Light" panose="020B0403050000020004" pitchFamily="34" charset="0"/>
            </a:endParaRPr>
          </a:p>
          <a:p>
            <a:r>
              <a:rPr lang="es-MX" sz="3200" dirty="0">
                <a:latin typeface="Fira Sans ExtraBold" panose="020B0903050000020004" pitchFamily="34" charset="0"/>
              </a:rPr>
              <a:t>Total de Películas: 2728</a:t>
            </a:r>
          </a:p>
          <a:p>
            <a:endParaRPr lang="es-MX" sz="3200" dirty="0">
              <a:latin typeface="Fira Sans ExtraBold" panose="020B0903050000020004" pitchFamily="34" charset="0"/>
            </a:endParaRPr>
          </a:p>
          <a:p>
            <a:r>
              <a:rPr lang="es-MX" sz="3200" dirty="0">
                <a:latin typeface="Fira Sans ExtraBold" panose="020B0903050000020004" pitchFamily="34" charset="0"/>
              </a:rPr>
              <a:t>Base de Datos obtenida de Kaggle, gráficas realizadas en Tableau</a:t>
            </a:r>
            <a:endParaRPr sz="3200" dirty="0">
              <a:latin typeface="Fira Sans ExtraBold" panose="020B0903050000020004" pitchFamily="34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8B99531-2960-47D8-A846-1EBA9F620A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257143" cy="182857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Cantidad de Películas realizadas por año, en proyección">
            <a:extLst>
              <a:ext uri="{FF2B5EF4-FFF2-40B4-BE49-F238E27FC236}">
                <a16:creationId xmlns:a16="http://schemas.microsoft.com/office/drawing/2014/main" id="{32D37F8F-B5C5-4ABC-81C2-D86D6FF8CD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1150" y="709612"/>
            <a:ext cx="9029700" cy="5505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Cantidad de Peliculas Realizadas por Categoria">
            <a:extLst>
              <a:ext uri="{FF2B5EF4-FFF2-40B4-BE49-F238E27FC236}">
                <a16:creationId xmlns:a16="http://schemas.microsoft.com/office/drawing/2014/main" id="{CF3E2080-374A-418D-A81D-A28F2FF6D4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6712" y="0"/>
            <a:ext cx="68785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Cantidad de Películas por año">
            <a:extLst>
              <a:ext uri="{FF2B5EF4-FFF2-40B4-BE49-F238E27FC236}">
                <a16:creationId xmlns:a16="http://schemas.microsoft.com/office/drawing/2014/main" id="{9A8A8525-D2B9-4B28-86DF-26CD1576CB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7600" y="0"/>
            <a:ext cx="1576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Dashboard 2">
            <a:extLst>
              <a:ext uri="{FF2B5EF4-FFF2-40B4-BE49-F238E27FC236}">
                <a16:creationId xmlns:a16="http://schemas.microsoft.com/office/drawing/2014/main" id="{DDF99F15-EF04-42CB-81C2-97C6A28703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Peliculas en Netflix">
            <a:extLst>
              <a:ext uri="{FF2B5EF4-FFF2-40B4-BE49-F238E27FC236}">
                <a16:creationId xmlns:a16="http://schemas.microsoft.com/office/drawing/2014/main" id="{2AF0CEDD-AF90-4530-947C-73EBA4E402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izarra">
  <a:themeElements>
    <a:clrScheme name="Pizarr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Pizarr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izarr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TM04033929[[fn=Pizarra]]</Template>
  <TotalTime>92</TotalTime>
  <Words>28</Words>
  <Application>Microsoft Office PowerPoint</Application>
  <PresentationFormat>Panorámica</PresentationFormat>
  <Paragraphs>6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Calisto MT</vt:lpstr>
      <vt:lpstr>Fira Sans ExtraBold</vt:lpstr>
      <vt:lpstr>Fira Sans Light</vt:lpstr>
      <vt:lpstr>Wingdings 2</vt:lpstr>
      <vt:lpstr>Pizarra</vt:lpstr>
      <vt:lpstr>Dashboard-Netflix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Dashboard-Netflix</dc:title>
  <dc:creator>Ana</dc:creator>
  <cp:lastModifiedBy>Ana Luisa</cp:lastModifiedBy>
  <cp:revision>3</cp:revision>
  <dcterms:created xsi:type="dcterms:W3CDTF">2023-11-24T19:39:06Z</dcterms:created>
  <dcterms:modified xsi:type="dcterms:W3CDTF">2023-11-24T21:19:17Z</dcterms:modified>
</cp:coreProperties>
</file>