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8" r:id="rId3"/>
    <p:sldId id="261" r:id="rId4"/>
    <p:sldId id="262" r:id="rId5"/>
    <p:sldId id="283" r:id="rId6"/>
    <p:sldId id="272" r:id="rId7"/>
    <p:sldId id="296" r:id="rId8"/>
    <p:sldId id="297" r:id="rId9"/>
    <p:sldId id="277" r:id="rId10"/>
    <p:sldId id="266" r:id="rId11"/>
    <p:sldId id="259" r:id="rId12"/>
    <p:sldId id="271" r:id="rId13"/>
    <p:sldId id="281" r:id="rId14"/>
    <p:sldId id="260" r:id="rId15"/>
    <p:sldId id="298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57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9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8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9jdOWbpfhNbdNLdWVeaQUf/Vinhos?node-id=0%3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781728" y="1503516"/>
            <a:ext cx="5902852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PESQUISA E INOVAÇÃO </a:t>
            </a:r>
            <a:r>
              <a:rPr lang="pt-BR" sz="3600" dirty="0">
                <a:solidFill>
                  <a:schemeClr val="accent6"/>
                </a:solidFill>
              </a:rPr>
              <a:t>PROJETO DIONYSUS</a:t>
            </a:r>
            <a:br>
              <a:rPr lang="pt-BR" sz="4000" dirty="0">
                <a:solidFill>
                  <a:schemeClr val="lt2"/>
                </a:solidFill>
              </a:rPr>
            </a:br>
            <a:br>
              <a:rPr lang="pt-BR" sz="1800" dirty="0">
                <a:solidFill>
                  <a:schemeClr val="lt2"/>
                </a:solidFill>
              </a:rPr>
            </a:br>
            <a:endParaRPr lang="pt-BR" sz="4400" dirty="0">
              <a:solidFill>
                <a:schemeClr val="lt2"/>
              </a:solidFill>
            </a:endParaRPr>
          </a:p>
        </p:txBody>
      </p:sp>
      <p:pic>
        <p:nvPicPr>
          <p:cNvPr id="3" name="Imagem 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C0BDAB37-E01A-4982-A930-E993A18D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72" y="816737"/>
            <a:ext cx="2249430" cy="3790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solidFill>
                  <a:schemeClr val="accent2"/>
                </a:solidFill>
              </a:rPr>
              <a:t>SIMULADOR</a:t>
            </a:r>
            <a:endParaRPr b="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FINANCEIRO.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65459" y="162883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MYSQL</a:t>
            </a:r>
            <a:endParaRPr sz="4000"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Inserts, selects e deletes.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124296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SIMULADOR</a:t>
            </a:r>
            <a:endParaRPr sz="4800" dirty="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4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Demonstração do Simulador.</a:t>
            </a:r>
            <a:endParaRPr sz="2000" dirty="0"/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4572000" y="662152"/>
            <a:ext cx="4572000" cy="4692493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ctrTitle"/>
          </p:nvPr>
        </p:nvSpPr>
        <p:spPr>
          <a:xfrm>
            <a:off x="814506" y="164917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/ GITHUB</a:t>
            </a:r>
            <a:endParaRPr dirty="0"/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051577" y="597671"/>
            <a:ext cx="3378214" cy="3959923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800" dirty="0"/>
              <a:t>OBRIGADO!</a:t>
            </a:r>
            <a:endParaRPr sz="48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8034C11F-02AD-4279-8441-9451B05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79" y="164928"/>
            <a:ext cx="1282842" cy="216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800" dirty="0"/>
              <a:t>DUVIDAS?</a:t>
            </a:r>
            <a:endParaRPr sz="48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m 2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8034C11F-02AD-4279-8441-9451B05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79" y="164928"/>
            <a:ext cx="1282842" cy="21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 TIME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FF00ED-0E21-4AEF-AB27-4C507E2343BA}"/>
              </a:ext>
            </a:extLst>
          </p:cNvPr>
          <p:cNvSpPr txBox="1"/>
          <p:nvPr/>
        </p:nvSpPr>
        <p:spPr>
          <a:xfrm>
            <a:off x="855300" y="1369845"/>
            <a:ext cx="56611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Matheus Franciscone da Cunha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R.A: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02211047</a:t>
            </a:r>
          </a:p>
          <a:p>
            <a:b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</a:b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Beatriz Vitória Pereira Cardoso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R.A: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02211004</a:t>
            </a:r>
          </a:p>
          <a:p>
            <a:b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</a:b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Italo Gonçalves Silveira Rodrigues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R.A: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ea typeface="Calibri" panose="020F0502020204030204" pitchFamily="34" charset="0"/>
                <a:sym typeface="Barlow"/>
              </a:rPr>
              <a:t>0221032</a:t>
            </a:r>
          </a:p>
          <a:p>
            <a:b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</a:b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Gabriel Parisi da Silva Fernandes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R.A: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02211020</a:t>
            </a:r>
          </a:p>
          <a:p>
            <a:b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</a:b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Gabriel Carapiá Contardi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R.A: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 02211018</a:t>
            </a:r>
          </a:p>
          <a:p>
            <a:b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</a:b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Eduardo Dantas de Oliveira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0E0918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R.A: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870A0"/>
                </a:solidFill>
                <a:effectLst/>
                <a:uLnTx/>
                <a:uFillTx/>
                <a:latin typeface="Barlow" panose="020B0604020202020204" charset="0"/>
                <a:sym typeface="Barlow"/>
              </a:rPr>
              <a:t>02211010</a:t>
            </a:r>
            <a:endParaRPr lang="pt-BR" dirty="0">
              <a:latin typeface="Barlow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DO PROJETO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48958" y="1607812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Segmentos de mercado;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Crescimento do mercado;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r>
              <a:rPr lang="en" dirty="0"/>
              <a:t>Problema encontrado.</a:t>
            </a:r>
          </a:p>
          <a:p>
            <a:pPr marL="342900" lvl="0" indent="-342900" algn="l" rtl="0">
              <a:spcBef>
                <a:spcPts val="800"/>
              </a:spcBef>
              <a:spcAft>
                <a:spcPts val="800"/>
              </a:spcAft>
              <a:buFontTx/>
              <a:buChar char="-"/>
            </a:pPr>
            <a:endParaRPr lang="en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SOLUÇÃO PROPOSTA</a:t>
            </a:r>
            <a:endParaRPr sz="44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234250"/>
            <a:ext cx="552484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2000" dirty="0"/>
              <a:t>Sistema de controle de temperatura e umidade para evitar que o vinho possa estragar informando os dados e o estado do vinho durante o armazenamento.</a:t>
            </a:r>
            <a:endParaRPr lang="en-US" sz="2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DESENHO DE SOLUÇÃO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1252503" y="1271585"/>
            <a:ext cx="1544517" cy="296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Após sofrer perdas por mau armazenamento...</a:t>
            </a:r>
            <a:endParaRPr lang="en-US"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3378918" y="1305224"/>
            <a:ext cx="1286400" cy="29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Instalamos nossas soluções.</a:t>
            </a:r>
          </a:p>
        </p:txBody>
      </p:sp>
      <p:sp>
        <p:nvSpPr>
          <p:cNvPr id="589" name="Google Shape;589;p38"/>
          <p:cNvSpPr txBox="1"/>
          <p:nvPr/>
        </p:nvSpPr>
        <p:spPr>
          <a:xfrm>
            <a:off x="5426580" y="1269608"/>
            <a:ext cx="1286400" cy="3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Começa a recuperar os prejuízos.</a:t>
            </a:r>
            <a:endParaRPr lang="en-US"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0" name="Google Shape;590;p38"/>
          <p:cNvSpPr txBox="1"/>
          <p:nvPr/>
        </p:nvSpPr>
        <p:spPr>
          <a:xfrm>
            <a:off x="2416856" y="4597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Conheceu nossos serviços e contratou a Dionysus!</a:t>
            </a:r>
            <a:endParaRPr lang="en-US"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1" name="Google Shape;591;p38"/>
          <p:cNvSpPr txBox="1"/>
          <p:nvPr/>
        </p:nvSpPr>
        <p:spPr>
          <a:xfrm>
            <a:off x="4463557" y="430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Acompanha seus dados de uma maneira  precisa até o produto chegar ao  cliente.</a:t>
            </a:r>
            <a:endParaRPr lang="en-US"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2" name="Google Shape;592;p38"/>
          <p:cNvSpPr txBox="1"/>
          <p:nvPr/>
        </p:nvSpPr>
        <p:spPr>
          <a:xfrm>
            <a:off x="6476048" y="424078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Empresa começa a crescer novamente!</a:t>
            </a:r>
            <a:endParaRPr sz="9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DF09568-04C9-4966-B087-EA3A236F9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97" y="3554364"/>
            <a:ext cx="686423" cy="686423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4CFE746-0490-45B6-AF13-A16145D2C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448" y="3535683"/>
            <a:ext cx="794617" cy="794617"/>
          </a:xfrm>
          <a:prstGeom prst="rect">
            <a:avLst/>
          </a:prstGeom>
        </p:spPr>
      </p:pic>
      <p:pic>
        <p:nvPicPr>
          <p:cNvPr id="11" name="Imagem 10" descr="Ícone&#10;&#10;Descrição gerada automaticamente com confiança média">
            <a:extLst>
              <a:ext uri="{FF2B5EF4-FFF2-40B4-BE49-F238E27FC236}">
                <a16:creationId xmlns:a16="http://schemas.microsoft.com/office/drawing/2014/main" id="{B252E6B6-25EC-48F5-BD9D-91B556F64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161" y="1536228"/>
            <a:ext cx="669200" cy="6692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D4F6E35F-AA8C-46B6-B892-E3154A1CF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30" y="1619638"/>
            <a:ext cx="592219" cy="59221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4B3A5818-AB0F-4CF8-A599-BCC6C361D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785" y="1636240"/>
            <a:ext cx="580665" cy="580665"/>
          </a:xfrm>
          <a:prstGeom prst="rect">
            <a:avLst/>
          </a:prstGeom>
        </p:spPr>
      </p:pic>
      <p:pic>
        <p:nvPicPr>
          <p:cNvPr id="17" name="Imagem 1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94916ADA-2132-4E95-973E-401AFE22B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0770" y="3559857"/>
            <a:ext cx="637723" cy="1074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BACKLOG DO PROJETO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84" name="Google Shape;384;p27"/>
          <p:cNvSpPr txBox="1"/>
          <p:nvPr/>
        </p:nvSpPr>
        <p:spPr>
          <a:xfrm>
            <a:off x="6167068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Integração entre os sensores e o banco de dados;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Integração entre o banco de dados e o site;</a:t>
            </a:r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91440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ESSENCIAL	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50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site: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Aba de login para o produtor;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Mostrar dados obtidos pelos sensores;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Avaliação do cliente.</a:t>
            </a:r>
          </a:p>
        </p:txBody>
      </p:sp>
      <p:sp>
        <p:nvSpPr>
          <p:cNvPr id="388" name="Google Shape;388;p27"/>
          <p:cNvSpPr txBox="1"/>
          <p:nvPr/>
        </p:nvSpPr>
        <p:spPr>
          <a:xfrm>
            <a:off x="3090041" y="2590525"/>
            <a:ext cx="2963918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banco de dados: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Armazenamento das informações dos sensores;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Armazenamento de parâmetros para manter o vinho em boa qualidade;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Armazenamento do feedback do cliente.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BACKLOG DO PROJETO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91440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IMPORTANTE  	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49" y="2590525"/>
            <a:ext cx="3916651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site: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Mostrar informações dos vinhos por região;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Comunicação com o cliente.</a:t>
            </a:r>
          </a:p>
        </p:txBody>
      </p:sp>
      <p:sp>
        <p:nvSpPr>
          <p:cNvPr id="388" name="Google Shape;388;p27"/>
          <p:cNvSpPr txBox="1"/>
          <p:nvPr/>
        </p:nvSpPr>
        <p:spPr>
          <a:xfrm>
            <a:off x="4572000" y="2522820"/>
            <a:ext cx="41214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banco de dados: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Armazenamento das informações relacionadas as preferências de cada região;</a:t>
            </a:r>
          </a:p>
        </p:txBody>
      </p:sp>
    </p:spTree>
    <p:extLst>
      <p:ext uri="{BB962C8B-B14F-4D97-AF65-F5344CB8AC3E}">
        <p14:creationId xmlns:p14="http://schemas.microsoft.com/office/powerpoint/2010/main" val="24068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BACKLOG DO PROJETO</a:t>
            </a:r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0" y="1723389"/>
            <a:ext cx="9144000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DESEJÁVEL	</a:t>
            </a: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655350" y="2590525"/>
            <a:ext cx="391665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site: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E-commerce no site;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Divulgação dos produtores no site;</a:t>
            </a:r>
          </a:p>
        </p:txBody>
      </p:sp>
      <p:sp>
        <p:nvSpPr>
          <p:cNvPr id="388" name="Google Shape;388;p27"/>
          <p:cNvSpPr txBox="1"/>
          <p:nvPr/>
        </p:nvSpPr>
        <p:spPr>
          <a:xfrm>
            <a:off x="4572000" y="2568466"/>
            <a:ext cx="4121399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Desenvolvimento do banco de dados: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 Armazenamento de qual produtor está se destacando mais em relação a vendas etc.</a:t>
            </a:r>
          </a:p>
        </p:txBody>
      </p:sp>
    </p:spTree>
    <p:extLst>
      <p:ext uri="{BB962C8B-B14F-4D97-AF65-F5344CB8AC3E}">
        <p14:creationId xmlns:p14="http://schemas.microsoft.com/office/powerpoint/2010/main" val="16273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4035972" y="956441"/>
            <a:ext cx="4749407" cy="2945912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76683" y="314113"/>
            <a:ext cx="2770769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sym typeface="Barlow"/>
              </a:rPr>
              <a:t>PROTÓTIPO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Barlow"/>
                <a:sym typeface="Barlow"/>
              </a:rPr>
              <a:t>SITE</a:t>
            </a:r>
            <a:endParaRPr sz="3200" dirty="0"/>
          </a:p>
        </p:txBody>
      </p:sp>
      <p:pic>
        <p:nvPicPr>
          <p:cNvPr id="3" name="Imagem 2">
            <a:hlinkClick r:id="rId3"/>
            <a:extLst>
              <a:ext uri="{FF2B5EF4-FFF2-40B4-BE49-F238E27FC236}">
                <a16:creationId xmlns:a16="http://schemas.microsoft.com/office/drawing/2014/main" id="{1630C1C9-D0E3-4CAB-B049-51002169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152"/>
          <a:stretch/>
        </p:blipFill>
        <p:spPr>
          <a:xfrm>
            <a:off x="4571586" y="1082565"/>
            <a:ext cx="3690404" cy="2563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363</Words>
  <Application>Microsoft Office PowerPoint</Application>
  <PresentationFormat>Apresentação na tela (16:9)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Barlow Light</vt:lpstr>
      <vt:lpstr>Calibri</vt:lpstr>
      <vt:lpstr>Barlow</vt:lpstr>
      <vt:lpstr>Arial</vt:lpstr>
      <vt:lpstr>Minola template</vt:lpstr>
      <vt:lpstr>PESQUISA E INOVAÇÃO PROJETO DIONYSUS  </vt:lpstr>
      <vt:lpstr>APRESENTAÇÃO DO TIME</vt:lpstr>
      <vt:lpstr>CONTEXTO DO PROJETO</vt:lpstr>
      <vt:lpstr>SOLUÇÃO PROPOSTA</vt:lpstr>
      <vt:lpstr>DESENHO DE SOLUÇÃO</vt:lpstr>
      <vt:lpstr>BACKLOG DO PROJETO</vt:lpstr>
      <vt:lpstr>BACKLOG DO PROJETO</vt:lpstr>
      <vt:lpstr>BACKLOG DO PROJETO</vt:lpstr>
      <vt:lpstr>Apresentação do PowerPoint</vt:lpstr>
      <vt:lpstr>SIMULADOR FINANCEIRO.</vt:lpstr>
      <vt:lpstr>MYSQL</vt:lpstr>
      <vt:lpstr>SIMULADOR</vt:lpstr>
      <vt:lpstr>GIT / GITHUB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MATHEUS FRANCISCONE DA CUNHA .</cp:lastModifiedBy>
  <cp:revision>18</cp:revision>
  <dcterms:modified xsi:type="dcterms:W3CDTF">2021-03-08T01:12:51Z</dcterms:modified>
</cp:coreProperties>
</file>