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6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a K." userId="78b41df26e8b26c3" providerId="LiveId" clId="{11E2D152-1CAE-4CA0-87EE-D8DFB537DF9C}"/>
    <pc:docChg chg="undo custSel modSld">
      <pc:chgData name="Bella K." userId="78b41df26e8b26c3" providerId="LiveId" clId="{11E2D152-1CAE-4CA0-87EE-D8DFB537DF9C}" dt="2021-04-16T21:07:04.788" v="438" actId="1076"/>
      <pc:docMkLst>
        <pc:docMk/>
      </pc:docMkLst>
      <pc:sldChg chg="addSp modSp mod">
        <pc:chgData name="Bella K." userId="78b41df26e8b26c3" providerId="LiveId" clId="{11E2D152-1CAE-4CA0-87EE-D8DFB537DF9C}" dt="2021-04-16T18:54:40.300" v="224" actId="20577"/>
        <pc:sldMkLst>
          <pc:docMk/>
          <pc:sldMk cId="4139368584" sldId="257"/>
        </pc:sldMkLst>
        <pc:spChg chg="add mod">
          <ac:chgData name="Bella K." userId="78b41df26e8b26c3" providerId="LiveId" clId="{11E2D152-1CAE-4CA0-87EE-D8DFB537DF9C}" dt="2021-04-16T18:54:40.300" v="224" actId="20577"/>
          <ac:spMkLst>
            <pc:docMk/>
            <pc:sldMk cId="4139368584" sldId="257"/>
            <ac:spMk id="6" creationId="{E792F3CA-5BA9-421B-B3F1-7C3FFC50C909}"/>
          </ac:spMkLst>
        </pc:spChg>
        <pc:picChg chg="add mod">
          <ac:chgData name="Bella K." userId="78b41df26e8b26c3" providerId="LiveId" clId="{11E2D152-1CAE-4CA0-87EE-D8DFB537DF9C}" dt="2021-04-16T18:54:23.939" v="203" actId="1076"/>
          <ac:picMkLst>
            <pc:docMk/>
            <pc:sldMk cId="4139368584" sldId="257"/>
            <ac:picMk id="15362" creationId="{18ED6326-D5A2-4B9B-A65B-A692F4C0F4ED}"/>
          </ac:picMkLst>
        </pc:picChg>
      </pc:sldChg>
      <pc:sldChg chg="addSp modSp mod">
        <pc:chgData name="Bella K." userId="78b41df26e8b26c3" providerId="LiveId" clId="{11E2D152-1CAE-4CA0-87EE-D8DFB537DF9C}" dt="2021-04-16T20:43:42.878" v="347" actId="1076"/>
        <pc:sldMkLst>
          <pc:docMk/>
          <pc:sldMk cId="4252179055" sldId="258"/>
        </pc:sldMkLst>
        <pc:spChg chg="add mod">
          <ac:chgData name="Bella K." userId="78b41df26e8b26c3" providerId="LiveId" clId="{11E2D152-1CAE-4CA0-87EE-D8DFB537DF9C}" dt="2021-04-16T20:43:42.878" v="347" actId="1076"/>
          <ac:spMkLst>
            <pc:docMk/>
            <pc:sldMk cId="4252179055" sldId="258"/>
            <ac:spMk id="3" creationId="{04C51F60-8F9B-42F8-9F47-78D9E2147FCD}"/>
          </ac:spMkLst>
        </pc:spChg>
        <pc:picChg chg="add mod">
          <ac:chgData name="Bella K." userId="78b41df26e8b26c3" providerId="LiveId" clId="{11E2D152-1CAE-4CA0-87EE-D8DFB537DF9C}" dt="2021-04-16T20:43:22.837" v="325" actId="1076"/>
          <ac:picMkLst>
            <pc:docMk/>
            <pc:sldMk cId="4252179055" sldId="258"/>
            <ac:picMk id="14338" creationId="{E204DA94-C3CC-4C8E-8927-60EF0931E2D9}"/>
          </ac:picMkLst>
        </pc:picChg>
      </pc:sldChg>
      <pc:sldChg chg="addSp modSp mod">
        <pc:chgData name="Bella K." userId="78b41df26e8b26c3" providerId="LiveId" clId="{11E2D152-1CAE-4CA0-87EE-D8DFB537DF9C}" dt="2021-04-16T20:32:10.310" v="323" actId="20577"/>
        <pc:sldMkLst>
          <pc:docMk/>
          <pc:sldMk cId="748304082" sldId="260"/>
        </pc:sldMkLst>
        <pc:spChg chg="add mod">
          <ac:chgData name="Bella K." userId="78b41df26e8b26c3" providerId="LiveId" clId="{11E2D152-1CAE-4CA0-87EE-D8DFB537DF9C}" dt="2021-04-16T20:32:10.310" v="323" actId="20577"/>
          <ac:spMkLst>
            <pc:docMk/>
            <pc:sldMk cId="748304082" sldId="260"/>
            <ac:spMk id="3" creationId="{AF38299F-9E0B-4D4F-ADE0-3C839A7A0269}"/>
          </ac:spMkLst>
        </pc:spChg>
        <pc:picChg chg="add mod">
          <ac:chgData name="Bella K." userId="78b41df26e8b26c3" providerId="LiveId" clId="{11E2D152-1CAE-4CA0-87EE-D8DFB537DF9C}" dt="2021-04-16T20:31:50.006" v="285" actId="1076"/>
          <ac:picMkLst>
            <pc:docMk/>
            <pc:sldMk cId="748304082" sldId="260"/>
            <ac:picMk id="12290" creationId="{7023D0A2-AA83-4676-AE1E-483A7C62DF72}"/>
          </ac:picMkLst>
        </pc:picChg>
      </pc:sldChg>
      <pc:sldChg chg="addSp modSp mod">
        <pc:chgData name="Bella K." userId="78b41df26e8b26c3" providerId="LiveId" clId="{11E2D152-1CAE-4CA0-87EE-D8DFB537DF9C}" dt="2021-04-16T18:33:03.525" v="197" actId="1076"/>
        <pc:sldMkLst>
          <pc:docMk/>
          <pc:sldMk cId="3910453873" sldId="261"/>
        </pc:sldMkLst>
        <pc:spChg chg="add mod">
          <ac:chgData name="Bella K." userId="78b41df26e8b26c3" providerId="LiveId" clId="{11E2D152-1CAE-4CA0-87EE-D8DFB537DF9C}" dt="2021-04-16T18:33:03.525" v="197" actId="1076"/>
          <ac:spMkLst>
            <pc:docMk/>
            <pc:sldMk cId="3910453873" sldId="261"/>
            <ac:spMk id="3" creationId="{51DDEBE4-2D99-4CCF-9F10-948FEA208FCF}"/>
          </ac:spMkLst>
        </pc:spChg>
        <pc:picChg chg="add mod">
          <ac:chgData name="Bella K." userId="78b41df26e8b26c3" providerId="LiveId" clId="{11E2D152-1CAE-4CA0-87EE-D8DFB537DF9C}" dt="2021-04-16T18:32:40.356" v="160" actId="1076"/>
          <ac:picMkLst>
            <pc:docMk/>
            <pc:sldMk cId="3910453873" sldId="261"/>
            <ac:picMk id="11266" creationId="{7DFD8288-554B-4E24-8F7E-25B9C53CDB2B}"/>
          </ac:picMkLst>
        </pc:picChg>
      </pc:sldChg>
      <pc:sldChg chg="addSp modSp mod">
        <pc:chgData name="Bella K." userId="78b41df26e8b26c3" providerId="LiveId" clId="{11E2D152-1CAE-4CA0-87EE-D8DFB537DF9C}" dt="2021-04-16T15:50:20.253" v="38" actId="1076"/>
        <pc:sldMkLst>
          <pc:docMk/>
          <pc:sldMk cId="2866363271" sldId="262"/>
        </pc:sldMkLst>
        <pc:spChg chg="add mod">
          <ac:chgData name="Bella K." userId="78b41df26e8b26c3" providerId="LiveId" clId="{11E2D152-1CAE-4CA0-87EE-D8DFB537DF9C}" dt="2021-04-16T15:50:20.253" v="38" actId="1076"/>
          <ac:spMkLst>
            <pc:docMk/>
            <pc:sldMk cId="2866363271" sldId="262"/>
            <ac:spMk id="3" creationId="{31B9BE37-86C3-47E6-93F4-2342FC3EE724}"/>
          </ac:spMkLst>
        </pc:spChg>
        <pc:picChg chg="add mod">
          <ac:chgData name="Bella K." userId="78b41df26e8b26c3" providerId="LiveId" clId="{11E2D152-1CAE-4CA0-87EE-D8DFB537DF9C}" dt="2021-04-16T15:49:55.381" v="3" actId="1076"/>
          <ac:picMkLst>
            <pc:docMk/>
            <pc:sldMk cId="2866363271" sldId="262"/>
            <ac:picMk id="10242" creationId="{CAC3E9AC-F710-4FC9-A3FA-54490C2954BE}"/>
          </ac:picMkLst>
        </pc:picChg>
      </pc:sldChg>
      <pc:sldChg chg="addSp delSp modSp mod">
        <pc:chgData name="Bella K." userId="78b41df26e8b26c3" providerId="LiveId" clId="{11E2D152-1CAE-4CA0-87EE-D8DFB537DF9C}" dt="2021-04-16T17:48:50.134" v="110" actId="1076"/>
        <pc:sldMkLst>
          <pc:docMk/>
          <pc:sldMk cId="3217431720" sldId="265"/>
        </pc:sldMkLst>
        <pc:spChg chg="add mod">
          <ac:chgData name="Bella K." userId="78b41df26e8b26c3" providerId="LiveId" clId="{11E2D152-1CAE-4CA0-87EE-D8DFB537DF9C}" dt="2021-04-16T16:30:22.740" v="105" actId="20577"/>
          <ac:spMkLst>
            <pc:docMk/>
            <pc:sldMk cId="3217431720" sldId="265"/>
            <ac:spMk id="3" creationId="{DF26AC7C-F7E9-4507-A9F4-6DB831FA4192}"/>
          </ac:spMkLst>
        </pc:spChg>
        <pc:picChg chg="add del mod">
          <ac:chgData name="Bella K." userId="78b41df26e8b26c3" providerId="LiveId" clId="{11E2D152-1CAE-4CA0-87EE-D8DFB537DF9C}" dt="2021-04-16T17:48:36.647" v="106" actId="478"/>
          <ac:picMkLst>
            <pc:docMk/>
            <pc:sldMk cId="3217431720" sldId="265"/>
            <ac:picMk id="7170" creationId="{F0B479D5-5664-4584-8715-248C2F1775AB}"/>
          </ac:picMkLst>
        </pc:picChg>
        <pc:picChg chg="add mod">
          <ac:chgData name="Bella K." userId="78b41df26e8b26c3" providerId="LiveId" clId="{11E2D152-1CAE-4CA0-87EE-D8DFB537DF9C}" dt="2021-04-16T17:48:50.134" v="110" actId="1076"/>
          <ac:picMkLst>
            <pc:docMk/>
            <pc:sldMk cId="3217431720" sldId="265"/>
            <ac:picMk id="7172" creationId="{92E11554-2CDF-4BC0-9C66-F74A26492040}"/>
          </ac:picMkLst>
        </pc:picChg>
      </pc:sldChg>
      <pc:sldChg chg="addSp modSp mod">
        <pc:chgData name="Bella K." userId="78b41df26e8b26c3" providerId="LiveId" clId="{11E2D152-1CAE-4CA0-87EE-D8DFB537DF9C}" dt="2021-04-16T21:07:04.788" v="438" actId="1076"/>
        <pc:sldMkLst>
          <pc:docMk/>
          <pc:sldMk cId="2931190167" sldId="266"/>
        </pc:sldMkLst>
        <pc:spChg chg="add mod">
          <ac:chgData name="Bella K." userId="78b41df26e8b26c3" providerId="LiveId" clId="{11E2D152-1CAE-4CA0-87EE-D8DFB537DF9C}" dt="2021-04-16T21:07:04.788" v="438" actId="1076"/>
          <ac:spMkLst>
            <pc:docMk/>
            <pc:sldMk cId="2931190167" sldId="266"/>
            <ac:spMk id="3" creationId="{64B69DD7-B746-4786-8784-4AB18CEB337E}"/>
          </ac:spMkLst>
        </pc:spChg>
        <pc:picChg chg="add mod">
          <ac:chgData name="Bella K." userId="78b41df26e8b26c3" providerId="LiveId" clId="{11E2D152-1CAE-4CA0-87EE-D8DFB537DF9C}" dt="2021-04-16T21:06:38.492" v="397" actId="1076"/>
          <ac:picMkLst>
            <pc:docMk/>
            <pc:sldMk cId="2931190167" sldId="266"/>
            <ac:picMk id="6146" creationId="{A477F019-021D-4DBE-A361-46A11E552CE9}"/>
          </ac:picMkLst>
        </pc:picChg>
      </pc:sldChg>
      <pc:sldChg chg="addSp modSp mod">
        <pc:chgData name="Bella K." userId="78b41df26e8b26c3" providerId="LiveId" clId="{11E2D152-1CAE-4CA0-87EE-D8DFB537DF9C}" dt="2021-04-16T20:54:10.549" v="393" actId="1076"/>
        <pc:sldMkLst>
          <pc:docMk/>
          <pc:sldMk cId="644684640" sldId="267"/>
        </pc:sldMkLst>
        <pc:spChg chg="add mod">
          <ac:chgData name="Bella K." userId="78b41df26e8b26c3" providerId="LiveId" clId="{11E2D152-1CAE-4CA0-87EE-D8DFB537DF9C}" dt="2021-04-16T20:54:10.549" v="393" actId="1076"/>
          <ac:spMkLst>
            <pc:docMk/>
            <pc:sldMk cId="644684640" sldId="267"/>
            <ac:spMk id="3" creationId="{FA57C8B2-EB0B-4A83-9D71-F5C65F8A70AC}"/>
          </ac:spMkLst>
        </pc:spChg>
        <pc:picChg chg="add mod">
          <ac:chgData name="Bella K." userId="78b41df26e8b26c3" providerId="LiveId" clId="{11E2D152-1CAE-4CA0-87EE-D8DFB537DF9C}" dt="2021-04-16T20:53:46.396" v="351" actId="1076"/>
          <ac:picMkLst>
            <pc:docMk/>
            <pc:sldMk cId="644684640" sldId="267"/>
            <ac:picMk id="5122" creationId="{8C31265F-F193-445A-8C0A-D97C98583CF6}"/>
          </ac:picMkLst>
        </pc:picChg>
      </pc:sldChg>
      <pc:sldChg chg="addSp modSp mod">
        <pc:chgData name="Bella K." userId="78b41df26e8b26c3" providerId="LiveId" clId="{11E2D152-1CAE-4CA0-87EE-D8DFB537DF9C}" dt="2021-04-16T18:24:13.426" v="156" actId="20577"/>
        <pc:sldMkLst>
          <pc:docMk/>
          <pc:sldMk cId="2621892593" sldId="268"/>
        </pc:sldMkLst>
        <pc:spChg chg="add mod">
          <ac:chgData name="Bella K." userId="78b41df26e8b26c3" providerId="LiveId" clId="{11E2D152-1CAE-4CA0-87EE-D8DFB537DF9C}" dt="2021-04-16T18:24:13.426" v="156" actId="20577"/>
          <ac:spMkLst>
            <pc:docMk/>
            <pc:sldMk cId="2621892593" sldId="268"/>
            <ac:spMk id="3" creationId="{3F6F6672-A24D-49FE-8BE2-3FEE6CFEF3EB}"/>
          </ac:spMkLst>
        </pc:spChg>
        <pc:picChg chg="add mod">
          <ac:chgData name="Bella K." userId="78b41df26e8b26c3" providerId="LiveId" clId="{11E2D152-1CAE-4CA0-87EE-D8DFB537DF9C}" dt="2021-04-16T18:23:57.212" v="118" actId="1076"/>
          <ac:picMkLst>
            <pc:docMk/>
            <pc:sldMk cId="2621892593" sldId="268"/>
            <ac:picMk id="4098" creationId="{7EB770C4-B643-452A-B65D-4B589A236B5E}"/>
          </ac:picMkLst>
        </pc:picChg>
      </pc:sldChg>
      <pc:sldChg chg="addSp modSp mod">
        <pc:chgData name="Bella K." userId="78b41df26e8b26c3" providerId="LiveId" clId="{11E2D152-1CAE-4CA0-87EE-D8DFB537DF9C}" dt="2021-04-16T20:04:40.863" v="280" actId="1076"/>
        <pc:sldMkLst>
          <pc:docMk/>
          <pc:sldMk cId="3071350283" sldId="269"/>
        </pc:sldMkLst>
        <pc:spChg chg="add mod">
          <ac:chgData name="Bella K." userId="78b41df26e8b26c3" providerId="LiveId" clId="{11E2D152-1CAE-4CA0-87EE-D8DFB537DF9C}" dt="2021-04-16T20:04:33.823" v="279" actId="1076"/>
          <ac:spMkLst>
            <pc:docMk/>
            <pc:sldMk cId="3071350283" sldId="269"/>
            <ac:spMk id="3" creationId="{D62B4BBC-33F5-46DE-9DDF-FA598E2C7936}"/>
          </ac:spMkLst>
        </pc:spChg>
        <pc:picChg chg="add mod">
          <ac:chgData name="Bella K." userId="78b41df26e8b26c3" providerId="LiveId" clId="{11E2D152-1CAE-4CA0-87EE-D8DFB537DF9C}" dt="2021-04-16T20:04:40.863" v="280" actId="1076"/>
          <ac:picMkLst>
            <pc:docMk/>
            <pc:sldMk cId="3071350283" sldId="269"/>
            <ac:picMk id="3074" creationId="{DF7C8091-3D0D-4227-B60B-EBB93EBE71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B437-69FA-4199-AFA2-48B110901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BE9C85-5C3E-4ECA-937C-E4B34192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135AC-7720-4A4E-B965-DBE6F74E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906E4-3039-4736-B950-406670A8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000DA-29E3-40B1-93D0-08DD06B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65850-5C66-4C83-BAE3-B1CAC2DD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820F83-8EF2-47C7-B7DB-BA9B4C7E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BEB58-2820-4D98-A558-35B51948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5FE53-5CC9-4FA8-ABDA-F37239F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95F03-1B27-458B-BD3E-8415CC3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2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D90B0E-7E12-4BF7-A48B-E1683DB79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F3476-5E06-4C38-8A1B-7B22C7B0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78781-B1BD-42F9-AF45-D3E6FF6C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055F8-00C5-4207-9A55-282875C3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3F7CA-FE89-4DD0-85A7-BC7A0C9C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A0B87-E8EA-49CF-B100-31DF5658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14AC8-8B84-43EF-8885-6253117A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2F183C-F03B-4EE6-A196-2EE40DF3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76CA9-3983-476A-9751-ED3CD5FE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9FB6BB-F962-4D62-A065-1CAB0FE6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36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414F8-05E0-4E02-AC77-F3E36C57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1F70F-6DF2-4741-9728-BD37802C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12E7DD-401C-43EF-8667-1FAAF190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192BE-5A95-469D-BEB7-3BF1197A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8CA23-0F04-4AD9-A513-FD399AA7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3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67ADD-86C7-44F3-903D-83D4A7D5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C0494-95CC-45F1-8649-B5EF635EA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B412DA-CC86-4179-81C3-CA306E5E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D670DD-1EEC-4AF5-B899-E23A0B61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5CD0E2-0253-4E32-8980-B293860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731EB-31AB-43D9-8C41-1F0164B2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4F6BC-373C-42CA-938B-4AF75B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F9651-2E77-4DE1-B69E-47D9CA9CF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D1741-9204-46EC-9634-257A9FE97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E7B7A2-8B63-4A7A-9196-2E52B5F99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125909-ECFF-414C-93FA-E929BACD3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E6D4D8-50E5-49CB-BF71-7154BD86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CAD37A-5CF4-4F71-8A39-FA3FABCD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464AD5-B349-4EC0-8363-1E6D1560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23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F581-255B-477E-9140-6F38E3BB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7EB82B-10EF-4755-A555-5F069468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56DB4D-ED33-4160-887E-B6581929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7BF30-3600-476F-AD56-74889248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31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71C2F7-C46B-49CC-96F5-F000DA47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E2AA7E-CC73-41C7-8DE2-55F4739A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881E46-084C-4D09-96CF-EC97370D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44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C1D82-B7C2-498D-9DCE-7BB801D7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EAFE8-DABE-4B95-BC59-C5E677B9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462182-5FCD-4A96-949F-1203C3C4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7B1053-995A-4F15-846A-D8E7F180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8513ED-C7DA-4AD4-AA51-F320E802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CFB71-0738-4340-8789-BCD87EF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344F5-9C0B-44C3-A484-A0259467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4AB10F-1914-4BCF-82B9-A140F1299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8AE274-B41F-4458-B901-1FE964D7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77A236-10AD-4C69-A31D-2D72FA1B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F56F6-1C5B-4C41-8196-5FE04877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43C34A-53CA-41E5-88D1-7161050E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29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809E25-7453-4207-8D73-65C8F74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6444C-EB2F-4275-B95F-68BF8FA4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1ED8E-9FAE-44A8-8C5B-3D649970B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4FC5-4D28-4E5B-83EF-C5E3287B41A4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C4382-9916-4EFE-84DB-E0176B166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FF257-A094-46FE-A29D-5C3727C6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9970-A4EB-4554-8D5A-A5C904711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23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8ED6326-D5A2-4B9B-A65B-A692F4C0F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r="3587"/>
          <a:stretch/>
        </p:blipFill>
        <p:spPr bwMode="auto">
          <a:xfrm>
            <a:off x="226005" y="1285461"/>
            <a:ext cx="11739989" cy="52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92F3CA-5BA9-421B-B3F1-7C3FFC50C909}"/>
              </a:ext>
            </a:extLst>
          </p:cNvPr>
          <p:cNvSpPr txBox="1"/>
          <p:nvPr/>
        </p:nvSpPr>
        <p:spPr>
          <a:xfrm>
            <a:off x="3636789" y="370845"/>
            <a:ext cx="491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“UC001 – FAZER CADASTRO”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936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477F019-021D-4DBE-A361-46A11E552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3913"/>
          <a:stretch/>
        </p:blipFill>
        <p:spPr bwMode="auto">
          <a:xfrm>
            <a:off x="503582" y="1133268"/>
            <a:ext cx="11184836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4B69DD7-B746-4786-8784-4AB18CEB337E}"/>
              </a:ext>
            </a:extLst>
          </p:cNvPr>
          <p:cNvSpPr txBox="1"/>
          <p:nvPr/>
        </p:nvSpPr>
        <p:spPr>
          <a:xfrm>
            <a:off x="3664225" y="486086"/>
            <a:ext cx="48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“UC010 – REALIZAR ANÁLISE”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311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C31265F-F193-445A-8C0A-D97C98583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3804"/>
          <a:stretch/>
        </p:blipFill>
        <p:spPr bwMode="auto">
          <a:xfrm>
            <a:off x="622852" y="1013999"/>
            <a:ext cx="11198088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A57C8B2-EB0B-4A83-9D71-F5C65F8A70AC}"/>
              </a:ext>
            </a:extLst>
          </p:cNvPr>
          <p:cNvSpPr txBox="1"/>
          <p:nvPr/>
        </p:nvSpPr>
        <p:spPr>
          <a:xfrm>
            <a:off x="3664225" y="539096"/>
            <a:ext cx="48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“UC011 – VERIFICAR PENDÊNCIAS”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468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EB770C4-B643-452A-B65D-4B589A236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r="4022"/>
          <a:stretch/>
        </p:blipFill>
        <p:spPr bwMode="auto">
          <a:xfrm>
            <a:off x="125895" y="1192628"/>
            <a:ext cx="11940209" cy="54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6F6672-A24D-49FE-8BE2-3FEE6CFEF3EB}"/>
              </a:ext>
            </a:extLst>
          </p:cNvPr>
          <p:cNvSpPr txBox="1"/>
          <p:nvPr/>
        </p:nvSpPr>
        <p:spPr>
          <a:xfrm>
            <a:off x="3664225" y="525843"/>
            <a:ext cx="48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“UC012 – EMITIR CERTIFICADO”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189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F7C8091-3D0D-4227-B60B-EBB93EBE7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r="4130"/>
          <a:stretch/>
        </p:blipFill>
        <p:spPr bwMode="auto">
          <a:xfrm>
            <a:off x="536710" y="1364145"/>
            <a:ext cx="111185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2B4BBC-33F5-46DE-9DDF-FA598E2C7936}"/>
              </a:ext>
            </a:extLst>
          </p:cNvPr>
          <p:cNvSpPr txBox="1"/>
          <p:nvPr/>
        </p:nvSpPr>
        <p:spPr>
          <a:xfrm>
            <a:off x="3664224" y="396737"/>
            <a:ext cx="48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“UC013 – GERAR ESTATÍSTICAS”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7135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852089-26E2-48F0-BFA0-B34C3FC1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60" y="846193"/>
            <a:ext cx="10019679" cy="601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E8E002-60EE-4E43-8673-0027A3C889DB}"/>
              </a:ext>
            </a:extLst>
          </p:cNvPr>
          <p:cNvSpPr txBox="1"/>
          <p:nvPr/>
        </p:nvSpPr>
        <p:spPr>
          <a:xfrm>
            <a:off x="3763618" y="476861"/>
            <a:ext cx="49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“UC014 – CADASTRAR CURSO”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108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FA566D-6D0C-4312-8BDB-3D30F5D7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51" y="836875"/>
            <a:ext cx="9820897" cy="58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01CCC9F-BEFB-4384-A4BD-D0C68E0C08C8}"/>
              </a:ext>
            </a:extLst>
          </p:cNvPr>
          <p:cNvSpPr txBox="1"/>
          <p:nvPr/>
        </p:nvSpPr>
        <p:spPr>
          <a:xfrm>
            <a:off x="3644347" y="467543"/>
            <a:ext cx="49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“UC015 – ATUALIZAR CURSO”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103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E204DA94-C3CC-4C8E-8927-60EF0931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9" y="1098482"/>
            <a:ext cx="111156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4C51F60-8F9B-42F8-9F47-78D9E2147FCD}"/>
              </a:ext>
            </a:extLst>
          </p:cNvPr>
          <p:cNvSpPr txBox="1"/>
          <p:nvPr/>
        </p:nvSpPr>
        <p:spPr>
          <a:xfrm>
            <a:off x="3636789" y="383727"/>
            <a:ext cx="491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“UC002 – VERIFICAR CADASTRO”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521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FF43227-A4E1-47F6-9C5B-EBE10D8C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0" y="847856"/>
            <a:ext cx="10840278" cy="60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4DF0C38-5F63-4E91-99E4-96A24E8DFDE8}"/>
              </a:ext>
            </a:extLst>
          </p:cNvPr>
          <p:cNvSpPr txBox="1"/>
          <p:nvPr/>
        </p:nvSpPr>
        <p:spPr>
          <a:xfrm>
            <a:off x="3636789" y="370845"/>
            <a:ext cx="491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“UC003 – CONFIRMAR CADASTRO”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9195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023D0A2-AA83-4676-AE1E-483A7C62D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" r="4674"/>
          <a:stretch/>
        </p:blipFill>
        <p:spPr bwMode="auto">
          <a:xfrm>
            <a:off x="450575" y="1508954"/>
            <a:ext cx="11065566" cy="47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38299F-9E0B-4D4F-ADE0-3C839A7A0269}"/>
              </a:ext>
            </a:extLst>
          </p:cNvPr>
          <p:cNvSpPr txBox="1"/>
          <p:nvPr/>
        </p:nvSpPr>
        <p:spPr>
          <a:xfrm>
            <a:off x="3636789" y="370845"/>
            <a:ext cx="491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“UC004 – SOLICITAR SERVIÇO”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4830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DFD8288-554B-4E24-8F7E-25B9C53C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2" y="1630017"/>
            <a:ext cx="11602836" cy="44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1DDEBE4-2D99-4CCF-9F10-948FEA208FCF}"/>
              </a:ext>
            </a:extLst>
          </p:cNvPr>
          <p:cNvSpPr txBox="1"/>
          <p:nvPr/>
        </p:nvSpPr>
        <p:spPr>
          <a:xfrm>
            <a:off x="3604591" y="426005"/>
            <a:ext cx="49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“UC005 – FAZER AVALIAÇÃO”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104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AC3E9AC-F710-4FC9-A3FA-54490C29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" y="1664667"/>
            <a:ext cx="11251096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B9BE37-86C3-47E6-93F4-2342FC3EE724}"/>
              </a:ext>
            </a:extLst>
          </p:cNvPr>
          <p:cNvSpPr txBox="1"/>
          <p:nvPr/>
        </p:nvSpPr>
        <p:spPr>
          <a:xfrm>
            <a:off x="3604591" y="551483"/>
            <a:ext cx="49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“UC006 – SOLICITAR CADASTRO”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663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A472C26-2824-43D5-AE0E-3F31F0F3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17" y="834888"/>
            <a:ext cx="11109047" cy="592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6DFCA55-CB82-46C5-BFF9-DD529147F2A4}"/>
              </a:ext>
            </a:extLst>
          </p:cNvPr>
          <p:cNvSpPr txBox="1"/>
          <p:nvPr/>
        </p:nvSpPr>
        <p:spPr>
          <a:xfrm>
            <a:off x="3828014" y="331088"/>
            <a:ext cx="3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“UC007 – FAZER CURSO”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434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37ECEB6-7A6A-4F92-9EA1-63EB0452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4" y="1510749"/>
            <a:ext cx="11317357" cy="463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5517F21-1C61-44EF-8AD3-B4A6D72A756A}"/>
              </a:ext>
            </a:extLst>
          </p:cNvPr>
          <p:cNvSpPr txBox="1"/>
          <p:nvPr/>
        </p:nvSpPr>
        <p:spPr>
          <a:xfrm>
            <a:off x="3664225" y="525843"/>
            <a:ext cx="48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“UC008 – CONSULTAR AGENDA”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592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F26AC7C-F7E9-4507-A9F4-6DB831FA4192}"/>
              </a:ext>
            </a:extLst>
          </p:cNvPr>
          <p:cNvSpPr txBox="1"/>
          <p:nvPr/>
        </p:nvSpPr>
        <p:spPr>
          <a:xfrm>
            <a:off x="3664225" y="525843"/>
            <a:ext cx="48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CASO DE USO “UC009 – EFETIVAR CADASTRO”</a:t>
            </a:r>
            <a:endParaRPr lang="pt-BR" b="1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2E11554-2CDF-4BC0-9C66-F74A2649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" y="996260"/>
            <a:ext cx="11728174" cy="576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31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Bella K.</dc:creator>
  <cp:lastModifiedBy>Bella K.</cp:lastModifiedBy>
  <cp:revision>6</cp:revision>
  <dcterms:created xsi:type="dcterms:W3CDTF">2021-04-16T14:20:16Z</dcterms:created>
  <dcterms:modified xsi:type="dcterms:W3CDTF">2021-04-16T21:07:11Z</dcterms:modified>
</cp:coreProperties>
</file>