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820E-85F2-4F3F-9CDE-41C64B6D2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801F67-DA05-4C8A-B100-D705E1EE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C054E-84F6-43F0-82C0-A8CCC1E3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82422-EDD7-4838-BB84-CB84A120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19983-EDDE-4264-A2BF-08D3BD98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5850E-9704-416D-9DA7-290EA5DA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1482DE-3D90-4495-A569-6CC96E5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AD28C-1062-4097-9D61-9E9AA53C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6C187-0521-4071-9BB1-52B884E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E17C3-54CA-44EB-A2B8-8D35A78E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7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9F7ED2-CFDA-401E-A368-1ECD0C47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A0FEA0-E8C3-4284-BED3-E627407A0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D107C-AEE6-406B-A0AF-7E0E32E4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4E6557-8545-4B54-8556-0A033B0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0CFA6-78CC-4FF0-88AC-B2FB9BED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6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0A4B-1381-494F-8FB8-922527D8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FACDA-0C08-49E1-9FE8-65272B83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17D9D-A217-4898-A936-0D6E17CA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7EDFC-7EEB-4864-86CF-E9C2EB59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E69C4-A16A-43BB-A7CA-F691D1CC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1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B560-E2E6-4F9E-91EC-45AF27C1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DC472A-FC8D-42F3-ACDD-D0B91787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3D0B8-39FD-4A24-BD5E-9F15B437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7267E-1E74-4D86-98C8-1D383FD2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E675F-D535-4AAF-BA15-4F789963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B67FB-6DC5-45DC-999A-329C3134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5AA5C-733B-47B9-B770-F32FFE0DE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6C1682-6E7B-48A0-BCBE-71EE2AA8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D8B4A-DCF0-4B0D-9FC6-6437F8CA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8F366-80D5-490D-A2D1-A3C342A6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EE637E-E450-41B6-8127-0B645C11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9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9DC0-EF42-4367-A36C-1E3E5C26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FA1A14-7076-467F-B392-95487AA8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4BBB2-3C6F-414C-A545-2F54AE88D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582C4F-5A04-44C9-BA85-0DE52930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FAF606-AE41-424A-898C-93DCBE8D0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255681-7E2D-461E-93B3-0474BA0B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DA2141-6FD1-4E1C-A3E3-BCA1E7F9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CDBDF5-206E-40C5-AF34-2630E2F1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10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34E4E-2712-4475-8759-46F9B404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1F04E0-1E97-46C5-A07E-FDB5F297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18E858-0503-4C55-AC1B-286DE7FE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CD3C68-EC8B-4CBC-8712-FA8627F9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3CBC6D-64F3-4A18-A1F4-34BA023B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86D19F-1D4C-4E1F-BF1A-E116875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DD1CC3-36F7-43A2-A5DF-4C4B9E0D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8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F7F8-1B54-4C92-87FD-C5CFC810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E286-F9E7-4B32-BB41-D1A48B0E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D51030-DCF4-49C4-9D4E-E2A2EDB0B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836F5-DB65-4FDA-A614-C9B81E57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7251-B02B-4EC6-AFE1-1C6833BE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029309-D100-49EF-9409-A279B613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26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CF0B-3140-496B-90EC-10BE8953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E620D0-46AE-46EF-977C-9919072A5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A0312F-B3F5-4666-ADD0-36DFC93B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D65A5-17CE-4627-943C-063A89FC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B43BE-9C40-4C6D-8261-A8C15DAC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F1B4F-80F6-4244-8DA6-42115892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5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B84CD-7B7C-414F-9F6E-3FC1A4FB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180F4C-E61E-4750-8384-1C0BB399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56125-DB93-45CD-BDF5-F52D7EFD4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32CE-D2AF-409A-8757-3FADE4FF041D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547847-7900-408F-8104-4F209B54E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55D2F-F68B-4848-B478-A10432833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97CC-2628-4449-9137-23CCC42BA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9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72922"/>
              </p:ext>
            </p:extLst>
          </p:nvPr>
        </p:nvGraphicFramePr>
        <p:xfrm>
          <a:off x="1330380" y="153742"/>
          <a:ext cx="9867707" cy="644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de colaboradores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 de colaboradores no sistema, para que possam oferecer seus serviços dentro do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do</a:t>
                      </a:r>
                      <a:r>
                        <a:rPr lang="pt-BR" baseline="0" dirty="0"/>
                        <a:t> nome, sobrenome, CPF, data de nascimento, profissão, sexo, telefone, fotos do RG frente e verso, endereço, </a:t>
                      </a:r>
                      <a:r>
                        <a:rPr lang="pt-BR" baseline="0" dirty="0" err="1"/>
                        <a:t>email</a:t>
                      </a:r>
                      <a:r>
                        <a:rPr lang="pt-BR" baseline="0" dirty="0"/>
                        <a:t> e senha.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 realizado</a:t>
                      </a:r>
                      <a:r>
                        <a:rPr lang="pt-BR" baseline="0" dirty="0"/>
                        <a:t> com dados fornecidos pelo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de</a:t>
                      </a:r>
                      <a:r>
                        <a:rPr lang="pt-BR" baseline="0" dirty="0"/>
                        <a:t> colaborador.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colaborador deve fazer a solicitação de cadastro e fornecer as informações necessárias para que o cadastro possa ser direcionado para análise para posterior efetivação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 em mãos</a:t>
                      </a:r>
                      <a:r>
                        <a:rPr lang="pt-BR" baseline="0" dirty="0"/>
                        <a:t> todas as informações necessárias para o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Ter todas as informações necessárias para o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registro do colaborador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60702"/>
              </p:ext>
            </p:extLst>
          </p:nvPr>
        </p:nvGraphicFramePr>
        <p:xfrm>
          <a:off x="1330380" y="153742"/>
          <a:ext cx="9867707" cy="626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Geração de estatísticas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Produção de estatísticas no sistema, para que o administrador possa ter controle da plataforma e como está a utilização da mesma.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Contabilização de serviços feitos, números de cadastros realizados, avaliação da plataforma pelos usuários e pelos colaboradores e avaliação dos cursos realizados.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Produção de estatísticas com informações coletadas na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Estatísticas no dashboard.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 deverá acessar o dashboard para que que tenha acesso a essa informações.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Informações coletadas na própria plataforma.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administrativo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as estatísticas na página de dashboard do administrador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7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530"/>
              </p:ext>
            </p:extLst>
          </p:nvPr>
        </p:nvGraphicFramePr>
        <p:xfrm>
          <a:off x="1330380" y="153742"/>
          <a:ext cx="9867707" cy="644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Realização de análise de cadastro do colaborador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Realização de análise de cadastro do colaborador no sistema, para que o colaborador possa oferecer seus serviços e realizar os cursos no aplicativo.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colaborador entra com a solicitação de cadastro com todas as informações necessárias (nome, sobrenome, CPF, data de nascimento, profissão, sexo, telefone e foto de RG frente/verso)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Análise realizada</a:t>
                      </a:r>
                      <a:r>
                        <a:rPr lang="pt-BR" baseline="0" dirty="0"/>
                        <a:t> com dados fornecidos pelo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Aprovação ou negativa de cadastro do colaborador.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 deverá acessar a solicitação de cadastro e realizar a análise para retornar a aprovação ou não do cadastro do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Solicitação de cadastro do colaborador com todas as informações necessárias.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administrativo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retorno da análise para o colaborador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7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68157"/>
              </p:ext>
            </p:extLst>
          </p:nvPr>
        </p:nvGraphicFramePr>
        <p:xfrm>
          <a:off x="1330380" y="153742"/>
          <a:ext cx="9867707" cy="666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Solicitar serviço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Solicitação de serviço do colaborador no sistema, para que o colaborador possa realizar um serviço para 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Usuário entra com o nome do serviço no qual deseja solicitar ou o nome do colaborador.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Solicitação realizada com dados fornecidos pelo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Solicitação de serviço.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 deverá entrar com o nome do serviço a ser solicitado ou o nome do colaborador, escolher um horário na agenda do colaborador e, se necessário, adicionar uma observação para o colaborador, após isso, realizar a solicitação.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Serviço disponível na plataforma.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a solicitação de serviço no sistema, tanto para o usuário, quanto para 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68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67752"/>
              </p:ext>
            </p:extLst>
          </p:nvPr>
        </p:nvGraphicFramePr>
        <p:xfrm>
          <a:off x="1330380" y="153742"/>
          <a:ext cx="9867707" cy="5963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Verificar cadastro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Verificação de cadastro no sistema, para que, tanto o usuário, como o colaborador, possam atualizar suas informações.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33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Verificação realizada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através de dados cadastrados no sistema</a:t>
                      </a:r>
                      <a:r>
                        <a:rPr lang="pt-BR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Verificação de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 ou colaborador deve acessar a aba “Ver Perfil”, para que o sistema carregue as informações na tela do usuário ou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cadastradas no sistema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administrativo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 deve retornar as informações solicitadas pelo usuário ou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2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3270"/>
              </p:ext>
            </p:extLst>
          </p:nvPr>
        </p:nvGraphicFramePr>
        <p:xfrm>
          <a:off x="1330380" y="153742"/>
          <a:ext cx="9867707" cy="639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Verificar pendências de cadastro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Verificação de pendências no cadastro no sistema, para que o administrador veja se pode ou não efetivar o cadastro do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33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Verificação realizada com informações enviadas pelo colaborador, com um comparativo de quais informações estão faltando para que o cadastro seja efetivado.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Verificação realizada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através de dados fornecidos pelo colaborador</a:t>
                      </a:r>
                      <a:r>
                        <a:rPr lang="pt-BR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Verificação de pendências de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 deve verificar se há pendências no cadastro para que seja possível efetivar ou não o cadastro do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do cadastro do colaborador no sistema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administrativo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 deve ter o resultado da verificação para decidir se pode ou não efetivar o cadastro do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65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24181"/>
              </p:ext>
            </p:extLst>
          </p:nvPr>
        </p:nvGraphicFramePr>
        <p:xfrm>
          <a:off x="1330380" y="153742"/>
          <a:ext cx="9867707" cy="640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Confirmar cadastro para acessar 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Confirmação de cadastro, para que tanto o usuário como o colaborador, possam acessar o aplicativo.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33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Confirmação feita após inserir login e senha do provedor de </a:t>
                      </a:r>
                      <a:r>
                        <a:rPr lang="pt-BR" baseline="0" dirty="0" err="1"/>
                        <a:t>email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Confirmação realizada após o usuário ou colaborador acessar seu provedor e confirmar o cadastro através do link enviado.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Confirmação de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 ou colaborador deve acessar seu </a:t>
                      </a:r>
                      <a:r>
                        <a:rPr lang="pt-BR" dirty="0" err="1"/>
                        <a:t>email</a:t>
                      </a:r>
                      <a:r>
                        <a:rPr lang="pt-BR" dirty="0"/>
                        <a:t> pessoal, e clicar no link enviado para o mesmo, para que possa confirmar e liberar o acesso á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Link enviado para o </a:t>
                      </a:r>
                      <a:r>
                        <a:rPr lang="pt-BR" baseline="0" dirty="0" err="1"/>
                        <a:t>email</a:t>
                      </a:r>
                      <a:r>
                        <a:rPr lang="pt-BR" baseline="0" dirty="0"/>
                        <a:t> do usuário ou colaborador.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no sistema de provedor de </a:t>
                      </a:r>
                      <a:r>
                        <a:rPr lang="pt-BR" baseline="0" dirty="0" err="1"/>
                        <a:t>email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 deve direcionar o usuário ou colaborador para a página já logada do aplicativo.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1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14312"/>
              </p:ext>
            </p:extLst>
          </p:nvPr>
        </p:nvGraphicFramePr>
        <p:xfrm>
          <a:off x="1330380" y="153742"/>
          <a:ext cx="9867707" cy="604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de usuário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 de usuário no sistema, para que o mesmo possa solicitar serviços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do</a:t>
                      </a:r>
                      <a:r>
                        <a:rPr lang="pt-BR" baseline="0" dirty="0"/>
                        <a:t> nome, sobrenome, CPF, data de nascimento, sexo, telefone, endereço, </a:t>
                      </a:r>
                      <a:r>
                        <a:rPr lang="pt-BR" baseline="0" dirty="0" err="1"/>
                        <a:t>email</a:t>
                      </a:r>
                      <a:r>
                        <a:rPr lang="pt-BR" baseline="0" dirty="0"/>
                        <a:t> e senha para acessar o aplicativo.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 realizado</a:t>
                      </a:r>
                      <a:r>
                        <a:rPr lang="pt-BR" baseline="0" dirty="0"/>
                        <a:t> com dados fornecidos pelo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de</a:t>
                      </a:r>
                      <a:r>
                        <a:rPr lang="pt-BR" baseline="0" dirty="0"/>
                        <a:t> usuário.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256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 deverá fornecer as informações para o cadastro no aplicativo.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 </a:t>
                      </a:r>
                      <a:r>
                        <a:rPr lang="pt-BR"/>
                        <a:t>em mãos</a:t>
                      </a:r>
                      <a:r>
                        <a:rPr lang="pt-BR" baseline="0"/>
                        <a:t> </a:t>
                      </a:r>
                      <a:r>
                        <a:rPr lang="pt-BR" baseline="0" dirty="0"/>
                        <a:t>todas as informações necessárias para o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Ter as informações necessárias para o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registro do usuário no aplicativo.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371"/>
              </p:ext>
            </p:extLst>
          </p:nvPr>
        </p:nvGraphicFramePr>
        <p:xfrm>
          <a:off x="1330380" y="153742"/>
          <a:ext cx="9867707" cy="626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de curso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 de curso no sistema, para que posteriormente o colaborador possa realizar o curso para se profissionalizar.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do </a:t>
                      </a:r>
                      <a:r>
                        <a:rPr lang="pt-BR" baseline="0" dirty="0"/>
                        <a:t>nome do curso, descrição</a:t>
                      </a:r>
                      <a:r>
                        <a:rPr lang="pt-BR" dirty="0"/>
                        <a:t> do curso, horas do curso, progresso, vídeo aula e o material de aula, se houver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Cadastramento realizado</a:t>
                      </a:r>
                      <a:r>
                        <a:rPr lang="pt-BR" baseline="0" dirty="0"/>
                        <a:t> com dados fornecidos pelo administrador.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Cadastro de</a:t>
                      </a:r>
                      <a:r>
                        <a:rPr lang="pt-BR" baseline="0" dirty="0"/>
                        <a:t> curso.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 deverá fornecer todas as informações necessárias para que o curso esteja disponível para 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 </a:t>
                      </a:r>
                      <a:r>
                        <a:rPr lang="pt-BR"/>
                        <a:t>em mãos</a:t>
                      </a:r>
                      <a:r>
                        <a:rPr lang="pt-BR" baseline="0"/>
                        <a:t> </a:t>
                      </a:r>
                      <a:r>
                        <a:rPr lang="pt-BR" baseline="0" dirty="0"/>
                        <a:t>todas as informações necessárias para o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administrativo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registro do curso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78133"/>
              </p:ext>
            </p:extLst>
          </p:nvPr>
        </p:nvGraphicFramePr>
        <p:xfrm>
          <a:off x="1330380" y="153742"/>
          <a:ext cx="9867707" cy="626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Atualizar curso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Atualização do curso no sistema, para que possa manter o curso atualizado para 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Inserção de </a:t>
                      </a:r>
                      <a:r>
                        <a:rPr lang="pt-BR" baseline="0" dirty="0"/>
                        <a:t>nome do curso, descrição</a:t>
                      </a:r>
                      <a:r>
                        <a:rPr lang="pt-BR" dirty="0"/>
                        <a:t> do curso, horas do curso, progresso, vídeo aula ou material de aula, se houver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Atualização realizada</a:t>
                      </a:r>
                      <a:r>
                        <a:rPr lang="pt-BR" baseline="0" dirty="0"/>
                        <a:t> com dados fornecidos pelo administrador.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Atualização de</a:t>
                      </a:r>
                      <a:r>
                        <a:rPr lang="pt-BR" baseline="0" dirty="0"/>
                        <a:t> curso.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 deverá inserir alguma das informações necessárias para atualizar o curso no 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 em mãos</a:t>
                      </a:r>
                      <a:r>
                        <a:rPr lang="pt-BR" baseline="0" dirty="0"/>
                        <a:t> todas as informações necessárias para a atualização.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administrativo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a atualização do curso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71443"/>
              </p:ext>
            </p:extLst>
          </p:nvPr>
        </p:nvGraphicFramePr>
        <p:xfrm>
          <a:off x="1330380" y="153742"/>
          <a:ext cx="9867707" cy="615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Efetivação de cadastro do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 deve acessar seu </a:t>
                      </a:r>
                      <a:r>
                        <a:rPr lang="pt-BR" dirty="0" err="1"/>
                        <a:t>email</a:t>
                      </a:r>
                      <a:r>
                        <a:rPr lang="pt-BR" dirty="0"/>
                        <a:t> para confirmar o cadastro no sistema, sendo imprescindível a confirmação para poder acessar 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52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Confirmação realizada</a:t>
                      </a:r>
                      <a:r>
                        <a:rPr lang="pt-BR" baseline="0" dirty="0"/>
                        <a:t> com dados fornecidos pelo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Acesso a plataforma com o cadastro confirmado.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 deve entrar no provedor de </a:t>
                      </a:r>
                      <a:r>
                        <a:rPr lang="pt-BR" dirty="0" err="1"/>
                        <a:t>email</a:t>
                      </a:r>
                      <a:r>
                        <a:rPr lang="pt-BR" dirty="0"/>
                        <a:t> dele, e confirmar o seu cadastro através do link enviado para o </a:t>
                      </a:r>
                      <a:r>
                        <a:rPr lang="pt-BR" dirty="0" err="1"/>
                        <a:t>email</a:t>
                      </a:r>
                      <a:r>
                        <a:rPr lang="pt-BR" dirty="0"/>
                        <a:t> do mesmo, para ter acesso ao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Login e senha do usuário.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no provedor de </a:t>
                      </a:r>
                      <a:r>
                        <a:rPr lang="pt-BR" baseline="0" dirty="0" err="1"/>
                        <a:t>email</a:t>
                      </a:r>
                      <a:r>
                        <a:rPr lang="pt-BR" baseline="0" dirty="0"/>
                        <a:t> para fazer a confirmação do cadastro.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 deve poder acessar 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51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56268"/>
              </p:ext>
            </p:extLst>
          </p:nvPr>
        </p:nvGraphicFramePr>
        <p:xfrm>
          <a:off x="1330380" y="153742"/>
          <a:ext cx="9867707" cy="598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Consultar agenda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 de agenda pelo colaborador, para que possa ver os serviços agendados para o mesmo realizar.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38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  <a:r>
                        <a:rPr lang="pt-BR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Serviços agendados no aplicativo.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colaborador deverá acessar a agenda no menu da aplicação, para que o mesmo possa ver os serviços agendados.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Cadastro aprovado pelo administrador.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os agendamentos de serviço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7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57949"/>
              </p:ext>
            </p:extLst>
          </p:nvPr>
        </p:nvGraphicFramePr>
        <p:xfrm>
          <a:off x="1330380" y="153742"/>
          <a:ext cx="9867707" cy="6130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Emitir certificado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Emissão de certificado no sistema, para que os colaboradores possam comprovar suas habilidades adquiridas dentro da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24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Emissão realizada</a:t>
                      </a:r>
                      <a:r>
                        <a:rPr lang="pt-BR" baseline="0" dirty="0"/>
                        <a:t> pelo administrador, com a confirmação de conclusão do curso pelo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Certificado para o colaborador.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administrador deverá entrar no dashboard e acessar a área de certificados para que possa emitir os certificados para o colaborador.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 conclusão do curso pelo colaborador.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administrativo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o emissão do certificado para o colaborador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86600"/>
              </p:ext>
            </p:extLst>
          </p:nvPr>
        </p:nvGraphicFramePr>
        <p:xfrm>
          <a:off x="1330380" y="153742"/>
          <a:ext cx="9867707" cy="644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Fazer avaliação para o colaborador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Realização da avaliação do colaborador pelo usuário que recebeu o serviço do mesmo.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O usuário fornece a quantidade de estrelas e um comentário, sendo o comentário opcional para a avaliação.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Avaliação realizada com base nas estrelas e comentário dados pelo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Avaliação para o colaborador.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usuário, optando por fazer a avaliação, fornece a quantidade de estrelas, assim como um comentário sobre o colaborador para que possa então fornecer uma avaliação.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Ter realizado um serviço com o colaborador para poder avaliar.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a avaliação do perfil do colaborador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57FCD13-A500-48A3-AAC0-B8D2964A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07288"/>
              </p:ext>
            </p:extLst>
          </p:nvPr>
        </p:nvGraphicFramePr>
        <p:xfrm>
          <a:off x="1330380" y="153742"/>
          <a:ext cx="9867707" cy="648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Software de delivery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Fazer curso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Realização de curso na plataforma pelo colaborador, para que ele possa comprovar sua habilidades no aplicativo.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Entradas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colaborador deve pesquisar o curso no qual ele deseja fazer e acessar o mesmo para iniciar a jornada de aprendizagem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 feito através de pesquisa do colaborador na plataforma</a:t>
                      </a:r>
                      <a:r>
                        <a:rPr lang="pt-BR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Saídas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Realização do curso.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colaborador deve acessar o curso para contabilizar seu progresso na trilha de aprendizagem para que então, possa ser emitido um certificado.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Requer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Acesso a internet pela parte do colaborador e tempo para que o mesmo possa cursar.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Deve-se </a:t>
                      </a:r>
                      <a:r>
                        <a:rPr lang="pt-BR" baseline="0" dirty="0"/>
                        <a:t>estar logado com usuário e senha no sistema.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3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constar um certificado para o curso que o colaborador realizou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r>
                        <a:rPr lang="pt-BR" dirty="0"/>
                        <a:t>Efeitos colaterais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2055</Words>
  <Application>Microsoft Office PowerPoint</Application>
  <PresentationFormat>Widescreen</PresentationFormat>
  <Paragraphs>345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Bella K.</dc:creator>
  <cp:lastModifiedBy>Bella K.</cp:lastModifiedBy>
  <cp:revision>22</cp:revision>
  <dcterms:created xsi:type="dcterms:W3CDTF">2021-04-12T14:33:00Z</dcterms:created>
  <dcterms:modified xsi:type="dcterms:W3CDTF">2021-04-13T19:07:14Z</dcterms:modified>
</cp:coreProperties>
</file>