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4e6b21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4e6b21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263e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3263e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c0bac5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c0bac5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263e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3263e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06675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Escopo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64429" y="4277246"/>
            <a:ext cx="429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E459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83775" y="292375"/>
            <a:ext cx="79530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que é escopo?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DD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CDD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 o contexto atual de execução, em que valores e expressões são "visíveis" ou podem ser referenciadas.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Também podem ser camadas em uma hierarquia, de modo que os escopos “filhos” tenham acesso aos escopos “pais”, mas não vice-versa.</a:t>
            </a:r>
            <a:endParaRPr sz="2400">
              <a:solidFill>
                <a:srgbClr val="ECDD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82B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75400" y="522025"/>
            <a:ext cx="82296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CDDF3"/>
                </a:solidFill>
                <a:latin typeface="Lato"/>
                <a:ea typeface="Lato"/>
                <a:cs typeface="Lato"/>
                <a:sym typeface="Lato"/>
              </a:rPr>
              <a:t>JS tem dois tipos de escopo:</a:t>
            </a:r>
            <a:endParaRPr sz="3000">
              <a:solidFill>
                <a:srgbClr val="ECDD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ECDDF3"/>
                </a:solidFill>
                <a:latin typeface="Lato"/>
                <a:ea typeface="Lato"/>
                <a:cs typeface="Lato"/>
                <a:sym typeface="Lato"/>
              </a:rPr>
              <a:t>GLOBAL  vs.  LOCAL</a:t>
            </a:r>
            <a:endParaRPr sz="3000">
              <a:solidFill>
                <a:srgbClr val="ECDD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711725" y="2838300"/>
            <a:ext cx="2444100" cy="1678800"/>
          </a:xfrm>
          <a:prstGeom prst="wedgeRoundRectCallout">
            <a:avLst>
              <a:gd fmla="val 39015" name="adj1"/>
              <a:gd fmla="val -85814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Vale em todo código</a:t>
            </a:r>
            <a:endParaRPr sz="2400">
              <a:solidFill>
                <a:srgbClr val="7E459B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5519525" y="2838300"/>
            <a:ext cx="3241200" cy="1678800"/>
          </a:xfrm>
          <a:prstGeom prst="wedgeRoundRectCallout">
            <a:avLst>
              <a:gd fmla="val -34669" name="adj1"/>
              <a:gd fmla="val -85013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Vale somente dentro de um bloco de código </a:t>
            </a:r>
            <a:endParaRPr sz="22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DD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13000" y="534900"/>
            <a:ext cx="81681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6000">
                <a:latin typeface="Lato"/>
                <a:ea typeface="Lato"/>
                <a:cs typeface="Lato"/>
                <a:sym typeface="Lato"/>
              </a:rPr>
              <a:t>Vamos ver na prática!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