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CE495-7BF0-2F4C-A60C-B1FEBA70F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FORESTA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388AF4-6B44-D240-A680-5A955DAAF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SISTEMA DE SEGURIDAD</a:t>
            </a:r>
          </a:p>
        </p:txBody>
      </p:sp>
    </p:spTree>
    <p:extLst>
      <p:ext uri="{BB962C8B-B14F-4D97-AF65-F5344CB8AC3E}">
        <p14:creationId xmlns:p14="http://schemas.microsoft.com/office/powerpoint/2010/main" val="219720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44573-3462-5343-BFF3-FBDC11E7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¿QU</a:t>
            </a:r>
            <a:r>
              <a:rPr lang="es-ES" dirty="0"/>
              <a:t>É ES FORESTA?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084A4-021E-5949-9DDD-6222CCD19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4400" dirty="0"/>
              <a:t>Es una empresa encargada de  brindar soluciones para la seguridad de tus áreas protegidas.</a:t>
            </a:r>
          </a:p>
        </p:txBody>
      </p:sp>
    </p:spTree>
    <p:extLst>
      <p:ext uri="{BB962C8B-B14F-4D97-AF65-F5344CB8AC3E}">
        <p14:creationId xmlns:p14="http://schemas.microsoft.com/office/powerpoint/2010/main" val="392629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168D1-6D2D-6B44-8B41-CA62EF8D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1320969"/>
          </a:xfrm>
        </p:spPr>
        <p:txBody>
          <a:bodyPr/>
          <a:lstStyle/>
          <a:p>
            <a:r>
              <a:rPr lang="es-GT" dirty="0"/>
              <a:t>PROBLEMA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A8FE8D4C-A756-6746-8A9D-DDAE86000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30" y="2394857"/>
            <a:ext cx="7017488" cy="3716059"/>
          </a:xfrm>
        </p:spPr>
        <p:txBody>
          <a:bodyPr/>
          <a:lstStyle/>
          <a:p>
            <a:r>
              <a:rPr lang="es-GT" dirty="0"/>
              <a:t>Tala ilegal de arboles.</a:t>
            </a:r>
          </a:p>
          <a:p>
            <a:endParaRPr lang="es-GT" dirty="0"/>
          </a:p>
          <a:p>
            <a:r>
              <a:rPr lang="es-GT" dirty="0"/>
              <a:t>No se lleva un control de permisos y se tala más de lo autorizado.</a:t>
            </a:r>
          </a:p>
        </p:txBody>
      </p:sp>
    </p:spTree>
    <p:extLst>
      <p:ext uri="{BB962C8B-B14F-4D97-AF65-F5344CB8AC3E}">
        <p14:creationId xmlns:p14="http://schemas.microsoft.com/office/powerpoint/2010/main" val="1744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4C65-AED3-C740-9F8C-56066709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SOLUCI</a:t>
            </a:r>
            <a:r>
              <a:rPr lang="es-ES" dirty="0"/>
              <a:t>ÓN</a:t>
            </a:r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C185BA-9FDD-C448-A524-6E4A62F38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2857" y="2286000"/>
            <a:ext cx="9815539" cy="3619500"/>
          </a:xfrm>
        </p:spPr>
        <p:txBody>
          <a:bodyPr>
            <a:normAutofit/>
          </a:bodyPr>
          <a:lstStyle/>
          <a:p>
            <a:r>
              <a:rPr lang="es-GT" sz="4400" dirty="0"/>
              <a:t>Con Foresta se llevará un mejor control de permisos por medio de un cerco perimetral en la cual ya no se talará más de lo permitido en el área protegida.</a:t>
            </a:r>
          </a:p>
        </p:txBody>
      </p:sp>
    </p:spTree>
    <p:extLst>
      <p:ext uri="{BB962C8B-B14F-4D97-AF65-F5344CB8AC3E}">
        <p14:creationId xmlns:p14="http://schemas.microsoft.com/office/powerpoint/2010/main" val="265936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2C408-48AD-5E4D-9FB2-DD02C749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073889"/>
            <a:ext cx="8187071" cy="1299198"/>
          </a:xfrm>
        </p:spPr>
        <p:txBody>
          <a:bodyPr/>
          <a:lstStyle/>
          <a:p>
            <a:r>
              <a:rPr lang="es-GT" dirty="0"/>
              <a:t>MATERIALES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51BCE57-BF82-E14D-B21C-D23E1EE6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30" y="2634343"/>
            <a:ext cx="7017488" cy="3476573"/>
          </a:xfrm>
        </p:spPr>
        <p:txBody>
          <a:bodyPr/>
          <a:lstStyle/>
          <a:p>
            <a:r>
              <a:rPr lang="es-GT" dirty="0"/>
              <a:t>1. Placa Arduino uno</a:t>
            </a:r>
          </a:p>
          <a:p>
            <a:r>
              <a:rPr lang="es-GT" dirty="0"/>
              <a:t>2. LED</a:t>
            </a:r>
          </a:p>
          <a:p>
            <a:r>
              <a:rPr lang="es-GT" dirty="0"/>
              <a:t>3. Fotoresistencia</a:t>
            </a:r>
          </a:p>
          <a:p>
            <a:r>
              <a:rPr lang="es-GT" dirty="0"/>
              <a:t>4. Resistencia</a:t>
            </a:r>
          </a:p>
          <a:p>
            <a:r>
              <a:rPr lang="es-GT" dirty="0"/>
              <a:t>5. Láser</a:t>
            </a:r>
          </a:p>
          <a:p>
            <a:r>
              <a:rPr lang="es-GT" dirty="0"/>
              <a:t>6. Buzzer</a:t>
            </a:r>
          </a:p>
          <a:p>
            <a:r>
              <a:rPr lang="es-GT" dirty="0"/>
              <a:t>7. Jumpers</a:t>
            </a:r>
          </a:p>
          <a:p>
            <a:r>
              <a:rPr lang="es-GT" dirty="0"/>
              <a:t>8. Bateria</a:t>
            </a:r>
          </a:p>
        </p:txBody>
      </p:sp>
    </p:spTree>
    <p:extLst>
      <p:ext uri="{BB962C8B-B14F-4D97-AF65-F5344CB8AC3E}">
        <p14:creationId xmlns:p14="http://schemas.microsoft.com/office/powerpoint/2010/main" val="350637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A19CE-2723-654B-B828-60E9DF7C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964" y="2929642"/>
            <a:ext cx="10178322" cy="2709158"/>
          </a:xfrm>
        </p:spPr>
        <p:txBody>
          <a:bodyPr>
            <a:normAutofit/>
          </a:bodyPr>
          <a:lstStyle/>
          <a:p>
            <a:pPr algn="ctr"/>
            <a:r>
              <a:rPr lang="es-GT" sz="6600" dirty="0"/>
              <a:t>¿C</a:t>
            </a:r>
            <a:r>
              <a:rPr lang="es-ES" sz="6600" dirty="0"/>
              <a:t>ÓMO FUNCIONA?</a:t>
            </a:r>
            <a:endParaRPr lang="es-GT" sz="6600" dirty="0"/>
          </a:p>
        </p:txBody>
      </p:sp>
    </p:spTree>
    <p:extLst>
      <p:ext uri="{BB962C8B-B14F-4D97-AF65-F5344CB8AC3E}">
        <p14:creationId xmlns:p14="http://schemas.microsoft.com/office/powerpoint/2010/main" val="2799474903"/>
      </p:ext>
    </p:extLst>
  </p:cSld>
  <p:clrMapOvr>
    <a:masterClrMapping/>
  </p:clrMapOvr>
</p:sld>
</file>

<file path=ppt/theme/theme1.xml><?xml version="1.0" encoding="utf-8"?>
<a:theme xmlns:a="http://schemas.openxmlformats.org/drawingml/2006/main" name="Insignia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Insignia</Template>
  <TotalTime>62</TotalTime>
  <Words>111</Words>
  <Application>Microsoft Macintosh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Insignia</vt:lpstr>
      <vt:lpstr>FORESTA</vt:lpstr>
      <vt:lpstr>¿QUÉ ES FORESTA?</vt:lpstr>
      <vt:lpstr>PROBLEMA</vt:lpstr>
      <vt:lpstr>SOLUCIÓN</vt:lpstr>
      <vt:lpstr>MATERIALES</vt:lpstr>
      <vt:lpstr>¿CÓMO FUNCIONA?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FORESTA</dc:title>
  <dc:creator>Analucia Martínez Monterroso</dc:creator>
  <cp:lastModifiedBy>Analucia Martínez Monterroso</cp:lastModifiedBy>
  <cp:revision>1</cp:revision>
  <dcterms:created xsi:type="dcterms:W3CDTF">2018-05-13T19:39:40Z</dcterms:created>
  <dcterms:modified xsi:type="dcterms:W3CDTF">2018-05-13T20:42:18Z</dcterms:modified>
</cp:coreProperties>
</file>