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55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AFB9D2-FF27-4FF0-8222-14F4D0D471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ED446C-FF90-4B1F-834B-54854F509396}">
      <dgm:prSet/>
      <dgm:spPr/>
      <dgm:t>
        <a:bodyPr/>
        <a:lstStyle/>
        <a:p>
          <a:r>
            <a:rPr lang="en-US"/>
            <a:t>El sistema procesó el volumen esperado de solicitudes en ambos escenarios.</a:t>
          </a:r>
        </a:p>
      </dgm:t>
    </dgm:pt>
    <dgm:pt modelId="{B45A3C39-65DD-4375-9EC4-DAA11D04C439}" type="parTrans" cxnId="{9817D5D1-DFE8-42F4-9CE1-498E8625BDCC}">
      <dgm:prSet/>
      <dgm:spPr/>
      <dgm:t>
        <a:bodyPr/>
        <a:lstStyle/>
        <a:p>
          <a:endParaRPr lang="en-US"/>
        </a:p>
      </dgm:t>
    </dgm:pt>
    <dgm:pt modelId="{89F74707-B048-46BB-A60E-EC4A503DD479}" type="sibTrans" cxnId="{9817D5D1-DFE8-42F4-9CE1-498E8625BDCC}">
      <dgm:prSet/>
      <dgm:spPr/>
      <dgm:t>
        <a:bodyPr/>
        <a:lstStyle/>
        <a:p>
          <a:endParaRPr lang="en-US"/>
        </a:p>
      </dgm:t>
    </dgm:pt>
    <dgm:pt modelId="{E8FD3AE9-BF72-4FDF-9EE5-91D39123A56A}">
      <dgm:prSet/>
      <dgm:spPr/>
      <dgm:t>
        <a:bodyPr/>
        <a:lstStyle/>
        <a:p>
          <a:r>
            <a:rPr lang="en-US" dirty="0"/>
            <a:t>La </a:t>
          </a:r>
          <a:r>
            <a:rPr lang="en-US" dirty="0" err="1"/>
            <a:t>tasa</a:t>
          </a:r>
          <a:r>
            <a:rPr lang="en-US" dirty="0"/>
            <a:t> % de </a:t>
          </a:r>
          <a:r>
            <a:rPr lang="en-US" dirty="0" err="1"/>
            <a:t>fallas</a:t>
          </a:r>
          <a:r>
            <a:rPr lang="en-US" dirty="0"/>
            <a:t> es </a:t>
          </a:r>
          <a:r>
            <a:rPr lang="en-US" dirty="0" err="1"/>
            <a:t>significativa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ambos </a:t>
          </a:r>
          <a:r>
            <a:rPr lang="en-US" dirty="0" err="1"/>
            <a:t>escenarios</a:t>
          </a:r>
          <a:r>
            <a:rPr lang="en-US" dirty="0"/>
            <a:t>.</a:t>
          </a:r>
        </a:p>
      </dgm:t>
    </dgm:pt>
    <dgm:pt modelId="{6371E012-27FD-48CF-800E-03747F14E0BD}" type="parTrans" cxnId="{2EEC968F-B081-4AFB-A676-EC9569C93A6E}">
      <dgm:prSet/>
      <dgm:spPr/>
      <dgm:t>
        <a:bodyPr/>
        <a:lstStyle/>
        <a:p>
          <a:endParaRPr lang="en-US"/>
        </a:p>
      </dgm:t>
    </dgm:pt>
    <dgm:pt modelId="{C75C4519-708F-4A76-8272-7CD9E357823A}" type="sibTrans" cxnId="{2EEC968F-B081-4AFB-A676-EC9569C93A6E}">
      <dgm:prSet/>
      <dgm:spPr/>
      <dgm:t>
        <a:bodyPr/>
        <a:lstStyle/>
        <a:p>
          <a:endParaRPr lang="en-US"/>
        </a:p>
      </dgm:t>
    </dgm:pt>
    <dgm:pt modelId="{5D064E88-414C-4FD2-A92E-D0C0FC45827D}">
      <dgm:prSet/>
      <dgm:spPr/>
      <dgm:t>
        <a:bodyPr/>
        <a:lstStyle/>
        <a:p>
          <a:r>
            <a:rPr lang="en-US"/>
            <a:t>El tiempo de respuesta promedio es aceptable, pero existen picos elevados.</a:t>
          </a:r>
        </a:p>
      </dgm:t>
    </dgm:pt>
    <dgm:pt modelId="{8B0183CA-CFCF-4942-A132-EEF8E18F845F}" type="parTrans" cxnId="{AA776535-0F61-435A-81F9-F8B95CEE625F}">
      <dgm:prSet/>
      <dgm:spPr/>
      <dgm:t>
        <a:bodyPr/>
        <a:lstStyle/>
        <a:p>
          <a:endParaRPr lang="en-US"/>
        </a:p>
      </dgm:t>
    </dgm:pt>
    <dgm:pt modelId="{AA68B75A-5E2A-42F4-9B72-37406A91747D}" type="sibTrans" cxnId="{AA776535-0F61-435A-81F9-F8B95CEE625F}">
      <dgm:prSet/>
      <dgm:spPr/>
      <dgm:t>
        <a:bodyPr/>
        <a:lstStyle/>
        <a:p>
          <a:endParaRPr lang="en-US"/>
        </a:p>
      </dgm:t>
    </dgm:pt>
    <dgm:pt modelId="{BB6C58B4-7AD3-4994-BE47-DD0476B86170}">
      <dgm:prSet/>
      <dgm:spPr/>
      <dgm:t>
        <a:bodyPr/>
        <a:lstStyle/>
        <a:p>
          <a:r>
            <a:rPr lang="en-US"/>
            <a:t>Al aumentar la carga, la tasa de fallas también aumenta.</a:t>
          </a:r>
        </a:p>
      </dgm:t>
    </dgm:pt>
    <dgm:pt modelId="{7635F7EC-280E-49F1-9139-7E08C68F875D}" type="parTrans" cxnId="{158AAE9B-466B-40AD-97B7-F8B3070153BC}">
      <dgm:prSet/>
      <dgm:spPr/>
      <dgm:t>
        <a:bodyPr/>
        <a:lstStyle/>
        <a:p>
          <a:endParaRPr lang="en-US"/>
        </a:p>
      </dgm:t>
    </dgm:pt>
    <dgm:pt modelId="{B12620F6-F837-4BAF-92E3-3E897ABF0880}" type="sibTrans" cxnId="{158AAE9B-466B-40AD-97B7-F8B3070153BC}">
      <dgm:prSet/>
      <dgm:spPr/>
      <dgm:t>
        <a:bodyPr/>
        <a:lstStyle/>
        <a:p>
          <a:endParaRPr lang="en-US"/>
        </a:p>
      </dgm:t>
    </dgm:pt>
    <dgm:pt modelId="{038337AC-562E-45EE-A7C5-FF0EE4406662}" type="pres">
      <dgm:prSet presAssocID="{13AFB9D2-FF27-4FF0-8222-14F4D0D471A0}" presName="root" presStyleCnt="0">
        <dgm:presLayoutVars>
          <dgm:dir/>
          <dgm:resizeHandles val="exact"/>
        </dgm:presLayoutVars>
      </dgm:prSet>
      <dgm:spPr/>
    </dgm:pt>
    <dgm:pt modelId="{9D524FB9-C738-498E-8A4F-F79ABC015BE0}" type="pres">
      <dgm:prSet presAssocID="{0FED446C-FF90-4B1F-834B-54854F509396}" presName="compNode" presStyleCnt="0"/>
      <dgm:spPr/>
    </dgm:pt>
    <dgm:pt modelId="{74216C95-FC18-46F1-925E-B0102E7499D1}" type="pres">
      <dgm:prSet presAssocID="{0FED446C-FF90-4B1F-834B-54854F509396}" presName="bgRect" presStyleLbl="bgShp" presStyleIdx="0" presStyleCnt="4"/>
      <dgm:spPr/>
    </dgm:pt>
    <dgm:pt modelId="{BC1547A7-4E04-444B-A387-2466484CC99D}" type="pres">
      <dgm:prSet presAssocID="{0FED446C-FF90-4B1F-834B-54854F5093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2B381792-0540-46FE-80E0-B609610D47D4}" type="pres">
      <dgm:prSet presAssocID="{0FED446C-FF90-4B1F-834B-54854F509396}" presName="spaceRect" presStyleCnt="0"/>
      <dgm:spPr/>
    </dgm:pt>
    <dgm:pt modelId="{1128FE85-B982-48CB-9641-8D732F8E93E1}" type="pres">
      <dgm:prSet presAssocID="{0FED446C-FF90-4B1F-834B-54854F509396}" presName="parTx" presStyleLbl="revTx" presStyleIdx="0" presStyleCnt="4">
        <dgm:presLayoutVars>
          <dgm:chMax val="0"/>
          <dgm:chPref val="0"/>
        </dgm:presLayoutVars>
      </dgm:prSet>
      <dgm:spPr/>
    </dgm:pt>
    <dgm:pt modelId="{7A041B6F-53EA-4C92-AB0B-9410749D791F}" type="pres">
      <dgm:prSet presAssocID="{89F74707-B048-46BB-A60E-EC4A503DD479}" presName="sibTrans" presStyleCnt="0"/>
      <dgm:spPr/>
    </dgm:pt>
    <dgm:pt modelId="{CC945671-AD3B-4AE2-9110-E538451653BE}" type="pres">
      <dgm:prSet presAssocID="{E8FD3AE9-BF72-4FDF-9EE5-91D39123A56A}" presName="compNode" presStyleCnt="0"/>
      <dgm:spPr/>
    </dgm:pt>
    <dgm:pt modelId="{F0BD9396-4B58-4ED8-9EDC-51699969D526}" type="pres">
      <dgm:prSet presAssocID="{E8FD3AE9-BF72-4FDF-9EE5-91D39123A56A}" presName="bgRect" presStyleLbl="bgShp" presStyleIdx="1" presStyleCnt="4"/>
      <dgm:spPr/>
    </dgm:pt>
    <dgm:pt modelId="{009BB14A-23EA-4A29-B534-B70BEE9E59DC}" type="pres">
      <dgm:prSet presAssocID="{E8FD3AE9-BF72-4FDF-9EE5-91D39123A5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059F513-D9D6-4B5F-AB25-E7CEC2380396}" type="pres">
      <dgm:prSet presAssocID="{E8FD3AE9-BF72-4FDF-9EE5-91D39123A56A}" presName="spaceRect" presStyleCnt="0"/>
      <dgm:spPr/>
    </dgm:pt>
    <dgm:pt modelId="{F1BEA245-68BF-4AFE-BC32-91BC94E31C9A}" type="pres">
      <dgm:prSet presAssocID="{E8FD3AE9-BF72-4FDF-9EE5-91D39123A56A}" presName="parTx" presStyleLbl="revTx" presStyleIdx="1" presStyleCnt="4">
        <dgm:presLayoutVars>
          <dgm:chMax val="0"/>
          <dgm:chPref val="0"/>
        </dgm:presLayoutVars>
      </dgm:prSet>
      <dgm:spPr/>
    </dgm:pt>
    <dgm:pt modelId="{01977190-5B40-470D-B3DA-48555E8036ED}" type="pres">
      <dgm:prSet presAssocID="{C75C4519-708F-4A76-8272-7CD9E357823A}" presName="sibTrans" presStyleCnt="0"/>
      <dgm:spPr/>
    </dgm:pt>
    <dgm:pt modelId="{2B19E174-3844-4C01-B09F-7A486171FF5E}" type="pres">
      <dgm:prSet presAssocID="{5D064E88-414C-4FD2-A92E-D0C0FC45827D}" presName="compNode" presStyleCnt="0"/>
      <dgm:spPr/>
    </dgm:pt>
    <dgm:pt modelId="{98416A05-D786-4CCA-96E4-14AD26939C15}" type="pres">
      <dgm:prSet presAssocID="{5D064E88-414C-4FD2-A92E-D0C0FC45827D}" presName="bgRect" presStyleLbl="bgShp" presStyleIdx="2" presStyleCnt="4"/>
      <dgm:spPr/>
    </dgm:pt>
    <dgm:pt modelId="{8A0B7602-8A1C-412E-9440-F6CFAD4368AE}" type="pres">
      <dgm:prSet presAssocID="{5D064E88-414C-4FD2-A92E-D0C0FC4582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ómetro"/>
        </a:ext>
      </dgm:extLst>
    </dgm:pt>
    <dgm:pt modelId="{7490A084-D20F-4B15-8C08-7B7422560625}" type="pres">
      <dgm:prSet presAssocID="{5D064E88-414C-4FD2-A92E-D0C0FC45827D}" presName="spaceRect" presStyleCnt="0"/>
      <dgm:spPr/>
    </dgm:pt>
    <dgm:pt modelId="{7F48C424-170D-4A94-B86E-DA6E38B4E4AA}" type="pres">
      <dgm:prSet presAssocID="{5D064E88-414C-4FD2-A92E-D0C0FC45827D}" presName="parTx" presStyleLbl="revTx" presStyleIdx="2" presStyleCnt="4">
        <dgm:presLayoutVars>
          <dgm:chMax val="0"/>
          <dgm:chPref val="0"/>
        </dgm:presLayoutVars>
      </dgm:prSet>
      <dgm:spPr/>
    </dgm:pt>
    <dgm:pt modelId="{3F425260-F463-42DF-BFE4-20FE00E4364C}" type="pres">
      <dgm:prSet presAssocID="{AA68B75A-5E2A-42F4-9B72-37406A91747D}" presName="sibTrans" presStyleCnt="0"/>
      <dgm:spPr/>
    </dgm:pt>
    <dgm:pt modelId="{77AAEE56-BAEC-4EB3-B9A2-4FB0648F4D6B}" type="pres">
      <dgm:prSet presAssocID="{BB6C58B4-7AD3-4994-BE47-DD0476B86170}" presName="compNode" presStyleCnt="0"/>
      <dgm:spPr/>
    </dgm:pt>
    <dgm:pt modelId="{5A7A7D48-5CA5-4C84-8232-5640F83722B5}" type="pres">
      <dgm:prSet presAssocID="{BB6C58B4-7AD3-4994-BE47-DD0476B86170}" presName="bgRect" presStyleLbl="bgShp" presStyleIdx="3" presStyleCnt="4"/>
      <dgm:spPr/>
    </dgm:pt>
    <dgm:pt modelId="{E21AA655-124A-4CEA-875F-E5C82550E280}" type="pres">
      <dgm:prSet presAssocID="{BB6C58B4-7AD3-4994-BE47-DD0476B8617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6DA09330-3CD2-4F04-8CE0-2D474DDF11AB}" type="pres">
      <dgm:prSet presAssocID="{BB6C58B4-7AD3-4994-BE47-DD0476B86170}" presName="spaceRect" presStyleCnt="0"/>
      <dgm:spPr/>
    </dgm:pt>
    <dgm:pt modelId="{24E6A47A-A809-4FD9-9201-166D52286DBA}" type="pres">
      <dgm:prSet presAssocID="{BB6C58B4-7AD3-4994-BE47-DD0476B8617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129AE31-D7B7-4E15-A0F5-078C14086C94}" type="presOf" srcId="{E8FD3AE9-BF72-4FDF-9EE5-91D39123A56A}" destId="{F1BEA245-68BF-4AFE-BC32-91BC94E31C9A}" srcOrd="0" destOrd="0" presId="urn:microsoft.com/office/officeart/2018/2/layout/IconVerticalSolidList"/>
    <dgm:cxn modelId="{AA776535-0F61-435A-81F9-F8B95CEE625F}" srcId="{13AFB9D2-FF27-4FF0-8222-14F4D0D471A0}" destId="{5D064E88-414C-4FD2-A92E-D0C0FC45827D}" srcOrd="2" destOrd="0" parTransId="{8B0183CA-CFCF-4942-A132-EEF8E18F845F}" sibTransId="{AA68B75A-5E2A-42F4-9B72-37406A91747D}"/>
    <dgm:cxn modelId="{6C43805F-577A-4F17-ABC6-3268AEEA14ED}" type="presOf" srcId="{5D064E88-414C-4FD2-A92E-D0C0FC45827D}" destId="{7F48C424-170D-4A94-B86E-DA6E38B4E4AA}" srcOrd="0" destOrd="0" presId="urn:microsoft.com/office/officeart/2018/2/layout/IconVerticalSolidList"/>
    <dgm:cxn modelId="{EA1D8686-66D7-4733-A39A-F06200E960D2}" type="presOf" srcId="{BB6C58B4-7AD3-4994-BE47-DD0476B86170}" destId="{24E6A47A-A809-4FD9-9201-166D52286DBA}" srcOrd="0" destOrd="0" presId="urn:microsoft.com/office/officeart/2018/2/layout/IconVerticalSolidList"/>
    <dgm:cxn modelId="{2EEC968F-B081-4AFB-A676-EC9569C93A6E}" srcId="{13AFB9D2-FF27-4FF0-8222-14F4D0D471A0}" destId="{E8FD3AE9-BF72-4FDF-9EE5-91D39123A56A}" srcOrd="1" destOrd="0" parTransId="{6371E012-27FD-48CF-800E-03747F14E0BD}" sibTransId="{C75C4519-708F-4A76-8272-7CD9E357823A}"/>
    <dgm:cxn modelId="{158AAE9B-466B-40AD-97B7-F8B3070153BC}" srcId="{13AFB9D2-FF27-4FF0-8222-14F4D0D471A0}" destId="{BB6C58B4-7AD3-4994-BE47-DD0476B86170}" srcOrd="3" destOrd="0" parTransId="{7635F7EC-280E-49F1-9139-7E08C68F875D}" sibTransId="{B12620F6-F837-4BAF-92E3-3E897ABF0880}"/>
    <dgm:cxn modelId="{9817D5D1-DFE8-42F4-9CE1-498E8625BDCC}" srcId="{13AFB9D2-FF27-4FF0-8222-14F4D0D471A0}" destId="{0FED446C-FF90-4B1F-834B-54854F509396}" srcOrd="0" destOrd="0" parTransId="{B45A3C39-65DD-4375-9EC4-DAA11D04C439}" sibTransId="{89F74707-B048-46BB-A60E-EC4A503DD479}"/>
    <dgm:cxn modelId="{DEDEE0DA-555A-443F-A541-D311EA34098D}" type="presOf" srcId="{13AFB9D2-FF27-4FF0-8222-14F4D0D471A0}" destId="{038337AC-562E-45EE-A7C5-FF0EE4406662}" srcOrd="0" destOrd="0" presId="urn:microsoft.com/office/officeart/2018/2/layout/IconVerticalSolidList"/>
    <dgm:cxn modelId="{DEF9DEEA-1439-4D31-9404-AD4857DD7CE8}" type="presOf" srcId="{0FED446C-FF90-4B1F-834B-54854F509396}" destId="{1128FE85-B982-48CB-9641-8D732F8E93E1}" srcOrd="0" destOrd="0" presId="urn:microsoft.com/office/officeart/2018/2/layout/IconVerticalSolidList"/>
    <dgm:cxn modelId="{F46BFFB0-1C22-477F-8E68-483F0FCD280D}" type="presParOf" srcId="{038337AC-562E-45EE-A7C5-FF0EE4406662}" destId="{9D524FB9-C738-498E-8A4F-F79ABC015BE0}" srcOrd="0" destOrd="0" presId="urn:microsoft.com/office/officeart/2018/2/layout/IconVerticalSolidList"/>
    <dgm:cxn modelId="{F1AD93F6-0EB9-45D7-B5EF-DF26828C4CF9}" type="presParOf" srcId="{9D524FB9-C738-498E-8A4F-F79ABC015BE0}" destId="{74216C95-FC18-46F1-925E-B0102E7499D1}" srcOrd="0" destOrd="0" presId="urn:microsoft.com/office/officeart/2018/2/layout/IconVerticalSolidList"/>
    <dgm:cxn modelId="{48C42136-C5FE-4791-8EDE-C2208C6784B4}" type="presParOf" srcId="{9D524FB9-C738-498E-8A4F-F79ABC015BE0}" destId="{BC1547A7-4E04-444B-A387-2466484CC99D}" srcOrd="1" destOrd="0" presId="urn:microsoft.com/office/officeart/2018/2/layout/IconVerticalSolidList"/>
    <dgm:cxn modelId="{524E66F1-2B1E-4E95-BB7F-1B0CF151BE26}" type="presParOf" srcId="{9D524FB9-C738-498E-8A4F-F79ABC015BE0}" destId="{2B381792-0540-46FE-80E0-B609610D47D4}" srcOrd="2" destOrd="0" presId="urn:microsoft.com/office/officeart/2018/2/layout/IconVerticalSolidList"/>
    <dgm:cxn modelId="{6716583C-CA3C-42D3-AB26-8B8E14FB67DB}" type="presParOf" srcId="{9D524FB9-C738-498E-8A4F-F79ABC015BE0}" destId="{1128FE85-B982-48CB-9641-8D732F8E93E1}" srcOrd="3" destOrd="0" presId="urn:microsoft.com/office/officeart/2018/2/layout/IconVerticalSolidList"/>
    <dgm:cxn modelId="{5D3084FF-6CD6-4B72-9E8C-CB58FA9B1D47}" type="presParOf" srcId="{038337AC-562E-45EE-A7C5-FF0EE4406662}" destId="{7A041B6F-53EA-4C92-AB0B-9410749D791F}" srcOrd="1" destOrd="0" presId="urn:microsoft.com/office/officeart/2018/2/layout/IconVerticalSolidList"/>
    <dgm:cxn modelId="{9D0A7198-0E89-4AA7-A259-AA5CC4E847E1}" type="presParOf" srcId="{038337AC-562E-45EE-A7C5-FF0EE4406662}" destId="{CC945671-AD3B-4AE2-9110-E538451653BE}" srcOrd="2" destOrd="0" presId="urn:microsoft.com/office/officeart/2018/2/layout/IconVerticalSolidList"/>
    <dgm:cxn modelId="{73EE1BE7-6403-4111-A69B-454109711DD9}" type="presParOf" srcId="{CC945671-AD3B-4AE2-9110-E538451653BE}" destId="{F0BD9396-4B58-4ED8-9EDC-51699969D526}" srcOrd="0" destOrd="0" presId="urn:microsoft.com/office/officeart/2018/2/layout/IconVerticalSolidList"/>
    <dgm:cxn modelId="{73465096-78A6-49A8-A79C-C3CC6A13F1B8}" type="presParOf" srcId="{CC945671-AD3B-4AE2-9110-E538451653BE}" destId="{009BB14A-23EA-4A29-B534-B70BEE9E59DC}" srcOrd="1" destOrd="0" presId="urn:microsoft.com/office/officeart/2018/2/layout/IconVerticalSolidList"/>
    <dgm:cxn modelId="{AF3EC132-44F5-4BB1-8207-55BDE2F2625C}" type="presParOf" srcId="{CC945671-AD3B-4AE2-9110-E538451653BE}" destId="{A059F513-D9D6-4B5F-AB25-E7CEC2380396}" srcOrd="2" destOrd="0" presId="urn:microsoft.com/office/officeart/2018/2/layout/IconVerticalSolidList"/>
    <dgm:cxn modelId="{8BE63054-93AC-40EB-B100-CE839A3BE910}" type="presParOf" srcId="{CC945671-AD3B-4AE2-9110-E538451653BE}" destId="{F1BEA245-68BF-4AFE-BC32-91BC94E31C9A}" srcOrd="3" destOrd="0" presId="urn:microsoft.com/office/officeart/2018/2/layout/IconVerticalSolidList"/>
    <dgm:cxn modelId="{86896426-7CC9-40C9-8C4E-F91DA878603C}" type="presParOf" srcId="{038337AC-562E-45EE-A7C5-FF0EE4406662}" destId="{01977190-5B40-470D-B3DA-48555E8036ED}" srcOrd="3" destOrd="0" presId="urn:microsoft.com/office/officeart/2018/2/layout/IconVerticalSolidList"/>
    <dgm:cxn modelId="{32182018-2F50-4FAC-BAC4-490EEE6E19EB}" type="presParOf" srcId="{038337AC-562E-45EE-A7C5-FF0EE4406662}" destId="{2B19E174-3844-4C01-B09F-7A486171FF5E}" srcOrd="4" destOrd="0" presId="urn:microsoft.com/office/officeart/2018/2/layout/IconVerticalSolidList"/>
    <dgm:cxn modelId="{B35F7AA0-C211-4422-92CE-7D9994FAE055}" type="presParOf" srcId="{2B19E174-3844-4C01-B09F-7A486171FF5E}" destId="{98416A05-D786-4CCA-96E4-14AD26939C15}" srcOrd="0" destOrd="0" presId="urn:microsoft.com/office/officeart/2018/2/layout/IconVerticalSolidList"/>
    <dgm:cxn modelId="{51D96CD8-9CFD-49DB-B2E5-6F10A9AFEDC3}" type="presParOf" srcId="{2B19E174-3844-4C01-B09F-7A486171FF5E}" destId="{8A0B7602-8A1C-412E-9440-F6CFAD4368AE}" srcOrd="1" destOrd="0" presId="urn:microsoft.com/office/officeart/2018/2/layout/IconVerticalSolidList"/>
    <dgm:cxn modelId="{E4FCA51F-EB5D-4E10-BAB0-6D7220C33548}" type="presParOf" srcId="{2B19E174-3844-4C01-B09F-7A486171FF5E}" destId="{7490A084-D20F-4B15-8C08-7B7422560625}" srcOrd="2" destOrd="0" presId="urn:microsoft.com/office/officeart/2018/2/layout/IconVerticalSolidList"/>
    <dgm:cxn modelId="{B3D30078-4A12-4FE6-BB48-6B1BB7CD5772}" type="presParOf" srcId="{2B19E174-3844-4C01-B09F-7A486171FF5E}" destId="{7F48C424-170D-4A94-B86E-DA6E38B4E4AA}" srcOrd="3" destOrd="0" presId="urn:microsoft.com/office/officeart/2018/2/layout/IconVerticalSolidList"/>
    <dgm:cxn modelId="{B681446A-1508-4978-9390-704418CF0AA7}" type="presParOf" srcId="{038337AC-562E-45EE-A7C5-FF0EE4406662}" destId="{3F425260-F463-42DF-BFE4-20FE00E4364C}" srcOrd="5" destOrd="0" presId="urn:microsoft.com/office/officeart/2018/2/layout/IconVerticalSolidList"/>
    <dgm:cxn modelId="{635BC0E7-E406-47C7-A2B8-06498EE6F67C}" type="presParOf" srcId="{038337AC-562E-45EE-A7C5-FF0EE4406662}" destId="{77AAEE56-BAEC-4EB3-B9A2-4FB0648F4D6B}" srcOrd="6" destOrd="0" presId="urn:microsoft.com/office/officeart/2018/2/layout/IconVerticalSolidList"/>
    <dgm:cxn modelId="{029CD44E-518D-4885-9B51-CD3EC0AA3384}" type="presParOf" srcId="{77AAEE56-BAEC-4EB3-B9A2-4FB0648F4D6B}" destId="{5A7A7D48-5CA5-4C84-8232-5640F83722B5}" srcOrd="0" destOrd="0" presId="urn:microsoft.com/office/officeart/2018/2/layout/IconVerticalSolidList"/>
    <dgm:cxn modelId="{A6F5A5F0-0D21-4897-ADCC-132357D81258}" type="presParOf" srcId="{77AAEE56-BAEC-4EB3-B9A2-4FB0648F4D6B}" destId="{E21AA655-124A-4CEA-875F-E5C82550E280}" srcOrd="1" destOrd="0" presId="urn:microsoft.com/office/officeart/2018/2/layout/IconVerticalSolidList"/>
    <dgm:cxn modelId="{5BBC0A30-4366-4005-8AA2-F58319999B14}" type="presParOf" srcId="{77AAEE56-BAEC-4EB3-B9A2-4FB0648F4D6B}" destId="{6DA09330-3CD2-4F04-8CE0-2D474DDF11AB}" srcOrd="2" destOrd="0" presId="urn:microsoft.com/office/officeart/2018/2/layout/IconVerticalSolidList"/>
    <dgm:cxn modelId="{5A7A1232-71D7-40D1-A44B-E28C39A7A945}" type="presParOf" srcId="{77AAEE56-BAEC-4EB3-B9A2-4FB0648F4D6B}" destId="{24E6A47A-A809-4FD9-9201-166D52286D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933A6D-4D41-4593-9485-76E224A4364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ADBBF9-A952-46D0-AB9A-324DC17E214C}">
      <dgm:prSet/>
      <dgm:spPr/>
      <dgm:t>
        <a:bodyPr/>
        <a:lstStyle/>
        <a:p>
          <a:r>
            <a:rPr lang="en-US"/>
            <a:t>Revisar la causa de las fallas: analizar logs y respuestas de error.</a:t>
          </a:r>
        </a:p>
      </dgm:t>
    </dgm:pt>
    <dgm:pt modelId="{7F3AEAA0-EC8E-481C-AD8E-4183CC80C4D2}" type="parTrans" cxnId="{F790DB07-B718-4A94-AEDE-2B41E3188E51}">
      <dgm:prSet/>
      <dgm:spPr/>
      <dgm:t>
        <a:bodyPr/>
        <a:lstStyle/>
        <a:p>
          <a:endParaRPr lang="en-US"/>
        </a:p>
      </dgm:t>
    </dgm:pt>
    <dgm:pt modelId="{AD658F03-545C-4B61-B2D1-3472426E9AC5}" type="sibTrans" cxnId="{F790DB07-B718-4A94-AEDE-2B41E3188E51}">
      <dgm:prSet/>
      <dgm:spPr/>
      <dgm:t>
        <a:bodyPr/>
        <a:lstStyle/>
        <a:p>
          <a:endParaRPr lang="en-US"/>
        </a:p>
      </dgm:t>
    </dgm:pt>
    <dgm:pt modelId="{B1D9420F-3D86-42F9-A45F-4FD94597259F}">
      <dgm:prSet/>
      <dgm:spPr/>
      <dgm:t>
        <a:bodyPr/>
        <a:lstStyle/>
        <a:p>
          <a:r>
            <a:rPr lang="en-US"/>
            <a:t>Optimizar la infraestructura: mejorar capacidad del servidor o balanceo de carga.</a:t>
          </a:r>
        </a:p>
      </dgm:t>
    </dgm:pt>
    <dgm:pt modelId="{0F0735DA-7FB9-4AFD-B995-70F085992B90}" type="parTrans" cxnId="{A1C275B4-F13D-4759-B8EE-84699A200D34}">
      <dgm:prSet/>
      <dgm:spPr/>
      <dgm:t>
        <a:bodyPr/>
        <a:lstStyle/>
        <a:p>
          <a:endParaRPr lang="en-US"/>
        </a:p>
      </dgm:t>
    </dgm:pt>
    <dgm:pt modelId="{A6534D9F-D244-4F06-BA22-55B161EE895A}" type="sibTrans" cxnId="{A1C275B4-F13D-4759-B8EE-84699A200D34}">
      <dgm:prSet/>
      <dgm:spPr/>
      <dgm:t>
        <a:bodyPr/>
        <a:lstStyle/>
        <a:p>
          <a:endParaRPr lang="en-US"/>
        </a:p>
      </dgm:t>
    </dgm:pt>
    <dgm:pt modelId="{BC3387D5-3961-4650-AF24-312B4042B322}">
      <dgm:prSet/>
      <dgm:spPr/>
      <dgm:t>
        <a:bodyPr/>
        <a:lstStyle/>
        <a:p>
          <a:r>
            <a:rPr lang="en-US"/>
            <a:t>Monitorear en producción: implementar monitoreo continuo.</a:t>
          </a:r>
        </a:p>
      </dgm:t>
    </dgm:pt>
    <dgm:pt modelId="{4E7CDE93-54D6-4D8B-80F6-33ABAC380865}" type="parTrans" cxnId="{8FB876EE-B934-4EE8-A6C9-7CF5DA39951F}">
      <dgm:prSet/>
      <dgm:spPr/>
      <dgm:t>
        <a:bodyPr/>
        <a:lstStyle/>
        <a:p>
          <a:endParaRPr lang="en-US"/>
        </a:p>
      </dgm:t>
    </dgm:pt>
    <dgm:pt modelId="{0916EB86-951F-43A2-99EC-67F0B0B2343F}" type="sibTrans" cxnId="{8FB876EE-B934-4EE8-A6C9-7CF5DA39951F}">
      <dgm:prSet/>
      <dgm:spPr/>
      <dgm:t>
        <a:bodyPr/>
        <a:lstStyle/>
        <a:p>
          <a:endParaRPr lang="en-US"/>
        </a:p>
      </dgm:t>
    </dgm:pt>
    <dgm:pt modelId="{33F5C86B-EA41-42AA-A68D-431FFA6CE77F}">
      <dgm:prSet/>
      <dgm:spPr/>
      <dgm:t>
        <a:bodyPr/>
        <a:lstStyle/>
        <a:p>
          <a:r>
            <a:rPr lang="en-US"/>
            <a:t>Repetir pruebas tras ajustes: validar mejoras con nuevas pruebas.</a:t>
          </a:r>
        </a:p>
      </dgm:t>
    </dgm:pt>
    <dgm:pt modelId="{C8F16010-C8F2-455E-8FB7-5F3B04D571F0}" type="parTrans" cxnId="{BB8F2ECA-8F14-4F22-B6C4-5A8BF310F74F}">
      <dgm:prSet/>
      <dgm:spPr/>
      <dgm:t>
        <a:bodyPr/>
        <a:lstStyle/>
        <a:p>
          <a:endParaRPr lang="en-US"/>
        </a:p>
      </dgm:t>
    </dgm:pt>
    <dgm:pt modelId="{89BD3260-D166-4001-A01E-922A5A8AAB10}" type="sibTrans" cxnId="{BB8F2ECA-8F14-4F22-B6C4-5A8BF310F74F}">
      <dgm:prSet/>
      <dgm:spPr/>
      <dgm:t>
        <a:bodyPr/>
        <a:lstStyle/>
        <a:p>
          <a:endParaRPr lang="en-US"/>
        </a:p>
      </dgm:t>
    </dgm:pt>
    <dgm:pt modelId="{41116270-1681-4ADB-BE8C-214E47F387B6}" type="pres">
      <dgm:prSet presAssocID="{E4933A6D-4D41-4593-9485-76E224A43649}" presName="root" presStyleCnt="0">
        <dgm:presLayoutVars>
          <dgm:dir/>
          <dgm:resizeHandles val="exact"/>
        </dgm:presLayoutVars>
      </dgm:prSet>
      <dgm:spPr/>
    </dgm:pt>
    <dgm:pt modelId="{99F33215-894E-4C25-8B78-2C8D178D8BC0}" type="pres">
      <dgm:prSet presAssocID="{E4933A6D-4D41-4593-9485-76E224A43649}" presName="container" presStyleCnt="0">
        <dgm:presLayoutVars>
          <dgm:dir/>
          <dgm:resizeHandles val="exact"/>
        </dgm:presLayoutVars>
      </dgm:prSet>
      <dgm:spPr/>
    </dgm:pt>
    <dgm:pt modelId="{469A9812-94E1-4DE8-8103-5DBF3B3C1A76}" type="pres">
      <dgm:prSet presAssocID="{7BADBBF9-A952-46D0-AB9A-324DC17E214C}" presName="compNode" presStyleCnt="0"/>
      <dgm:spPr/>
    </dgm:pt>
    <dgm:pt modelId="{015EA268-5E67-4880-9A5D-3C7FF1DAF48C}" type="pres">
      <dgm:prSet presAssocID="{7BADBBF9-A952-46D0-AB9A-324DC17E214C}" presName="iconBgRect" presStyleLbl="bgShp" presStyleIdx="0" presStyleCnt="4"/>
      <dgm:spPr/>
    </dgm:pt>
    <dgm:pt modelId="{4B7A49B7-74CF-4B38-84DF-589EAE353396}" type="pres">
      <dgm:prSet presAssocID="{7BADBBF9-A952-46D0-AB9A-324DC17E21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F0B24FC-DC2E-4B5F-A73C-30A880D51C6D}" type="pres">
      <dgm:prSet presAssocID="{7BADBBF9-A952-46D0-AB9A-324DC17E214C}" presName="spaceRect" presStyleCnt="0"/>
      <dgm:spPr/>
    </dgm:pt>
    <dgm:pt modelId="{EBA4989D-0CFF-4091-A906-69AEB2E4B89C}" type="pres">
      <dgm:prSet presAssocID="{7BADBBF9-A952-46D0-AB9A-324DC17E214C}" presName="textRect" presStyleLbl="revTx" presStyleIdx="0" presStyleCnt="4">
        <dgm:presLayoutVars>
          <dgm:chMax val="1"/>
          <dgm:chPref val="1"/>
        </dgm:presLayoutVars>
      </dgm:prSet>
      <dgm:spPr/>
    </dgm:pt>
    <dgm:pt modelId="{6DDE653A-B873-4B32-8BBB-7242FC56B629}" type="pres">
      <dgm:prSet presAssocID="{AD658F03-545C-4B61-B2D1-3472426E9AC5}" presName="sibTrans" presStyleLbl="sibTrans2D1" presStyleIdx="0" presStyleCnt="0"/>
      <dgm:spPr/>
    </dgm:pt>
    <dgm:pt modelId="{004A1E83-4483-4D4E-A464-3ACE3757791D}" type="pres">
      <dgm:prSet presAssocID="{B1D9420F-3D86-42F9-A45F-4FD94597259F}" presName="compNode" presStyleCnt="0"/>
      <dgm:spPr/>
    </dgm:pt>
    <dgm:pt modelId="{15B549F7-3352-482A-A98B-5C77E1192DE4}" type="pres">
      <dgm:prSet presAssocID="{B1D9420F-3D86-42F9-A45F-4FD94597259F}" presName="iconBgRect" presStyleLbl="bgShp" presStyleIdx="1" presStyleCnt="4"/>
      <dgm:spPr/>
    </dgm:pt>
    <dgm:pt modelId="{4868DC47-0DF9-4B28-B1BE-6987E640FBDA}" type="pres">
      <dgm:prSet presAssocID="{B1D9420F-3D86-42F9-A45F-4FD9459725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BD75BF7F-EC3F-4E13-BA86-5D35C6579ECB}" type="pres">
      <dgm:prSet presAssocID="{B1D9420F-3D86-42F9-A45F-4FD94597259F}" presName="spaceRect" presStyleCnt="0"/>
      <dgm:spPr/>
    </dgm:pt>
    <dgm:pt modelId="{98E0CF8F-7514-43C5-9DE8-BBF2B51057E4}" type="pres">
      <dgm:prSet presAssocID="{B1D9420F-3D86-42F9-A45F-4FD94597259F}" presName="textRect" presStyleLbl="revTx" presStyleIdx="1" presStyleCnt="4">
        <dgm:presLayoutVars>
          <dgm:chMax val="1"/>
          <dgm:chPref val="1"/>
        </dgm:presLayoutVars>
      </dgm:prSet>
      <dgm:spPr/>
    </dgm:pt>
    <dgm:pt modelId="{51B4DC27-2260-4232-BDF2-05FB47CD1A4A}" type="pres">
      <dgm:prSet presAssocID="{A6534D9F-D244-4F06-BA22-55B161EE895A}" presName="sibTrans" presStyleLbl="sibTrans2D1" presStyleIdx="0" presStyleCnt="0"/>
      <dgm:spPr/>
    </dgm:pt>
    <dgm:pt modelId="{CD1317F1-72FD-4510-9329-68D6B264CAEB}" type="pres">
      <dgm:prSet presAssocID="{BC3387D5-3961-4650-AF24-312B4042B322}" presName="compNode" presStyleCnt="0"/>
      <dgm:spPr/>
    </dgm:pt>
    <dgm:pt modelId="{7E2DA95A-9F06-4137-A6D2-637AEB2C3CC0}" type="pres">
      <dgm:prSet presAssocID="{BC3387D5-3961-4650-AF24-312B4042B322}" presName="iconBgRect" presStyleLbl="bgShp" presStyleIdx="2" presStyleCnt="4"/>
      <dgm:spPr/>
    </dgm:pt>
    <dgm:pt modelId="{AD27413B-19D7-4EB0-AC58-A6E8AA0D20D4}" type="pres">
      <dgm:prSet presAssocID="{BC3387D5-3961-4650-AF24-312B4042B3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7DAEE660-7C14-43B5-ABE4-AFC42A4AD890}" type="pres">
      <dgm:prSet presAssocID="{BC3387D5-3961-4650-AF24-312B4042B322}" presName="spaceRect" presStyleCnt="0"/>
      <dgm:spPr/>
    </dgm:pt>
    <dgm:pt modelId="{B0ABC221-F61E-4114-BA84-AC8847D7CFEE}" type="pres">
      <dgm:prSet presAssocID="{BC3387D5-3961-4650-AF24-312B4042B322}" presName="textRect" presStyleLbl="revTx" presStyleIdx="2" presStyleCnt="4">
        <dgm:presLayoutVars>
          <dgm:chMax val="1"/>
          <dgm:chPref val="1"/>
        </dgm:presLayoutVars>
      </dgm:prSet>
      <dgm:spPr/>
    </dgm:pt>
    <dgm:pt modelId="{2F9AD27E-1467-44F1-9E5C-D1D71A99FA53}" type="pres">
      <dgm:prSet presAssocID="{0916EB86-951F-43A2-99EC-67F0B0B2343F}" presName="sibTrans" presStyleLbl="sibTrans2D1" presStyleIdx="0" presStyleCnt="0"/>
      <dgm:spPr/>
    </dgm:pt>
    <dgm:pt modelId="{09EA786E-6709-4D1D-AC51-B621FAC133D6}" type="pres">
      <dgm:prSet presAssocID="{33F5C86B-EA41-42AA-A68D-431FFA6CE77F}" presName="compNode" presStyleCnt="0"/>
      <dgm:spPr/>
    </dgm:pt>
    <dgm:pt modelId="{F45B9925-257F-4A37-B192-2B29407EDD47}" type="pres">
      <dgm:prSet presAssocID="{33F5C86B-EA41-42AA-A68D-431FFA6CE77F}" presName="iconBgRect" presStyleLbl="bgShp" presStyleIdx="3" presStyleCnt="4"/>
      <dgm:spPr/>
    </dgm:pt>
    <dgm:pt modelId="{527D6E3A-D165-41CD-9BD9-9394862DE79B}" type="pres">
      <dgm:prSet presAssocID="{33F5C86B-EA41-42AA-A68D-431FFA6CE7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tir"/>
        </a:ext>
      </dgm:extLst>
    </dgm:pt>
    <dgm:pt modelId="{12611753-6BEA-4937-84B8-3DD710D345E7}" type="pres">
      <dgm:prSet presAssocID="{33F5C86B-EA41-42AA-A68D-431FFA6CE77F}" presName="spaceRect" presStyleCnt="0"/>
      <dgm:spPr/>
    </dgm:pt>
    <dgm:pt modelId="{D96AAC5E-EBE4-46FB-B717-BA46A45F8053}" type="pres">
      <dgm:prSet presAssocID="{33F5C86B-EA41-42AA-A68D-431FFA6CE77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790DB07-B718-4A94-AEDE-2B41E3188E51}" srcId="{E4933A6D-4D41-4593-9485-76E224A43649}" destId="{7BADBBF9-A952-46D0-AB9A-324DC17E214C}" srcOrd="0" destOrd="0" parTransId="{7F3AEAA0-EC8E-481C-AD8E-4183CC80C4D2}" sibTransId="{AD658F03-545C-4B61-B2D1-3472426E9AC5}"/>
    <dgm:cxn modelId="{6DE84830-7011-4C41-9E78-48133301759B}" type="presOf" srcId="{33F5C86B-EA41-42AA-A68D-431FFA6CE77F}" destId="{D96AAC5E-EBE4-46FB-B717-BA46A45F8053}" srcOrd="0" destOrd="0" presId="urn:microsoft.com/office/officeart/2018/2/layout/IconCircleList"/>
    <dgm:cxn modelId="{CBFD8F39-5399-46FA-BED2-7D458DDEBB2B}" type="presOf" srcId="{0916EB86-951F-43A2-99EC-67F0B0B2343F}" destId="{2F9AD27E-1467-44F1-9E5C-D1D71A99FA53}" srcOrd="0" destOrd="0" presId="urn:microsoft.com/office/officeart/2018/2/layout/IconCircleList"/>
    <dgm:cxn modelId="{FEEE6E64-89E6-4094-BBE3-A1D0B9FDB2B4}" type="presOf" srcId="{A6534D9F-D244-4F06-BA22-55B161EE895A}" destId="{51B4DC27-2260-4232-BDF2-05FB47CD1A4A}" srcOrd="0" destOrd="0" presId="urn:microsoft.com/office/officeart/2018/2/layout/IconCircleList"/>
    <dgm:cxn modelId="{A1D94C6D-0AFE-4335-8E41-CBC8C31138AA}" type="presOf" srcId="{E4933A6D-4D41-4593-9485-76E224A43649}" destId="{41116270-1681-4ADB-BE8C-214E47F387B6}" srcOrd="0" destOrd="0" presId="urn:microsoft.com/office/officeart/2018/2/layout/IconCircleList"/>
    <dgm:cxn modelId="{47F08894-D61C-49AE-B0D7-6E786530534A}" type="presOf" srcId="{AD658F03-545C-4B61-B2D1-3472426E9AC5}" destId="{6DDE653A-B873-4B32-8BBB-7242FC56B629}" srcOrd="0" destOrd="0" presId="urn:microsoft.com/office/officeart/2018/2/layout/IconCircleList"/>
    <dgm:cxn modelId="{B51459A2-CBE9-459B-9C39-A5F10C114FB6}" type="presOf" srcId="{B1D9420F-3D86-42F9-A45F-4FD94597259F}" destId="{98E0CF8F-7514-43C5-9DE8-BBF2B51057E4}" srcOrd="0" destOrd="0" presId="urn:microsoft.com/office/officeart/2018/2/layout/IconCircleList"/>
    <dgm:cxn modelId="{257A1BA3-CE1E-4735-8965-0E28094758B4}" type="presOf" srcId="{BC3387D5-3961-4650-AF24-312B4042B322}" destId="{B0ABC221-F61E-4114-BA84-AC8847D7CFEE}" srcOrd="0" destOrd="0" presId="urn:microsoft.com/office/officeart/2018/2/layout/IconCircleList"/>
    <dgm:cxn modelId="{A1C275B4-F13D-4759-B8EE-84699A200D34}" srcId="{E4933A6D-4D41-4593-9485-76E224A43649}" destId="{B1D9420F-3D86-42F9-A45F-4FD94597259F}" srcOrd="1" destOrd="0" parTransId="{0F0735DA-7FB9-4AFD-B995-70F085992B90}" sibTransId="{A6534D9F-D244-4F06-BA22-55B161EE895A}"/>
    <dgm:cxn modelId="{BB8F2ECA-8F14-4F22-B6C4-5A8BF310F74F}" srcId="{E4933A6D-4D41-4593-9485-76E224A43649}" destId="{33F5C86B-EA41-42AA-A68D-431FFA6CE77F}" srcOrd="3" destOrd="0" parTransId="{C8F16010-C8F2-455E-8FB7-5F3B04D571F0}" sibTransId="{89BD3260-D166-4001-A01E-922A5A8AAB10}"/>
    <dgm:cxn modelId="{0A284DD0-4FD9-40AA-9010-CAF9C940CA60}" type="presOf" srcId="{7BADBBF9-A952-46D0-AB9A-324DC17E214C}" destId="{EBA4989D-0CFF-4091-A906-69AEB2E4B89C}" srcOrd="0" destOrd="0" presId="urn:microsoft.com/office/officeart/2018/2/layout/IconCircleList"/>
    <dgm:cxn modelId="{8FB876EE-B934-4EE8-A6C9-7CF5DA39951F}" srcId="{E4933A6D-4D41-4593-9485-76E224A43649}" destId="{BC3387D5-3961-4650-AF24-312B4042B322}" srcOrd="2" destOrd="0" parTransId="{4E7CDE93-54D6-4D8B-80F6-33ABAC380865}" sibTransId="{0916EB86-951F-43A2-99EC-67F0B0B2343F}"/>
    <dgm:cxn modelId="{54BE8188-4E97-4964-A86D-D8E845FEBFF6}" type="presParOf" srcId="{41116270-1681-4ADB-BE8C-214E47F387B6}" destId="{99F33215-894E-4C25-8B78-2C8D178D8BC0}" srcOrd="0" destOrd="0" presId="urn:microsoft.com/office/officeart/2018/2/layout/IconCircleList"/>
    <dgm:cxn modelId="{75557EEC-BF04-4F82-835B-578268F3B6BA}" type="presParOf" srcId="{99F33215-894E-4C25-8B78-2C8D178D8BC0}" destId="{469A9812-94E1-4DE8-8103-5DBF3B3C1A76}" srcOrd="0" destOrd="0" presId="urn:microsoft.com/office/officeart/2018/2/layout/IconCircleList"/>
    <dgm:cxn modelId="{A7B88F33-821C-40AF-824E-353584DC2E18}" type="presParOf" srcId="{469A9812-94E1-4DE8-8103-5DBF3B3C1A76}" destId="{015EA268-5E67-4880-9A5D-3C7FF1DAF48C}" srcOrd="0" destOrd="0" presId="urn:microsoft.com/office/officeart/2018/2/layout/IconCircleList"/>
    <dgm:cxn modelId="{8CAA2C4C-5788-4F17-B2A2-C1F9669EC251}" type="presParOf" srcId="{469A9812-94E1-4DE8-8103-5DBF3B3C1A76}" destId="{4B7A49B7-74CF-4B38-84DF-589EAE353396}" srcOrd="1" destOrd="0" presId="urn:microsoft.com/office/officeart/2018/2/layout/IconCircleList"/>
    <dgm:cxn modelId="{260F6146-3E81-4B1B-9B97-8A42B04A21F4}" type="presParOf" srcId="{469A9812-94E1-4DE8-8103-5DBF3B3C1A76}" destId="{FF0B24FC-DC2E-4B5F-A73C-30A880D51C6D}" srcOrd="2" destOrd="0" presId="urn:microsoft.com/office/officeart/2018/2/layout/IconCircleList"/>
    <dgm:cxn modelId="{1F91BED6-D41B-46DE-8E3B-79D0B2C9AB81}" type="presParOf" srcId="{469A9812-94E1-4DE8-8103-5DBF3B3C1A76}" destId="{EBA4989D-0CFF-4091-A906-69AEB2E4B89C}" srcOrd="3" destOrd="0" presId="urn:microsoft.com/office/officeart/2018/2/layout/IconCircleList"/>
    <dgm:cxn modelId="{2026815D-354E-4808-9ABE-EB3A71FDB854}" type="presParOf" srcId="{99F33215-894E-4C25-8B78-2C8D178D8BC0}" destId="{6DDE653A-B873-4B32-8BBB-7242FC56B629}" srcOrd="1" destOrd="0" presId="urn:microsoft.com/office/officeart/2018/2/layout/IconCircleList"/>
    <dgm:cxn modelId="{7BFA3943-DD03-4CBF-86AA-9C1FC74F4B13}" type="presParOf" srcId="{99F33215-894E-4C25-8B78-2C8D178D8BC0}" destId="{004A1E83-4483-4D4E-A464-3ACE3757791D}" srcOrd="2" destOrd="0" presId="urn:microsoft.com/office/officeart/2018/2/layout/IconCircleList"/>
    <dgm:cxn modelId="{C81FD196-BC0F-4D38-A553-0DC468957710}" type="presParOf" srcId="{004A1E83-4483-4D4E-A464-3ACE3757791D}" destId="{15B549F7-3352-482A-A98B-5C77E1192DE4}" srcOrd="0" destOrd="0" presId="urn:microsoft.com/office/officeart/2018/2/layout/IconCircleList"/>
    <dgm:cxn modelId="{358F678C-773C-4276-966A-F88C358DCB59}" type="presParOf" srcId="{004A1E83-4483-4D4E-A464-3ACE3757791D}" destId="{4868DC47-0DF9-4B28-B1BE-6987E640FBDA}" srcOrd="1" destOrd="0" presId="urn:microsoft.com/office/officeart/2018/2/layout/IconCircleList"/>
    <dgm:cxn modelId="{972CF5A5-CC4B-4002-8BDD-048AC49DC08E}" type="presParOf" srcId="{004A1E83-4483-4D4E-A464-3ACE3757791D}" destId="{BD75BF7F-EC3F-4E13-BA86-5D35C6579ECB}" srcOrd="2" destOrd="0" presId="urn:microsoft.com/office/officeart/2018/2/layout/IconCircleList"/>
    <dgm:cxn modelId="{421AF517-1235-4A85-84A5-DADBD57A0DD0}" type="presParOf" srcId="{004A1E83-4483-4D4E-A464-3ACE3757791D}" destId="{98E0CF8F-7514-43C5-9DE8-BBF2B51057E4}" srcOrd="3" destOrd="0" presId="urn:microsoft.com/office/officeart/2018/2/layout/IconCircleList"/>
    <dgm:cxn modelId="{47A7068F-6E35-4837-A2D0-58F93BF8189B}" type="presParOf" srcId="{99F33215-894E-4C25-8B78-2C8D178D8BC0}" destId="{51B4DC27-2260-4232-BDF2-05FB47CD1A4A}" srcOrd="3" destOrd="0" presId="urn:microsoft.com/office/officeart/2018/2/layout/IconCircleList"/>
    <dgm:cxn modelId="{EECFE97F-FED9-4EFC-9110-DDA1DABC7131}" type="presParOf" srcId="{99F33215-894E-4C25-8B78-2C8D178D8BC0}" destId="{CD1317F1-72FD-4510-9329-68D6B264CAEB}" srcOrd="4" destOrd="0" presId="urn:microsoft.com/office/officeart/2018/2/layout/IconCircleList"/>
    <dgm:cxn modelId="{087C68BB-F4A9-4636-B980-3A93C54D9560}" type="presParOf" srcId="{CD1317F1-72FD-4510-9329-68D6B264CAEB}" destId="{7E2DA95A-9F06-4137-A6D2-637AEB2C3CC0}" srcOrd="0" destOrd="0" presId="urn:microsoft.com/office/officeart/2018/2/layout/IconCircleList"/>
    <dgm:cxn modelId="{518FE5F5-BFC2-4686-BCF4-9F6E64D67A19}" type="presParOf" srcId="{CD1317F1-72FD-4510-9329-68D6B264CAEB}" destId="{AD27413B-19D7-4EB0-AC58-A6E8AA0D20D4}" srcOrd="1" destOrd="0" presId="urn:microsoft.com/office/officeart/2018/2/layout/IconCircleList"/>
    <dgm:cxn modelId="{4695DFA0-99E8-4D84-A21E-657AACA2BD3B}" type="presParOf" srcId="{CD1317F1-72FD-4510-9329-68D6B264CAEB}" destId="{7DAEE660-7C14-43B5-ABE4-AFC42A4AD890}" srcOrd="2" destOrd="0" presId="urn:microsoft.com/office/officeart/2018/2/layout/IconCircleList"/>
    <dgm:cxn modelId="{A0DF1E2A-3734-4CDF-8546-A52B9023A020}" type="presParOf" srcId="{CD1317F1-72FD-4510-9329-68D6B264CAEB}" destId="{B0ABC221-F61E-4114-BA84-AC8847D7CFEE}" srcOrd="3" destOrd="0" presId="urn:microsoft.com/office/officeart/2018/2/layout/IconCircleList"/>
    <dgm:cxn modelId="{73742662-5822-4487-8809-B12EAC6558C5}" type="presParOf" srcId="{99F33215-894E-4C25-8B78-2C8D178D8BC0}" destId="{2F9AD27E-1467-44F1-9E5C-D1D71A99FA53}" srcOrd="5" destOrd="0" presId="urn:microsoft.com/office/officeart/2018/2/layout/IconCircleList"/>
    <dgm:cxn modelId="{000E28C0-72AA-42B6-B53A-67A26D2007D3}" type="presParOf" srcId="{99F33215-894E-4C25-8B78-2C8D178D8BC0}" destId="{09EA786E-6709-4D1D-AC51-B621FAC133D6}" srcOrd="6" destOrd="0" presId="urn:microsoft.com/office/officeart/2018/2/layout/IconCircleList"/>
    <dgm:cxn modelId="{36499650-064B-49FF-BB59-53B7F30C5593}" type="presParOf" srcId="{09EA786E-6709-4D1D-AC51-B621FAC133D6}" destId="{F45B9925-257F-4A37-B192-2B29407EDD47}" srcOrd="0" destOrd="0" presId="urn:microsoft.com/office/officeart/2018/2/layout/IconCircleList"/>
    <dgm:cxn modelId="{9B7FB245-21F7-475F-875C-6DD4A16A30B4}" type="presParOf" srcId="{09EA786E-6709-4D1D-AC51-B621FAC133D6}" destId="{527D6E3A-D165-41CD-9BD9-9394862DE79B}" srcOrd="1" destOrd="0" presId="urn:microsoft.com/office/officeart/2018/2/layout/IconCircleList"/>
    <dgm:cxn modelId="{395425AA-0222-4633-90C9-7B288AA1BA6C}" type="presParOf" srcId="{09EA786E-6709-4D1D-AC51-B621FAC133D6}" destId="{12611753-6BEA-4937-84B8-3DD710D345E7}" srcOrd="2" destOrd="0" presId="urn:microsoft.com/office/officeart/2018/2/layout/IconCircleList"/>
    <dgm:cxn modelId="{C552C14D-5B81-4EBE-8E9C-3EB170CE878E}" type="presParOf" srcId="{09EA786E-6709-4D1D-AC51-B621FAC133D6}" destId="{D96AAC5E-EBE4-46FB-B717-BA46A45F805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216C95-FC18-46F1-925E-B0102E7499D1}">
      <dsp:nvSpPr>
        <dsp:cNvPr id="0" name=""/>
        <dsp:cNvSpPr/>
      </dsp:nvSpPr>
      <dsp:spPr>
        <a:xfrm>
          <a:off x="0" y="1911"/>
          <a:ext cx="4534600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547A7-4E04-444B-A387-2466484CC99D}">
      <dsp:nvSpPr>
        <dsp:cNvPr id="0" name=""/>
        <dsp:cNvSpPr/>
      </dsp:nvSpPr>
      <dsp:spPr>
        <a:xfrm>
          <a:off x="293077" y="219903"/>
          <a:ext cx="532868" cy="5328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8FE85-B982-48CB-9641-8D732F8E93E1}">
      <dsp:nvSpPr>
        <dsp:cNvPr id="0" name=""/>
        <dsp:cNvSpPr/>
      </dsp:nvSpPr>
      <dsp:spPr>
        <a:xfrm>
          <a:off x="1119023" y="1911"/>
          <a:ext cx="3415576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El sistema procesó el volumen esperado de solicitudes en ambos escenarios.</a:t>
          </a:r>
        </a:p>
      </dsp:txBody>
      <dsp:txXfrm>
        <a:off x="1119023" y="1911"/>
        <a:ext cx="3415576" cy="968851"/>
      </dsp:txXfrm>
    </dsp:sp>
    <dsp:sp modelId="{F0BD9396-4B58-4ED8-9EDC-51699969D526}">
      <dsp:nvSpPr>
        <dsp:cNvPr id="0" name=""/>
        <dsp:cNvSpPr/>
      </dsp:nvSpPr>
      <dsp:spPr>
        <a:xfrm>
          <a:off x="0" y="1212975"/>
          <a:ext cx="4534600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BB14A-23EA-4A29-B534-B70BEE9E59DC}">
      <dsp:nvSpPr>
        <dsp:cNvPr id="0" name=""/>
        <dsp:cNvSpPr/>
      </dsp:nvSpPr>
      <dsp:spPr>
        <a:xfrm>
          <a:off x="293077" y="1430967"/>
          <a:ext cx="532868" cy="5328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EA245-68BF-4AFE-BC32-91BC94E31C9A}">
      <dsp:nvSpPr>
        <dsp:cNvPr id="0" name=""/>
        <dsp:cNvSpPr/>
      </dsp:nvSpPr>
      <dsp:spPr>
        <a:xfrm>
          <a:off x="1119023" y="1212975"/>
          <a:ext cx="3415576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La </a:t>
          </a:r>
          <a:r>
            <a:rPr lang="en-US" sz="1700" kern="1200" dirty="0" err="1"/>
            <a:t>tasa</a:t>
          </a:r>
          <a:r>
            <a:rPr lang="en-US" sz="1700" kern="1200" dirty="0"/>
            <a:t> % de </a:t>
          </a:r>
          <a:r>
            <a:rPr lang="en-US" sz="1700" kern="1200" dirty="0" err="1"/>
            <a:t>fallas</a:t>
          </a:r>
          <a:r>
            <a:rPr lang="en-US" sz="1700" kern="1200" dirty="0"/>
            <a:t> es </a:t>
          </a:r>
          <a:r>
            <a:rPr lang="en-US" sz="1700" kern="1200" dirty="0" err="1"/>
            <a:t>significativa</a:t>
          </a:r>
          <a:r>
            <a:rPr lang="en-US" sz="1700" kern="1200" dirty="0"/>
            <a:t> </a:t>
          </a:r>
          <a:r>
            <a:rPr lang="en-US" sz="1700" kern="1200" dirty="0" err="1"/>
            <a:t>en</a:t>
          </a:r>
          <a:r>
            <a:rPr lang="en-US" sz="1700" kern="1200" dirty="0"/>
            <a:t> ambos </a:t>
          </a:r>
          <a:r>
            <a:rPr lang="en-US" sz="1700" kern="1200" dirty="0" err="1"/>
            <a:t>escenarios</a:t>
          </a:r>
          <a:r>
            <a:rPr lang="en-US" sz="1700" kern="1200" dirty="0"/>
            <a:t>.</a:t>
          </a:r>
        </a:p>
      </dsp:txBody>
      <dsp:txXfrm>
        <a:off x="1119023" y="1212975"/>
        <a:ext cx="3415576" cy="968851"/>
      </dsp:txXfrm>
    </dsp:sp>
    <dsp:sp modelId="{98416A05-D786-4CCA-96E4-14AD26939C15}">
      <dsp:nvSpPr>
        <dsp:cNvPr id="0" name=""/>
        <dsp:cNvSpPr/>
      </dsp:nvSpPr>
      <dsp:spPr>
        <a:xfrm>
          <a:off x="0" y="2424039"/>
          <a:ext cx="4534600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B7602-8A1C-412E-9440-F6CFAD4368AE}">
      <dsp:nvSpPr>
        <dsp:cNvPr id="0" name=""/>
        <dsp:cNvSpPr/>
      </dsp:nvSpPr>
      <dsp:spPr>
        <a:xfrm>
          <a:off x="293077" y="2642030"/>
          <a:ext cx="532868" cy="5328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8C424-170D-4A94-B86E-DA6E38B4E4AA}">
      <dsp:nvSpPr>
        <dsp:cNvPr id="0" name=""/>
        <dsp:cNvSpPr/>
      </dsp:nvSpPr>
      <dsp:spPr>
        <a:xfrm>
          <a:off x="1119023" y="2424039"/>
          <a:ext cx="3415576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El tiempo de respuesta promedio es aceptable, pero existen picos elevados.</a:t>
          </a:r>
        </a:p>
      </dsp:txBody>
      <dsp:txXfrm>
        <a:off x="1119023" y="2424039"/>
        <a:ext cx="3415576" cy="968851"/>
      </dsp:txXfrm>
    </dsp:sp>
    <dsp:sp modelId="{5A7A7D48-5CA5-4C84-8232-5640F83722B5}">
      <dsp:nvSpPr>
        <dsp:cNvPr id="0" name=""/>
        <dsp:cNvSpPr/>
      </dsp:nvSpPr>
      <dsp:spPr>
        <a:xfrm>
          <a:off x="0" y="3635103"/>
          <a:ext cx="4534600" cy="9688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1AA655-124A-4CEA-875F-E5C82550E280}">
      <dsp:nvSpPr>
        <dsp:cNvPr id="0" name=""/>
        <dsp:cNvSpPr/>
      </dsp:nvSpPr>
      <dsp:spPr>
        <a:xfrm>
          <a:off x="293077" y="3853094"/>
          <a:ext cx="532868" cy="5328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6A47A-A809-4FD9-9201-166D52286DBA}">
      <dsp:nvSpPr>
        <dsp:cNvPr id="0" name=""/>
        <dsp:cNvSpPr/>
      </dsp:nvSpPr>
      <dsp:spPr>
        <a:xfrm>
          <a:off x="1119023" y="3635103"/>
          <a:ext cx="3415576" cy="968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37" tIns="102537" rIns="102537" bIns="10253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 aumentar la carga, la tasa de fallas también aumenta.</a:t>
          </a:r>
        </a:p>
      </dsp:txBody>
      <dsp:txXfrm>
        <a:off x="1119023" y="3635103"/>
        <a:ext cx="3415576" cy="9688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EA268-5E67-4880-9A5D-3C7FF1DAF48C}">
      <dsp:nvSpPr>
        <dsp:cNvPr id="0" name=""/>
        <dsp:cNvSpPr/>
      </dsp:nvSpPr>
      <dsp:spPr>
        <a:xfrm>
          <a:off x="945" y="1314417"/>
          <a:ext cx="600075" cy="6000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7A49B7-74CF-4B38-84DF-589EAE353396}">
      <dsp:nvSpPr>
        <dsp:cNvPr id="0" name=""/>
        <dsp:cNvSpPr/>
      </dsp:nvSpPr>
      <dsp:spPr>
        <a:xfrm>
          <a:off x="126961" y="1440433"/>
          <a:ext cx="348043" cy="3480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4989D-0CFF-4091-A906-69AEB2E4B89C}">
      <dsp:nvSpPr>
        <dsp:cNvPr id="0" name=""/>
        <dsp:cNvSpPr/>
      </dsp:nvSpPr>
      <dsp:spPr>
        <a:xfrm>
          <a:off x="729607" y="1314417"/>
          <a:ext cx="1414462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Revisar la causa de las fallas: analizar logs y respuestas de error.</a:t>
          </a:r>
        </a:p>
      </dsp:txBody>
      <dsp:txXfrm>
        <a:off x="729607" y="1314417"/>
        <a:ext cx="1414462" cy="600075"/>
      </dsp:txXfrm>
    </dsp:sp>
    <dsp:sp modelId="{15B549F7-3352-482A-A98B-5C77E1192DE4}">
      <dsp:nvSpPr>
        <dsp:cNvPr id="0" name=""/>
        <dsp:cNvSpPr/>
      </dsp:nvSpPr>
      <dsp:spPr>
        <a:xfrm>
          <a:off x="2390529" y="1314417"/>
          <a:ext cx="600075" cy="6000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8DC47-0DF9-4B28-B1BE-6987E640FBDA}">
      <dsp:nvSpPr>
        <dsp:cNvPr id="0" name=""/>
        <dsp:cNvSpPr/>
      </dsp:nvSpPr>
      <dsp:spPr>
        <a:xfrm>
          <a:off x="2516545" y="1440433"/>
          <a:ext cx="348043" cy="3480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0CF8F-7514-43C5-9DE8-BBF2B51057E4}">
      <dsp:nvSpPr>
        <dsp:cNvPr id="0" name=""/>
        <dsp:cNvSpPr/>
      </dsp:nvSpPr>
      <dsp:spPr>
        <a:xfrm>
          <a:off x="3119192" y="1314417"/>
          <a:ext cx="1414462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Optimizar la infraestructura: mejorar capacidad del servidor o balanceo de carga.</a:t>
          </a:r>
        </a:p>
      </dsp:txBody>
      <dsp:txXfrm>
        <a:off x="3119192" y="1314417"/>
        <a:ext cx="1414462" cy="600075"/>
      </dsp:txXfrm>
    </dsp:sp>
    <dsp:sp modelId="{7E2DA95A-9F06-4137-A6D2-637AEB2C3CC0}">
      <dsp:nvSpPr>
        <dsp:cNvPr id="0" name=""/>
        <dsp:cNvSpPr/>
      </dsp:nvSpPr>
      <dsp:spPr>
        <a:xfrm>
          <a:off x="945" y="2691373"/>
          <a:ext cx="600075" cy="6000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7413B-19D7-4EB0-AC58-A6E8AA0D20D4}">
      <dsp:nvSpPr>
        <dsp:cNvPr id="0" name=""/>
        <dsp:cNvSpPr/>
      </dsp:nvSpPr>
      <dsp:spPr>
        <a:xfrm>
          <a:off x="126961" y="2817388"/>
          <a:ext cx="348043" cy="3480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BC221-F61E-4114-BA84-AC8847D7CFEE}">
      <dsp:nvSpPr>
        <dsp:cNvPr id="0" name=""/>
        <dsp:cNvSpPr/>
      </dsp:nvSpPr>
      <dsp:spPr>
        <a:xfrm>
          <a:off x="729607" y="2691373"/>
          <a:ext cx="1414462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Monitorear en producción: implementar monitoreo continuo.</a:t>
          </a:r>
        </a:p>
      </dsp:txBody>
      <dsp:txXfrm>
        <a:off x="729607" y="2691373"/>
        <a:ext cx="1414462" cy="600075"/>
      </dsp:txXfrm>
    </dsp:sp>
    <dsp:sp modelId="{F45B9925-257F-4A37-B192-2B29407EDD47}">
      <dsp:nvSpPr>
        <dsp:cNvPr id="0" name=""/>
        <dsp:cNvSpPr/>
      </dsp:nvSpPr>
      <dsp:spPr>
        <a:xfrm>
          <a:off x="2390529" y="2691373"/>
          <a:ext cx="600075" cy="6000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D6E3A-D165-41CD-9BD9-9394862DE79B}">
      <dsp:nvSpPr>
        <dsp:cNvPr id="0" name=""/>
        <dsp:cNvSpPr/>
      </dsp:nvSpPr>
      <dsp:spPr>
        <a:xfrm>
          <a:off x="2516545" y="2817388"/>
          <a:ext cx="348043" cy="3480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6AAC5E-EBE4-46FB-B717-BA46A45F8053}">
      <dsp:nvSpPr>
        <dsp:cNvPr id="0" name=""/>
        <dsp:cNvSpPr/>
      </dsp:nvSpPr>
      <dsp:spPr>
        <a:xfrm>
          <a:off x="3119192" y="2691373"/>
          <a:ext cx="1414462" cy="600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Repetir pruebas tras ajustes: validar mejoras con nuevas pruebas.</a:t>
          </a:r>
        </a:p>
      </dsp:txBody>
      <dsp:txXfrm>
        <a:off x="3119192" y="2691373"/>
        <a:ext cx="1414462" cy="600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85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6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0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01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64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5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2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8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7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1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8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5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3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0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6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27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o con lápiz sombreando círculos en una hoja">
            <a:extLst>
              <a:ext uri="{FF2B5EF4-FFF2-40B4-BE49-F238E27FC236}">
                <a16:creationId xmlns:a16="http://schemas.microsoft.com/office/drawing/2014/main" id="{D6840FC3-3986-ECF0-6E00-683FFD3460A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l="22334" r="-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609601"/>
            <a:ext cx="6507166" cy="3200400"/>
          </a:xfrm>
        </p:spPr>
        <p:txBody>
          <a:bodyPr>
            <a:normAutofit/>
          </a:bodyPr>
          <a:lstStyle/>
          <a:p>
            <a:r>
              <a:rPr lang="es-ES"/>
              <a:t>Informe Ejecutivo de Pruebas de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0"/>
            <a:ext cx="6507166" cy="1905000"/>
          </a:xfrm>
        </p:spPr>
        <p:txBody>
          <a:bodyPr>
            <a:normAutofit/>
          </a:bodyPr>
          <a:lstStyle/>
          <a:p>
            <a:r>
              <a:rPr lang="es-ES"/>
              <a:t>Funcionalidad :Agregar producto</a:t>
            </a:r>
            <a:br>
              <a:rPr lang="es-ES"/>
            </a:br>
            <a:r>
              <a:rPr lang="es-ES"/>
              <a:t>Fecha: 13/06/2025</a:t>
            </a:r>
          </a:p>
          <a:p>
            <a:r>
              <a:rPr lang="es-ES"/>
              <a:t>Autor: Analy Quesquén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Anexos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660180"/>
            <a:ext cx="7511472" cy="2220940"/>
          </a:xfrm>
        </p:spPr>
        <p:txBody>
          <a:bodyPr/>
          <a:lstStyle/>
          <a:p>
            <a:r>
              <a:rPr dirty="0" err="1"/>
              <a:t>Reportes</a:t>
            </a:r>
            <a:r>
              <a:rPr dirty="0"/>
              <a:t> </a:t>
            </a:r>
            <a:r>
              <a:rPr dirty="0" err="1"/>
              <a:t>completos</a:t>
            </a:r>
            <a:r>
              <a:rPr dirty="0"/>
              <a:t> de JMeter (</a:t>
            </a:r>
            <a:r>
              <a:rPr lang="es-PE" dirty="0"/>
              <a:t>carpeta:evidencias-13062025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348" y="609600"/>
            <a:ext cx="3841955" cy="1905000"/>
          </a:xfrm>
        </p:spPr>
        <p:txBody>
          <a:bodyPr>
            <a:normAutofit/>
          </a:bodyPr>
          <a:lstStyle/>
          <a:p>
            <a:r>
              <a:rPr lang="es-PE"/>
              <a:t>Objetivo de la Prueba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5348" y="2666999"/>
            <a:ext cx="3841955" cy="32162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/>
              <a:t>Evaluar el comportamiento y la capacidad de respuesta del sistema ante dos escenarios de carga:</a:t>
            </a:r>
          </a:p>
          <a:p>
            <a:r>
              <a:rPr lang="es-ES"/>
              <a:t>Escenario 1: 50 transacciones por segundo (TPS) durante 1 minuto</a:t>
            </a:r>
          </a:p>
          <a:p>
            <a:r>
              <a:rPr lang="es-ES"/>
              <a:t>Escenario 2: 100 transacciones por segundo (TPS) durante 1 minuto</a:t>
            </a:r>
            <a:endParaRPr lang="es-ES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AF303C6-E92A-9F83-AC0C-BCED7FF5B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394" y="1224619"/>
            <a:ext cx="4088720" cy="408872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2" y="3746089"/>
            <a:ext cx="8155858" cy="16223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Resumen de Resultados</a:t>
            </a:r>
          </a:p>
        </p:txBody>
      </p:sp>
      <p:pic>
        <p:nvPicPr>
          <p:cNvPr id="8" name="Imagen 7" descr="Una 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459D0270-176B-D163-1F46-4033A105B7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956"/>
          <a:stretch>
            <a:fillRect/>
          </a:stretch>
        </p:blipFill>
        <p:spPr>
          <a:xfrm>
            <a:off x="479322" y="2275039"/>
            <a:ext cx="8574410" cy="182960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259" y="4363271"/>
            <a:ext cx="6507166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Gráficos</a:t>
            </a:r>
            <a:r>
              <a:rPr lang="en-US" sz="37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en-US" sz="3700" dirty="0" err="1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Resultados</a:t>
            </a:r>
            <a:endParaRPr lang="en-US" sz="37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8" name="Imagen 7" descr="Gráfico, Gráfico circular&#10;&#10;El contenido generado por IA puede ser incorrecto.">
            <a:extLst>
              <a:ext uri="{FF2B5EF4-FFF2-40B4-BE49-F238E27FC236}">
                <a16:creationId xmlns:a16="http://schemas.microsoft.com/office/drawing/2014/main" id="{A4FA9DAA-967B-795D-AC77-7AE1F7AC45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39" t="7648" r="12228"/>
          <a:stretch>
            <a:fillRect/>
          </a:stretch>
        </p:blipFill>
        <p:spPr>
          <a:xfrm>
            <a:off x="4509328" y="748976"/>
            <a:ext cx="4634672" cy="349150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09459D6-82C4-F68B-E091-5657E197B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48976"/>
            <a:ext cx="4438208" cy="349150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95F09F7-AB6E-9720-C469-F47E04C40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328" y="4234304"/>
            <a:ext cx="4634672" cy="48404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7B3AFFB-31A6-3007-DD3E-CC3C38C7E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234304"/>
            <a:ext cx="4438208" cy="4840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267" y="321698"/>
            <a:ext cx="7511473" cy="1312480"/>
          </a:xfrm>
        </p:spPr>
        <p:txBody>
          <a:bodyPr/>
          <a:lstStyle/>
          <a:p>
            <a:r>
              <a:rPr dirty="0" err="1"/>
              <a:t>Resultados</a:t>
            </a:r>
            <a:r>
              <a:rPr dirty="0"/>
              <a:t> </a:t>
            </a:r>
            <a:r>
              <a:rPr dirty="0" err="1"/>
              <a:t>Detallados</a:t>
            </a:r>
            <a:r>
              <a:rPr dirty="0"/>
              <a:t> - 50 TPS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4D142A2-B73E-0764-8FE3-8FF66A00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67"/>
          <a:stretch>
            <a:fillRect/>
          </a:stretch>
        </p:blipFill>
        <p:spPr>
          <a:xfrm>
            <a:off x="533400" y="1525196"/>
            <a:ext cx="7918340" cy="4644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Detallados - 100 TPS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E154779-8267-8ED4-6C0D-1ACFB3D84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47E3600-BDFF-B401-56D7-1660C695F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60" y="1632967"/>
            <a:ext cx="7731760" cy="4897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388" y="1430179"/>
            <a:ext cx="2271985" cy="3675908"/>
          </a:xfrm>
        </p:spPr>
        <p:txBody>
          <a:bodyPr anchor="ctr">
            <a:normAutofit/>
          </a:bodyPr>
          <a:lstStyle/>
          <a:p>
            <a:r>
              <a:rPr lang="es-PE" sz="1900"/>
              <a:t>Interpretación de los Resultados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52478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86036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880D0F-04B3-FE9F-259F-5A0DF9BC1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339136"/>
              </p:ext>
            </p:extLst>
          </p:nvPr>
        </p:nvGraphicFramePr>
        <p:xfrm>
          <a:off x="3790781" y="965200"/>
          <a:ext cx="4534600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34" y="714375"/>
            <a:ext cx="2499716" cy="5076826"/>
          </a:xfrm>
        </p:spPr>
        <p:txBody>
          <a:bodyPr anchor="ctr">
            <a:normAutofit/>
          </a:bodyPr>
          <a:lstStyle/>
          <a:p>
            <a:r>
              <a:rPr lang="es-PE" sz="2200"/>
              <a:t>Conclusiones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7654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784" y="714375"/>
            <a:ext cx="4690313" cy="5076825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El sistema puede recibir y procesar una alta cantidad de solicitudes por minuto.</a:t>
            </a:r>
          </a:p>
          <a:p>
            <a:r>
              <a:rPr lang="es-ES">
                <a:solidFill>
                  <a:schemeClr val="tx1"/>
                </a:solidFill>
              </a:rPr>
              <a:t>Sin embargo, la tasa de fallas es significativa en ambos escenarios.</a:t>
            </a:r>
          </a:p>
          <a:p>
            <a:r>
              <a:rPr lang="es-ES">
                <a:solidFill>
                  <a:schemeClr val="tx1"/>
                </a:solidFill>
              </a:rPr>
              <a:t>El tiempo de respuesta promedio es aceptable, pero existen picos elevados.</a:t>
            </a:r>
          </a:p>
          <a:p>
            <a:r>
              <a:rPr lang="es-ES">
                <a:solidFill>
                  <a:schemeClr val="tx1"/>
                </a:solidFill>
              </a:rPr>
              <a:t>A mayor carga, mayor tasa de fallas, lo que indica un posible límite de capacidad o restricciones del servidor.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036" y="1430179"/>
            <a:ext cx="2534508" cy="3675908"/>
          </a:xfrm>
        </p:spPr>
        <p:txBody>
          <a:bodyPr anchor="ctr">
            <a:normAutofit/>
          </a:bodyPr>
          <a:lstStyle/>
          <a:p>
            <a:r>
              <a:rPr lang="es-PE" sz="1800" dirty="0"/>
              <a:t>Recomendaciones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52478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86036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2CCB84-A63A-19DA-97D5-88B27D6C2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400655"/>
              </p:ext>
            </p:extLst>
          </p:nvPr>
        </p:nvGraphicFramePr>
        <p:xfrm>
          <a:off x="3790781" y="965200"/>
          <a:ext cx="4534600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31</TotalTime>
  <Words>252</Words>
  <Application>Microsoft Office PowerPoint</Application>
  <PresentationFormat>Presentación en pantalla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Malla</vt:lpstr>
      <vt:lpstr>Informe Ejecutivo de Pruebas de Performance</vt:lpstr>
      <vt:lpstr>Objetivo de la Prueba</vt:lpstr>
      <vt:lpstr>Resumen de Resultados</vt:lpstr>
      <vt:lpstr>Gráficos de Resultados</vt:lpstr>
      <vt:lpstr>Resultados Detallados - 50 TPS</vt:lpstr>
      <vt:lpstr>Resultados Detallados - 100 TPS</vt:lpstr>
      <vt:lpstr>Interpretación de los Resultados</vt:lpstr>
      <vt:lpstr>Conclusiones</vt:lpstr>
      <vt:lpstr>Recomendaciones</vt:lpstr>
      <vt:lpstr>Anexos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Analy Quesquen</dc:creator>
  <cp:keywords/>
  <dc:description>generated using python-pptx</dc:description>
  <cp:lastModifiedBy>Analy Quesquen</cp:lastModifiedBy>
  <cp:revision>4</cp:revision>
  <dcterms:created xsi:type="dcterms:W3CDTF">2013-01-27T09:14:16Z</dcterms:created>
  <dcterms:modified xsi:type="dcterms:W3CDTF">2025-06-13T21:38:28Z</dcterms:modified>
  <cp:category/>
</cp:coreProperties>
</file>