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61" r:id="rId5"/>
    <p:sldId id="262" r:id="rId6"/>
    <p:sldId id="263" r:id="rId7"/>
    <p:sldId id="264" r:id="rId8"/>
    <p:sldId id="265" r:id="rId9"/>
    <p:sldId id="268" r:id="rId10"/>
    <p:sldId id="267" r:id="rId11"/>
    <p:sldId id="266" r:id="rId12"/>
    <p:sldId id="269" r:id="rId13"/>
    <p:sldId id="270" r:id="rId14"/>
    <p:sldId id="293" r:id="rId15"/>
    <p:sldId id="295" r:id="rId16"/>
    <p:sldId id="294" r:id="rId17"/>
    <p:sldId id="296" r:id="rId18"/>
    <p:sldId id="297" r:id="rId19"/>
    <p:sldId id="271" r:id="rId20"/>
    <p:sldId id="298" r:id="rId21"/>
    <p:sldId id="272"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290" r:id="rId35"/>
    <p:sldId id="31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 Science" userId="cf3fc2da5cb780e0" providerId="LiveId" clId="{ABE6519E-8D33-4051-8BEB-77A5E2B27D17}"/>
    <pc:docChg chg="undo redo custSel addSld delSld modSld sldOrd">
      <pc:chgData name="Data Science" userId="cf3fc2da5cb780e0" providerId="LiveId" clId="{ABE6519E-8D33-4051-8BEB-77A5E2B27D17}" dt="2024-05-23T05:11:38.413" v="2998" actId="20577"/>
      <pc:docMkLst>
        <pc:docMk/>
      </pc:docMkLst>
      <pc:sldChg chg="modSp mod">
        <pc:chgData name="Data Science" userId="cf3fc2da5cb780e0" providerId="LiveId" clId="{ABE6519E-8D33-4051-8BEB-77A5E2B27D17}" dt="2024-05-23T05:11:38.413" v="2998" actId="20577"/>
        <pc:sldMkLst>
          <pc:docMk/>
          <pc:sldMk cId="4151482211" sldId="258"/>
        </pc:sldMkLst>
        <pc:spChg chg="mod">
          <ac:chgData name="Data Science" userId="cf3fc2da5cb780e0" providerId="LiveId" clId="{ABE6519E-8D33-4051-8BEB-77A5E2B27D17}" dt="2024-05-20T10:41:59.553" v="121" actId="1076"/>
          <ac:spMkLst>
            <pc:docMk/>
            <pc:sldMk cId="4151482211" sldId="258"/>
            <ac:spMk id="4" creationId="{FD2C0587-6C02-C645-BF6B-404BDECE11EC}"/>
          </ac:spMkLst>
        </pc:spChg>
        <pc:spChg chg="mod">
          <ac:chgData name="Data Science" userId="cf3fc2da5cb780e0" providerId="LiveId" clId="{ABE6519E-8D33-4051-8BEB-77A5E2B27D17}" dt="2024-05-23T05:11:21.859" v="2996" actId="1076"/>
          <ac:spMkLst>
            <pc:docMk/>
            <pc:sldMk cId="4151482211" sldId="258"/>
            <ac:spMk id="6" creationId="{69D3E2C4-0241-4F54-3254-1F061146A76A}"/>
          </ac:spMkLst>
        </pc:spChg>
        <pc:spChg chg="mod">
          <ac:chgData name="Data Science" userId="cf3fc2da5cb780e0" providerId="LiveId" clId="{ABE6519E-8D33-4051-8BEB-77A5E2B27D17}" dt="2024-05-20T10:39:31.504" v="33" actId="1076"/>
          <ac:spMkLst>
            <pc:docMk/>
            <pc:sldMk cId="4151482211" sldId="258"/>
            <ac:spMk id="7" creationId="{E65CA223-1F87-1180-5F64-BA1C70B6BD81}"/>
          </ac:spMkLst>
        </pc:spChg>
        <pc:spChg chg="mod">
          <ac:chgData name="Data Science" userId="cf3fc2da5cb780e0" providerId="LiveId" clId="{ABE6519E-8D33-4051-8BEB-77A5E2B27D17}" dt="2024-05-23T05:11:38.413" v="2998" actId="20577"/>
          <ac:spMkLst>
            <pc:docMk/>
            <pc:sldMk cId="4151482211" sldId="258"/>
            <ac:spMk id="9" creationId="{2F244C77-55AC-ED15-DF74-B0D10489F419}"/>
          </ac:spMkLst>
        </pc:spChg>
      </pc:sldChg>
      <pc:sldChg chg="modSp mod">
        <pc:chgData name="Data Science" userId="cf3fc2da5cb780e0" providerId="LiveId" clId="{ABE6519E-8D33-4051-8BEB-77A5E2B27D17}" dt="2024-05-20T10:52:36.980" v="275" actId="123"/>
        <pc:sldMkLst>
          <pc:docMk/>
          <pc:sldMk cId="2601957857" sldId="259"/>
        </pc:sldMkLst>
        <pc:spChg chg="mod">
          <ac:chgData name="Data Science" userId="cf3fc2da5cb780e0" providerId="LiveId" clId="{ABE6519E-8D33-4051-8BEB-77A5E2B27D17}" dt="2024-05-20T10:52:36.980" v="275" actId="123"/>
          <ac:spMkLst>
            <pc:docMk/>
            <pc:sldMk cId="2601957857" sldId="259"/>
            <ac:spMk id="3" creationId="{30280F05-0330-5349-284B-13BF688CC908}"/>
          </ac:spMkLst>
        </pc:spChg>
      </pc:sldChg>
      <pc:sldChg chg="addSp delSp modSp mod">
        <pc:chgData name="Data Science" userId="cf3fc2da5cb780e0" providerId="LiveId" clId="{ABE6519E-8D33-4051-8BEB-77A5E2B27D17}" dt="2024-05-20T10:54:02.848" v="282" actId="1076"/>
        <pc:sldMkLst>
          <pc:docMk/>
          <pc:sldMk cId="3569576147" sldId="260"/>
        </pc:sldMkLst>
        <pc:spChg chg="add mod">
          <ac:chgData name="Data Science" userId="cf3fc2da5cb780e0" providerId="LiveId" clId="{ABE6519E-8D33-4051-8BEB-77A5E2B27D17}" dt="2024-05-20T10:54:02.848" v="282" actId="1076"/>
          <ac:spMkLst>
            <pc:docMk/>
            <pc:sldMk cId="3569576147" sldId="260"/>
            <ac:spMk id="3" creationId="{79DBBB0D-5EAD-6626-B09E-3B330428C9AA}"/>
          </ac:spMkLst>
        </pc:spChg>
        <pc:spChg chg="mod">
          <ac:chgData name="Data Science" userId="cf3fc2da5cb780e0" providerId="LiveId" clId="{ABE6519E-8D33-4051-8BEB-77A5E2B27D17}" dt="2024-05-20T10:53:44.176" v="280" actId="1076"/>
          <ac:spMkLst>
            <pc:docMk/>
            <pc:sldMk cId="3569576147" sldId="260"/>
            <ac:spMk id="5" creationId="{B8B4F1E6-7CA1-920B-B0FC-413CF2C75CC3}"/>
          </ac:spMkLst>
        </pc:spChg>
        <pc:spChg chg="del mod">
          <ac:chgData name="Data Science" userId="cf3fc2da5cb780e0" providerId="LiveId" clId="{ABE6519E-8D33-4051-8BEB-77A5E2B27D17}" dt="2024-05-20T10:51:55.120" v="267" actId="478"/>
          <ac:spMkLst>
            <pc:docMk/>
            <pc:sldMk cId="3569576147" sldId="260"/>
            <ac:spMk id="6" creationId="{861E9119-9C71-45BB-E4EA-DC2FE234EB9A}"/>
          </ac:spMkLst>
        </pc:spChg>
        <pc:spChg chg="mod">
          <ac:chgData name="Data Science" userId="cf3fc2da5cb780e0" providerId="LiveId" clId="{ABE6519E-8D33-4051-8BEB-77A5E2B27D17}" dt="2024-05-20T10:53:52.863" v="281" actId="1076"/>
          <ac:spMkLst>
            <pc:docMk/>
            <pc:sldMk cId="3569576147" sldId="260"/>
            <ac:spMk id="7" creationId="{D33F6D40-7B71-6BA9-FEDD-ECD0BCBC5A4C}"/>
          </ac:spMkLst>
        </pc:spChg>
      </pc:sldChg>
      <pc:sldChg chg="addSp delSp modSp mod">
        <pc:chgData name="Data Science" userId="cf3fc2da5cb780e0" providerId="LiveId" clId="{ABE6519E-8D33-4051-8BEB-77A5E2B27D17}" dt="2024-05-20T11:05:34.570" v="533" actId="123"/>
        <pc:sldMkLst>
          <pc:docMk/>
          <pc:sldMk cId="1523468515" sldId="261"/>
        </pc:sldMkLst>
        <pc:spChg chg="add mod">
          <ac:chgData name="Data Science" userId="cf3fc2da5cb780e0" providerId="LiveId" clId="{ABE6519E-8D33-4051-8BEB-77A5E2B27D17}" dt="2024-05-20T10:58:17.471" v="353" actId="1076"/>
          <ac:spMkLst>
            <pc:docMk/>
            <pc:sldMk cId="1523468515" sldId="261"/>
            <ac:spMk id="4" creationId="{FC381FFA-A466-E58D-8020-C3D80B2B35CA}"/>
          </ac:spMkLst>
        </pc:spChg>
        <pc:spChg chg="mod">
          <ac:chgData name="Data Science" userId="cf3fc2da5cb780e0" providerId="LiveId" clId="{ABE6519E-8D33-4051-8BEB-77A5E2B27D17}" dt="2024-05-20T10:55:04.520" v="321" actId="14100"/>
          <ac:spMkLst>
            <pc:docMk/>
            <pc:sldMk cId="1523468515" sldId="261"/>
            <ac:spMk id="6" creationId="{BA2E628E-E8AA-3CAD-B066-88892B823E20}"/>
          </ac:spMkLst>
        </pc:spChg>
        <pc:spChg chg="mod">
          <ac:chgData name="Data Science" userId="cf3fc2da5cb780e0" providerId="LiveId" clId="{ABE6519E-8D33-4051-8BEB-77A5E2B27D17}" dt="2024-05-20T10:58:05.851" v="352" actId="123"/>
          <ac:spMkLst>
            <pc:docMk/>
            <pc:sldMk cId="1523468515" sldId="261"/>
            <ac:spMk id="8" creationId="{C3512965-1AF8-1BC5-C804-E83ACA1E7A41}"/>
          </ac:spMkLst>
        </pc:spChg>
        <pc:spChg chg="del mod">
          <ac:chgData name="Data Science" userId="cf3fc2da5cb780e0" providerId="LiveId" clId="{ABE6519E-8D33-4051-8BEB-77A5E2B27D17}" dt="2024-05-20T10:55:46.931" v="326"/>
          <ac:spMkLst>
            <pc:docMk/>
            <pc:sldMk cId="1523468515" sldId="261"/>
            <ac:spMk id="10" creationId="{0EAC7C79-13A4-1A2F-FF46-61AB09247ADC}"/>
          </ac:spMkLst>
        </pc:spChg>
        <pc:spChg chg="mod">
          <ac:chgData name="Data Science" userId="cf3fc2da5cb780e0" providerId="LiveId" clId="{ABE6519E-8D33-4051-8BEB-77A5E2B27D17}" dt="2024-05-20T10:59:17.888" v="383" actId="14100"/>
          <ac:spMkLst>
            <pc:docMk/>
            <pc:sldMk cId="1523468515" sldId="261"/>
            <ac:spMk id="12" creationId="{2F8F7B65-A189-ECF8-2024-2F69BAEE9D78}"/>
          </ac:spMkLst>
        </pc:spChg>
        <pc:spChg chg="mod">
          <ac:chgData name="Data Science" userId="cf3fc2da5cb780e0" providerId="LiveId" clId="{ABE6519E-8D33-4051-8BEB-77A5E2B27D17}" dt="2024-05-20T11:00:02.394" v="390" actId="123"/>
          <ac:spMkLst>
            <pc:docMk/>
            <pc:sldMk cId="1523468515" sldId="261"/>
            <ac:spMk id="14" creationId="{790D95DE-28CC-C0A2-B7E9-1DAAE98D4AE2}"/>
          </ac:spMkLst>
        </pc:spChg>
        <pc:spChg chg="mod">
          <ac:chgData name="Data Science" userId="cf3fc2da5cb780e0" providerId="LiveId" clId="{ABE6519E-8D33-4051-8BEB-77A5E2B27D17}" dt="2024-05-20T11:04:36.144" v="528" actId="20577"/>
          <ac:spMkLst>
            <pc:docMk/>
            <pc:sldMk cId="1523468515" sldId="261"/>
            <ac:spMk id="16" creationId="{14FF996B-E750-FDAE-4D72-4EED0A03B122}"/>
          </ac:spMkLst>
        </pc:spChg>
        <pc:spChg chg="mod">
          <ac:chgData name="Data Science" userId="cf3fc2da5cb780e0" providerId="LiveId" clId="{ABE6519E-8D33-4051-8BEB-77A5E2B27D17}" dt="2024-05-20T11:05:34.570" v="533" actId="123"/>
          <ac:spMkLst>
            <pc:docMk/>
            <pc:sldMk cId="1523468515" sldId="261"/>
            <ac:spMk id="18" creationId="{4A3748BE-D15A-C73E-FE32-E7625408101A}"/>
          </ac:spMkLst>
        </pc:spChg>
      </pc:sldChg>
      <pc:sldChg chg="addSp delSp modSp mod">
        <pc:chgData name="Data Science" userId="cf3fc2da5cb780e0" providerId="LiveId" clId="{ABE6519E-8D33-4051-8BEB-77A5E2B27D17}" dt="2024-05-20T11:11:42.694" v="674" actId="1076"/>
        <pc:sldMkLst>
          <pc:docMk/>
          <pc:sldMk cId="2937119115" sldId="262"/>
        </pc:sldMkLst>
        <pc:spChg chg="add mod">
          <ac:chgData name="Data Science" userId="cf3fc2da5cb780e0" providerId="LiveId" clId="{ABE6519E-8D33-4051-8BEB-77A5E2B27D17}" dt="2024-05-20T11:08:42.486" v="584" actId="1076"/>
          <ac:spMkLst>
            <pc:docMk/>
            <pc:sldMk cId="2937119115" sldId="262"/>
            <ac:spMk id="2" creationId="{F8ACE962-E414-1A40-C920-5C550B64E2EC}"/>
          </ac:spMkLst>
        </pc:spChg>
        <pc:spChg chg="mod">
          <ac:chgData name="Data Science" userId="cf3fc2da5cb780e0" providerId="LiveId" clId="{ABE6519E-8D33-4051-8BEB-77A5E2B27D17}" dt="2024-05-20T11:06:28.885" v="567" actId="14100"/>
          <ac:spMkLst>
            <pc:docMk/>
            <pc:sldMk cId="2937119115" sldId="262"/>
            <ac:spMk id="3" creationId="{4A1157E6-4C97-8EF2-6170-5C39998DF34F}"/>
          </ac:spMkLst>
        </pc:spChg>
        <pc:spChg chg="mod">
          <ac:chgData name="Data Science" userId="cf3fc2da5cb780e0" providerId="LiveId" clId="{ABE6519E-8D33-4051-8BEB-77A5E2B27D17}" dt="2024-05-20T11:08:08.560" v="577" actId="20577"/>
          <ac:spMkLst>
            <pc:docMk/>
            <pc:sldMk cId="2937119115" sldId="262"/>
            <ac:spMk id="5" creationId="{7527AF42-0EA0-7FBB-38CE-31BA218F85EB}"/>
          </ac:spMkLst>
        </pc:spChg>
        <pc:spChg chg="add del mod">
          <ac:chgData name="Data Science" userId="cf3fc2da5cb780e0" providerId="LiveId" clId="{ABE6519E-8D33-4051-8BEB-77A5E2B27D17}" dt="2024-05-20T11:11:28.446" v="673" actId="1076"/>
          <ac:spMkLst>
            <pc:docMk/>
            <pc:sldMk cId="2937119115" sldId="262"/>
            <ac:spMk id="7" creationId="{0FDD47D0-6520-5558-DC8B-B5DE16BE81E0}"/>
          </ac:spMkLst>
        </pc:spChg>
        <pc:spChg chg="mod">
          <ac:chgData name="Data Science" userId="cf3fc2da5cb780e0" providerId="LiveId" clId="{ABE6519E-8D33-4051-8BEB-77A5E2B27D17}" dt="2024-05-20T11:11:42.694" v="674" actId="1076"/>
          <ac:spMkLst>
            <pc:docMk/>
            <pc:sldMk cId="2937119115" sldId="262"/>
            <ac:spMk id="9" creationId="{0DF27D1F-FD89-0A4F-023E-2D7CCA0A7CEE}"/>
          </ac:spMkLst>
        </pc:spChg>
        <pc:spChg chg="del mod">
          <ac:chgData name="Data Science" userId="cf3fc2da5cb780e0" providerId="LiveId" clId="{ABE6519E-8D33-4051-8BEB-77A5E2B27D17}" dt="2024-05-20T11:07:36.016" v="576"/>
          <ac:spMkLst>
            <pc:docMk/>
            <pc:sldMk cId="2937119115" sldId="262"/>
            <ac:spMk id="11" creationId="{C81DB1AC-A29D-1340-2A54-CB06A2CA903E}"/>
          </ac:spMkLst>
        </pc:spChg>
      </pc:sldChg>
      <pc:sldChg chg="addSp delSp modSp mod">
        <pc:chgData name="Data Science" userId="cf3fc2da5cb780e0" providerId="LiveId" clId="{ABE6519E-8D33-4051-8BEB-77A5E2B27D17}" dt="2024-05-22T05:18:39.245" v="937" actId="1076"/>
        <pc:sldMkLst>
          <pc:docMk/>
          <pc:sldMk cId="2384185116" sldId="263"/>
        </pc:sldMkLst>
        <pc:spChg chg="add del mod">
          <ac:chgData name="Data Science" userId="cf3fc2da5cb780e0" providerId="LiveId" clId="{ABE6519E-8D33-4051-8BEB-77A5E2B27D17}" dt="2024-05-20T11:16:59.088" v="737"/>
          <ac:spMkLst>
            <pc:docMk/>
            <pc:sldMk cId="2384185116" sldId="263"/>
            <ac:spMk id="2" creationId="{90237543-A2D4-5524-9DCA-23327B10F0AE}"/>
          </ac:spMkLst>
        </pc:spChg>
        <pc:spChg chg="add del mod">
          <ac:chgData name="Data Science" userId="cf3fc2da5cb780e0" providerId="LiveId" clId="{ABE6519E-8D33-4051-8BEB-77A5E2B27D17}" dt="2024-05-20T11:16:59.088" v="739"/>
          <ac:spMkLst>
            <pc:docMk/>
            <pc:sldMk cId="2384185116" sldId="263"/>
            <ac:spMk id="4" creationId="{A828ACCB-787A-6979-225B-3C177449482A}"/>
          </ac:spMkLst>
        </pc:spChg>
        <pc:spChg chg="mod">
          <ac:chgData name="Data Science" userId="cf3fc2da5cb780e0" providerId="LiveId" clId="{ABE6519E-8D33-4051-8BEB-77A5E2B27D17}" dt="2024-05-20T11:14:16.802" v="726" actId="1076"/>
          <ac:spMkLst>
            <pc:docMk/>
            <pc:sldMk cId="2384185116" sldId="263"/>
            <ac:spMk id="5" creationId="{717941E7-30E1-6C35-FB94-85D7BD0DD7B6}"/>
          </ac:spMkLst>
        </pc:spChg>
        <pc:spChg chg="mod">
          <ac:chgData name="Data Science" userId="cf3fc2da5cb780e0" providerId="LiveId" clId="{ABE6519E-8D33-4051-8BEB-77A5E2B27D17}" dt="2024-05-20T11:13:04.023" v="700" actId="1076"/>
          <ac:spMkLst>
            <pc:docMk/>
            <pc:sldMk cId="2384185116" sldId="263"/>
            <ac:spMk id="7" creationId="{43A1ED6F-A59D-3B0C-6051-CC26CFC38EAB}"/>
          </ac:spMkLst>
        </pc:spChg>
        <pc:spChg chg="mod">
          <ac:chgData name="Data Science" userId="cf3fc2da5cb780e0" providerId="LiveId" clId="{ABE6519E-8D33-4051-8BEB-77A5E2B27D17}" dt="2024-05-20T11:15:11.165" v="734" actId="207"/>
          <ac:spMkLst>
            <pc:docMk/>
            <pc:sldMk cId="2384185116" sldId="263"/>
            <ac:spMk id="9" creationId="{BD493BC5-1EEC-17C8-527A-C88293D138CC}"/>
          </ac:spMkLst>
        </pc:spChg>
        <pc:picChg chg="add mod">
          <ac:chgData name="Data Science" userId="cf3fc2da5cb780e0" providerId="LiveId" clId="{ABE6519E-8D33-4051-8BEB-77A5E2B27D17}" dt="2024-05-22T05:18:39.245" v="937" actId="1076"/>
          <ac:picMkLst>
            <pc:docMk/>
            <pc:sldMk cId="2384185116" sldId="263"/>
            <ac:picMk id="4" creationId="{750BE1F4-832D-1E37-4273-2B9B10027FD0}"/>
          </ac:picMkLst>
        </pc:picChg>
        <pc:picChg chg="add del mod">
          <ac:chgData name="Data Science" userId="cf3fc2da5cb780e0" providerId="LiveId" clId="{ABE6519E-8D33-4051-8BEB-77A5E2B27D17}" dt="2024-05-22T05:18:14.387" v="931" actId="478"/>
          <ac:picMkLst>
            <pc:docMk/>
            <pc:sldMk cId="2384185116" sldId="263"/>
            <ac:picMk id="8" creationId="{4794AD31-BC44-92BA-EE13-8E9358D0845C}"/>
          </ac:picMkLst>
        </pc:picChg>
        <pc:picChg chg="del">
          <ac:chgData name="Data Science" userId="cf3fc2da5cb780e0" providerId="LiveId" clId="{ABE6519E-8D33-4051-8BEB-77A5E2B27D17}" dt="2024-05-20T11:16:59.087" v="735" actId="478"/>
          <ac:picMkLst>
            <pc:docMk/>
            <pc:sldMk cId="2384185116" sldId="263"/>
            <ac:picMk id="11" creationId="{5E2F0B4A-A94F-2A22-4512-69CBE3C87A9F}"/>
          </ac:picMkLst>
        </pc:picChg>
      </pc:sldChg>
      <pc:sldChg chg="modSp mod">
        <pc:chgData name="Data Science" userId="cf3fc2da5cb780e0" providerId="LiveId" clId="{ABE6519E-8D33-4051-8BEB-77A5E2B27D17}" dt="2024-05-20T11:20:41.309" v="790" actId="1076"/>
        <pc:sldMkLst>
          <pc:docMk/>
          <pc:sldMk cId="1494109543" sldId="264"/>
        </pc:sldMkLst>
        <pc:spChg chg="mod">
          <ac:chgData name="Data Science" userId="cf3fc2da5cb780e0" providerId="LiveId" clId="{ABE6519E-8D33-4051-8BEB-77A5E2B27D17}" dt="2024-05-20T11:18:27.030" v="774" actId="14100"/>
          <ac:spMkLst>
            <pc:docMk/>
            <pc:sldMk cId="1494109543" sldId="264"/>
            <ac:spMk id="3" creationId="{1C14CEE2-7D04-60AB-78C6-64EFF8895DEA}"/>
          </ac:spMkLst>
        </pc:spChg>
        <pc:spChg chg="mod">
          <ac:chgData name="Data Science" userId="cf3fc2da5cb780e0" providerId="LiveId" clId="{ABE6519E-8D33-4051-8BEB-77A5E2B27D17}" dt="2024-05-20T11:19:38.246" v="784" actId="1076"/>
          <ac:spMkLst>
            <pc:docMk/>
            <pc:sldMk cId="1494109543" sldId="264"/>
            <ac:spMk id="5" creationId="{35E8180F-79AD-306B-3252-C860FC1AA3B1}"/>
          </ac:spMkLst>
        </pc:spChg>
        <pc:spChg chg="mod">
          <ac:chgData name="Data Science" userId="cf3fc2da5cb780e0" providerId="LiveId" clId="{ABE6519E-8D33-4051-8BEB-77A5E2B27D17}" dt="2024-05-20T11:20:41.309" v="790" actId="1076"/>
          <ac:spMkLst>
            <pc:docMk/>
            <pc:sldMk cId="1494109543" sldId="264"/>
            <ac:spMk id="9" creationId="{DB1CABDD-8609-4F4E-FCC9-CDDA123B8A4E}"/>
          </ac:spMkLst>
        </pc:spChg>
      </pc:sldChg>
      <pc:sldChg chg="addSp delSp modSp mod">
        <pc:chgData name="Data Science" userId="cf3fc2da5cb780e0" providerId="LiveId" clId="{ABE6519E-8D33-4051-8BEB-77A5E2B27D17}" dt="2024-05-20T11:24:12.229" v="854" actId="1076"/>
        <pc:sldMkLst>
          <pc:docMk/>
          <pc:sldMk cId="2201307308" sldId="265"/>
        </pc:sldMkLst>
        <pc:spChg chg="del mod">
          <ac:chgData name="Data Science" userId="cf3fc2da5cb780e0" providerId="LiveId" clId="{ABE6519E-8D33-4051-8BEB-77A5E2B27D17}" dt="2024-05-20T11:22:25.311" v="799" actId="478"/>
          <ac:spMkLst>
            <pc:docMk/>
            <pc:sldMk cId="2201307308" sldId="265"/>
            <ac:spMk id="3" creationId="{19F40312-3212-DBC2-9304-F7DD74DD578D}"/>
          </ac:spMkLst>
        </pc:spChg>
        <pc:spChg chg="del mod">
          <ac:chgData name="Data Science" userId="cf3fc2da5cb780e0" providerId="LiveId" clId="{ABE6519E-8D33-4051-8BEB-77A5E2B27D17}" dt="2024-05-20T11:22:24.053" v="798"/>
          <ac:spMkLst>
            <pc:docMk/>
            <pc:sldMk cId="2201307308" sldId="265"/>
            <ac:spMk id="7" creationId="{B51FC562-0222-C348-6664-CCA8F764CD87}"/>
          </ac:spMkLst>
        </pc:spChg>
        <pc:spChg chg="mod">
          <ac:chgData name="Data Science" userId="cf3fc2da5cb780e0" providerId="LiveId" clId="{ABE6519E-8D33-4051-8BEB-77A5E2B27D17}" dt="2024-05-20T11:23:23.979" v="847" actId="20577"/>
          <ac:spMkLst>
            <pc:docMk/>
            <pc:sldMk cId="2201307308" sldId="265"/>
            <ac:spMk id="13" creationId="{D80D5E1A-6D1F-1828-9A76-258D8ABB2408}"/>
          </ac:spMkLst>
        </pc:spChg>
        <pc:spChg chg="mod">
          <ac:chgData name="Data Science" userId="cf3fc2da5cb780e0" providerId="LiveId" clId="{ABE6519E-8D33-4051-8BEB-77A5E2B27D17}" dt="2024-05-20T11:24:12.229" v="854" actId="1076"/>
          <ac:spMkLst>
            <pc:docMk/>
            <pc:sldMk cId="2201307308" sldId="265"/>
            <ac:spMk id="17" creationId="{8523DDFA-A454-5EF0-0774-5EAB13423A9C}"/>
          </ac:spMkLst>
        </pc:spChg>
        <pc:picChg chg="add mod">
          <ac:chgData name="Data Science" userId="cf3fc2da5cb780e0" providerId="LiveId" clId="{ABE6519E-8D33-4051-8BEB-77A5E2B27D17}" dt="2024-05-20T11:22:50.421" v="806" actId="1076"/>
          <ac:picMkLst>
            <pc:docMk/>
            <pc:sldMk cId="2201307308" sldId="265"/>
            <ac:picMk id="4" creationId="{38EEC18C-2627-BD35-E58A-2A70CF485B4B}"/>
          </ac:picMkLst>
        </pc:picChg>
        <pc:picChg chg="del">
          <ac:chgData name="Data Science" userId="cf3fc2da5cb780e0" providerId="LiveId" clId="{ABE6519E-8D33-4051-8BEB-77A5E2B27D17}" dt="2024-05-20T11:22:13.239" v="791" actId="478"/>
          <ac:picMkLst>
            <pc:docMk/>
            <pc:sldMk cId="2201307308" sldId="265"/>
            <ac:picMk id="9" creationId="{313907D5-BD15-DC1E-7BD2-E5D9A2B98081}"/>
          </ac:picMkLst>
        </pc:picChg>
      </pc:sldChg>
      <pc:sldChg chg="addSp delSp modSp mod">
        <pc:chgData name="Data Science" userId="cf3fc2da5cb780e0" providerId="LiveId" clId="{ABE6519E-8D33-4051-8BEB-77A5E2B27D17}" dt="2024-05-22T18:40:38.195" v="2131" actId="1076"/>
        <pc:sldMkLst>
          <pc:docMk/>
          <pc:sldMk cId="907867013" sldId="266"/>
        </pc:sldMkLst>
        <pc:spChg chg="add mod">
          <ac:chgData name="Data Science" userId="cf3fc2da5cb780e0" providerId="LiveId" clId="{ABE6519E-8D33-4051-8BEB-77A5E2B27D17}" dt="2024-05-22T18:40:38.195" v="2131" actId="1076"/>
          <ac:spMkLst>
            <pc:docMk/>
            <pc:sldMk cId="907867013" sldId="266"/>
            <ac:spMk id="5" creationId="{A8C09E9F-BD6C-265D-BAF0-1DEBB9F46847}"/>
          </ac:spMkLst>
        </pc:spChg>
        <pc:spChg chg="del mod">
          <ac:chgData name="Data Science" userId="cf3fc2da5cb780e0" providerId="LiveId" clId="{ABE6519E-8D33-4051-8BEB-77A5E2B27D17}" dt="2024-05-22T06:17:37.385" v="1105"/>
          <ac:spMkLst>
            <pc:docMk/>
            <pc:sldMk cId="907867013" sldId="266"/>
            <ac:spMk id="7" creationId="{799382F6-2634-ECA2-E5FF-5FE87534CE48}"/>
          </ac:spMkLst>
        </pc:spChg>
        <pc:spChg chg="del mod">
          <ac:chgData name="Data Science" userId="cf3fc2da5cb780e0" providerId="LiveId" clId="{ABE6519E-8D33-4051-8BEB-77A5E2B27D17}" dt="2024-05-22T18:40:10.658" v="2127"/>
          <ac:spMkLst>
            <pc:docMk/>
            <pc:sldMk cId="907867013" sldId="266"/>
            <ac:spMk id="9" creationId="{D2269DA8-BDE0-1B83-24F0-1F4DF18A360F}"/>
          </ac:spMkLst>
        </pc:spChg>
        <pc:picChg chg="del">
          <ac:chgData name="Data Science" userId="cf3fc2da5cb780e0" providerId="LiveId" clId="{ABE6519E-8D33-4051-8BEB-77A5E2B27D17}" dt="2024-05-22T05:44:14.747" v="948" actId="478"/>
          <ac:picMkLst>
            <pc:docMk/>
            <pc:sldMk cId="907867013" sldId="266"/>
            <ac:picMk id="3" creationId="{B65E6E28-BEE6-C69F-524A-EFE6C86D47FB}"/>
          </ac:picMkLst>
        </pc:picChg>
        <pc:picChg chg="add mod">
          <ac:chgData name="Data Science" userId="cf3fc2da5cb780e0" providerId="LiveId" clId="{ABE6519E-8D33-4051-8BEB-77A5E2B27D17}" dt="2024-05-22T18:40:22.903" v="2130" actId="14100"/>
          <ac:picMkLst>
            <pc:docMk/>
            <pc:sldMk cId="907867013" sldId="266"/>
            <ac:picMk id="4" creationId="{5FD33EE4-73D0-9D95-03B8-2C92388A8E72}"/>
          </ac:picMkLst>
        </pc:picChg>
      </pc:sldChg>
      <pc:sldChg chg="addSp delSp modSp mod">
        <pc:chgData name="Data Science" userId="cf3fc2da5cb780e0" providerId="LiveId" clId="{ABE6519E-8D33-4051-8BEB-77A5E2B27D17}" dt="2024-05-22T05:28:51.531" v="947" actId="1076"/>
        <pc:sldMkLst>
          <pc:docMk/>
          <pc:sldMk cId="2817409092" sldId="267"/>
        </pc:sldMkLst>
        <pc:picChg chg="del">
          <ac:chgData name="Data Science" userId="cf3fc2da5cb780e0" providerId="LiveId" clId="{ABE6519E-8D33-4051-8BEB-77A5E2B27D17}" dt="2024-05-22T05:28:18.790" v="938" actId="478"/>
          <ac:picMkLst>
            <pc:docMk/>
            <pc:sldMk cId="2817409092" sldId="267"/>
            <ac:picMk id="3" creationId="{EB6DDC8E-137E-CDD0-1F02-732623BDAD55}"/>
          </ac:picMkLst>
        </pc:picChg>
        <pc:picChg chg="add mod">
          <ac:chgData name="Data Science" userId="cf3fc2da5cb780e0" providerId="LiveId" clId="{ABE6519E-8D33-4051-8BEB-77A5E2B27D17}" dt="2024-05-22T05:28:51.531" v="947" actId="1076"/>
          <ac:picMkLst>
            <pc:docMk/>
            <pc:sldMk cId="2817409092" sldId="267"/>
            <ac:picMk id="4" creationId="{B7773E16-9316-1030-B103-C9B19DCE1597}"/>
          </ac:picMkLst>
        </pc:picChg>
      </pc:sldChg>
      <pc:sldChg chg="addSp delSp modSp mod">
        <pc:chgData name="Data Science" userId="cf3fc2da5cb780e0" providerId="LiveId" clId="{ABE6519E-8D33-4051-8BEB-77A5E2B27D17}" dt="2024-05-20T11:31:23.413" v="925" actId="1076"/>
        <pc:sldMkLst>
          <pc:docMk/>
          <pc:sldMk cId="1735237554" sldId="268"/>
        </pc:sldMkLst>
        <pc:spChg chg="mod">
          <ac:chgData name="Data Science" userId="cf3fc2da5cb780e0" providerId="LiveId" clId="{ABE6519E-8D33-4051-8BEB-77A5E2B27D17}" dt="2024-05-20T11:31:16.557" v="924" actId="1076"/>
          <ac:spMkLst>
            <pc:docMk/>
            <pc:sldMk cId="1735237554" sldId="268"/>
            <ac:spMk id="2" creationId="{CB445100-6FB8-28C7-EF8C-CE25816AD2F4}"/>
          </ac:spMkLst>
        </pc:spChg>
        <pc:spChg chg="del mod">
          <ac:chgData name="Data Science" userId="cf3fc2da5cb780e0" providerId="LiveId" clId="{ABE6519E-8D33-4051-8BEB-77A5E2B27D17}" dt="2024-05-20T11:25:35.801" v="859"/>
          <ac:spMkLst>
            <pc:docMk/>
            <pc:sldMk cId="1735237554" sldId="268"/>
            <ac:spMk id="4" creationId="{59CD9ABF-76F3-5080-8D82-1C8D0F90B341}"/>
          </ac:spMkLst>
        </pc:spChg>
        <pc:spChg chg="mod">
          <ac:chgData name="Data Science" userId="cf3fc2da5cb780e0" providerId="LiveId" clId="{ABE6519E-8D33-4051-8BEB-77A5E2B27D17}" dt="2024-05-20T11:31:23.413" v="925" actId="1076"/>
          <ac:spMkLst>
            <pc:docMk/>
            <pc:sldMk cId="1735237554" sldId="268"/>
            <ac:spMk id="8" creationId="{2A131A9C-1732-E7EE-B1F2-FD63B0AD136E}"/>
          </ac:spMkLst>
        </pc:spChg>
        <pc:spChg chg="mod">
          <ac:chgData name="Data Science" userId="cf3fc2da5cb780e0" providerId="LiveId" clId="{ABE6519E-8D33-4051-8BEB-77A5E2B27D17}" dt="2024-05-20T11:30:48.251" v="919" actId="2711"/>
          <ac:spMkLst>
            <pc:docMk/>
            <pc:sldMk cId="1735237554" sldId="268"/>
            <ac:spMk id="10" creationId="{B53678C7-65D7-3136-82BF-77C012F8088A}"/>
          </ac:spMkLst>
        </pc:spChg>
        <pc:picChg chg="add del">
          <ac:chgData name="Data Science" userId="cf3fc2da5cb780e0" providerId="LiveId" clId="{ABE6519E-8D33-4051-8BEB-77A5E2B27D17}" dt="2024-05-20T11:25:40.407" v="861" actId="478"/>
          <ac:picMkLst>
            <pc:docMk/>
            <pc:sldMk cId="1735237554" sldId="268"/>
            <ac:picMk id="5" creationId="{8E10A6D0-2D49-6014-49BB-FB336265D698}"/>
          </ac:picMkLst>
        </pc:picChg>
        <pc:picChg chg="del mod">
          <ac:chgData name="Data Science" userId="cf3fc2da5cb780e0" providerId="LiveId" clId="{ABE6519E-8D33-4051-8BEB-77A5E2B27D17}" dt="2024-05-20T11:25:46.127" v="863" actId="478"/>
          <ac:picMkLst>
            <pc:docMk/>
            <pc:sldMk cId="1735237554" sldId="268"/>
            <ac:picMk id="6" creationId="{24BE589B-54AD-89F2-9557-0D582A22A18F}"/>
          </ac:picMkLst>
        </pc:picChg>
        <pc:picChg chg="add mod">
          <ac:chgData name="Data Science" userId="cf3fc2da5cb780e0" providerId="LiveId" clId="{ABE6519E-8D33-4051-8BEB-77A5E2B27D17}" dt="2024-05-20T11:31:10.685" v="923" actId="1076"/>
          <ac:picMkLst>
            <pc:docMk/>
            <pc:sldMk cId="1735237554" sldId="268"/>
            <ac:picMk id="9" creationId="{6C4BEB73-A0A6-6C82-20B1-9652F554DEC1}"/>
          </ac:picMkLst>
        </pc:picChg>
      </pc:sldChg>
      <pc:sldChg chg="addSp delSp modSp mod">
        <pc:chgData name="Data Science" userId="cf3fc2da5cb780e0" providerId="LiveId" clId="{ABE6519E-8D33-4051-8BEB-77A5E2B27D17}" dt="2024-05-22T06:22:02.960" v="1158" actId="20577"/>
        <pc:sldMkLst>
          <pc:docMk/>
          <pc:sldMk cId="141018244" sldId="269"/>
        </pc:sldMkLst>
        <pc:spChg chg="del mod">
          <ac:chgData name="Data Science" userId="cf3fc2da5cb780e0" providerId="LiveId" clId="{ABE6519E-8D33-4051-8BEB-77A5E2B27D17}" dt="2024-05-22T05:53:33.723" v="997" actId="478"/>
          <ac:spMkLst>
            <pc:docMk/>
            <pc:sldMk cId="141018244" sldId="269"/>
            <ac:spMk id="3" creationId="{2DFFDDB1-5E14-66DE-48CF-1CA997D18336}"/>
          </ac:spMkLst>
        </pc:spChg>
        <pc:spChg chg="del mod">
          <ac:chgData name="Data Science" userId="cf3fc2da5cb780e0" providerId="LiveId" clId="{ABE6519E-8D33-4051-8BEB-77A5E2B27D17}" dt="2024-05-22T05:53:32.021" v="996"/>
          <ac:spMkLst>
            <pc:docMk/>
            <pc:sldMk cId="141018244" sldId="269"/>
            <ac:spMk id="5" creationId="{1E98BCA2-AE01-39CB-5998-9185B7D93FC9}"/>
          </ac:spMkLst>
        </pc:spChg>
        <pc:spChg chg="add del mod">
          <ac:chgData name="Data Science" userId="cf3fc2da5cb780e0" providerId="LiveId" clId="{ABE6519E-8D33-4051-8BEB-77A5E2B27D17}" dt="2024-05-22T06:13:02.241" v="1009"/>
          <ac:spMkLst>
            <pc:docMk/>
            <pc:sldMk cId="141018244" sldId="269"/>
            <ac:spMk id="6" creationId="{C94CEFBA-C7BB-5530-2116-7A1304136BCC}"/>
          </ac:spMkLst>
        </pc:spChg>
        <pc:spChg chg="add del mod">
          <ac:chgData name="Data Science" userId="cf3fc2da5cb780e0" providerId="LiveId" clId="{ABE6519E-8D33-4051-8BEB-77A5E2B27D17}" dt="2024-05-22T06:13:11.069" v="1029"/>
          <ac:spMkLst>
            <pc:docMk/>
            <pc:sldMk cId="141018244" sldId="269"/>
            <ac:spMk id="9" creationId="{C228C6EB-5115-DF1B-B393-A268CE351AE5}"/>
          </ac:spMkLst>
        </pc:spChg>
        <pc:spChg chg="add mod">
          <ac:chgData name="Data Science" userId="cf3fc2da5cb780e0" providerId="LiveId" clId="{ABE6519E-8D33-4051-8BEB-77A5E2B27D17}" dt="2024-05-22T06:22:02.960" v="1158" actId="20577"/>
          <ac:spMkLst>
            <pc:docMk/>
            <pc:sldMk cId="141018244" sldId="269"/>
            <ac:spMk id="10" creationId="{691BA5D8-52B3-5731-ACD2-9B8C447AF34D}"/>
          </ac:spMkLst>
        </pc:spChg>
        <pc:spChg chg="add del mod">
          <ac:chgData name="Data Science" userId="cf3fc2da5cb780e0" providerId="LiveId" clId="{ABE6519E-8D33-4051-8BEB-77A5E2B27D17}" dt="2024-05-22T06:20:39.361" v="1143" actId="478"/>
          <ac:spMkLst>
            <pc:docMk/>
            <pc:sldMk cId="141018244" sldId="269"/>
            <ac:spMk id="11" creationId="{B64D28C4-4A21-B59D-6CB3-CF1986300A4D}"/>
          </ac:spMkLst>
        </pc:spChg>
        <pc:spChg chg="add mod">
          <ac:chgData name="Data Science" userId="cf3fc2da5cb780e0" providerId="LiveId" clId="{ABE6519E-8D33-4051-8BEB-77A5E2B27D17}" dt="2024-05-22T06:21:41.640" v="1157" actId="1076"/>
          <ac:spMkLst>
            <pc:docMk/>
            <pc:sldMk cId="141018244" sldId="269"/>
            <ac:spMk id="13" creationId="{0D33A7C9-433F-79EE-A367-AEE755423A52}"/>
          </ac:spMkLst>
        </pc:spChg>
        <pc:picChg chg="add mod">
          <ac:chgData name="Data Science" userId="cf3fc2da5cb780e0" providerId="LiveId" clId="{ABE6519E-8D33-4051-8BEB-77A5E2B27D17}" dt="2024-05-22T05:53:52.008" v="1003" actId="14100"/>
          <ac:picMkLst>
            <pc:docMk/>
            <pc:sldMk cId="141018244" sldId="269"/>
            <ac:picMk id="4" creationId="{65123648-BE7A-3CDD-1409-5BC05758C55B}"/>
          </ac:picMkLst>
        </pc:picChg>
        <pc:picChg chg="del">
          <ac:chgData name="Data Science" userId="cf3fc2da5cb780e0" providerId="LiveId" clId="{ABE6519E-8D33-4051-8BEB-77A5E2B27D17}" dt="2024-05-22T05:53:24.618" v="991" actId="478"/>
          <ac:picMkLst>
            <pc:docMk/>
            <pc:sldMk cId="141018244" sldId="269"/>
            <ac:picMk id="7" creationId="{27BADD5D-750E-FBEB-34B3-75C8A23E5F17}"/>
          </ac:picMkLst>
        </pc:picChg>
      </pc:sldChg>
      <pc:sldChg chg="addSp delSp modSp mod">
        <pc:chgData name="Data Science" userId="cf3fc2da5cb780e0" providerId="LiveId" clId="{ABE6519E-8D33-4051-8BEB-77A5E2B27D17}" dt="2024-05-22T06:30:31.071" v="1215" actId="1076"/>
        <pc:sldMkLst>
          <pc:docMk/>
          <pc:sldMk cId="1429269924" sldId="270"/>
        </pc:sldMkLst>
        <pc:spChg chg="del mod">
          <ac:chgData name="Data Science" userId="cf3fc2da5cb780e0" providerId="LiveId" clId="{ABE6519E-8D33-4051-8BEB-77A5E2B27D17}" dt="2024-05-22T06:22:22.889" v="1160" actId="478"/>
          <ac:spMkLst>
            <pc:docMk/>
            <pc:sldMk cId="1429269924" sldId="270"/>
            <ac:spMk id="3" creationId="{09C4BB02-04A4-BEBE-D51F-624C2C0A496B}"/>
          </ac:spMkLst>
        </pc:spChg>
        <pc:spChg chg="add mod">
          <ac:chgData name="Data Science" userId="cf3fc2da5cb780e0" providerId="LiveId" clId="{ABE6519E-8D33-4051-8BEB-77A5E2B27D17}" dt="2024-05-22T06:29:05.499" v="1202" actId="1076"/>
          <ac:spMkLst>
            <pc:docMk/>
            <pc:sldMk cId="1429269924" sldId="270"/>
            <ac:spMk id="6" creationId="{531F4006-8855-F7DC-9A2B-D9712AE59342}"/>
          </ac:spMkLst>
        </pc:spChg>
        <pc:spChg chg="add mod">
          <ac:chgData name="Data Science" userId="cf3fc2da5cb780e0" providerId="LiveId" clId="{ABE6519E-8D33-4051-8BEB-77A5E2B27D17}" dt="2024-05-22T06:30:31.071" v="1215" actId="1076"/>
          <ac:spMkLst>
            <pc:docMk/>
            <pc:sldMk cId="1429269924" sldId="270"/>
            <ac:spMk id="8" creationId="{6D2340C2-2306-F0F7-B47E-DD641E6FCD19}"/>
          </ac:spMkLst>
        </pc:spChg>
        <pc:picChg chg="add mod">
          <ac:chgData name="Data Science" userId="cf3fc2da5cb780e0" providerId="LiveId" clId="{ABE6519E-8D33-4051-8BEB-77A5E2B27D17}" dt="2024-05-22T06:29:32.663" v="1205" actId="1076"/>
          <ac:picMkLst>
            <pc:docMk/>
            <pc:sldMk cId="1429269924" sldId="270"/>
            <ac:picMk id="4" creationId="{115B6ED4-4BEB-9550-51EA-5A3476575360}"/>
          </ac:picMkLst>
        </pc:picChg>
        <pc:picChg chg="del">
          <ac:chgData name="Data Science" userId="cf3fc2da5cb780e0" providerId="LiveId" clId="{ABE6519E-8D33-4051-8BEB-77A5E2B27D17}" dt="2024-05-22T06:22:25.113" v="1161" actId="478"/>
          <ac:picMkLst>
            <pc:docMk/>
            <pc:sldMk cId="1429269924" sldId="270"/>
            <ac:picMk id="5" creationId="{E1180589-0AC5-F9BE-7790-9022C891F46C}"/>
          </ac:picMkLst>
        </pc:picChg>
      </pc:sldChg>
      <pc:sldChg chg="addSp delSp modSp mod">
        <pc:chgData name="Data Science" userId="cf3fc2da5cb780e0" providerId="LiveId" clId="{ABE6519E-8D33-4051-8BEB-77A5E2B27D17}" dt="2024-05-22T07:32:06.863" v="1555" actId="1076"/>
        <pc:sldMkLst>
          <pc:docMk/>
          <pc:sldMk cId="3479004139" sldId="271"/>
        </pc:sldMkLst>
        <pc:spChg chg="add del mod">
          <ac:chgData name="Data Science" userId="cf3fc2da5cb780e0" providerId="LiveId" clId="{ABE6519E-8D33-4051-8BEB-77A5E2B27D17}" dt="2024-05-22T06:31:56.752" v="1229"/>
          <ac:spMkLst>
            <pc:docMk/>
            <pc:sldMk cId="3479004139" sldId="271"/>
            <ac:spMk id="2" creationId="{F0F93F7D-13EF-BA3D-79F8-0D919397FD9D}"/>
          </ac:spMkLst>
        </pc:spChg>
        <pc:spChg chg="del mod">
          <ac:chgData name="Data Science" userId="cf3fc2da5cb780e0" providerId="LiveId" clId="{ABE6519E-8D33-4051-8BEB-77A5E2B27D17}" dt="2024-05-22T06:31:31.299" v="1223"/>
          <ac:spMkLst>
            <pc:docMk/>
            <pc:sldMk cId="3479004139" sldId="271"/>
            <ac:spMk id="3" creationId="{886B6DEB-30E3-AC68-2165-ADCF902AC80F}"/>
          </ac:spMkLst>
        </pc:spChg>
        <pc:spChg chg="add del mod">
          <ac:chgData name="Data Science" userId="cf3fc2da5cb780e0" providerId="LiveId" clId="{ABE6519E-8D33-4051-8BEB-77A5E2B27D17}" dt="2024-05-22T06:55:09.375" v="1268" actId="478"/>
          <ac:spMkLst>
            <pc:docMk/>
            <pc:sldMk cId="3479004139" sldId="271"/>
            <ac:spMk id="4" creationId="{45688E4A-1E62-1C1E-7109-7071C38B83E4}"/>
          </ac:spMkLst>
        </pc:spChg>
        <pc:spChg chg="del mod">
          <ac:chgData name="Data Science" userId="cf3fc2da5cb780e0" providerId="LiveId" clId="{ABE6519E-8D33-4051-8BEB-77A5E2B27D17}" dt="2024-05-22T06:31:31.298" v="1221"/>
          <ac:spMkLst>
            <pc:docMk/>
            <pc:sldMk cId="3479004139" sldId="271"/>
            <ac:spMk id="5" creationId="{087799F7-5A52-AE4E-230E-64921D58C421}"/>
          </ac:spMkLst>
        </pc:spChg>
        <pc:spChg chg="add mod">
          <ac:chgData name="Data Science" userId="cf3fc2da5cb780e0" providerId="LiveId" clId="{ABE6519E-8D33-4051-8BEB-77A5E2B27D17}" dt="2024-05-22T06:58:04.450" v="1284" actId="1076"/>
          <ac:spMkLst>
            <pc:docMk/>
            <pc:sldMk cId="3479004139" sldId="271"/>
            <ac:spMk id="8" creationId="{A9C5A73F-F913-BD03-B50C-302FE470DCDD}"/>
          </ac:spMkLst>
        </pc:spChg>
        <pc:spChg chg="add mod">
          <ac:chgData name="Data Science" userId="cf3fc2da5cb780e0" providerId="LiveId" clId="{ABE6519E-8D33-4051-8BEB-77A5E2B27D17}" dt="2024-05-22T07:25:32.515" v="1506" actId="5793"/>
          <ac:spMkLst>
            <pc:docMk/>
            <pc:sldMk cId="3479004139" sldId="271"/>
            <ac:spMk id="10" creationId="{24B6A33F-D87D-04ED-B2AD-D91335780199}"/>
          </ac:spMkLst>
        </pc:spChg>
        <pc:spChg chg="add mod">
          <ac:chgData name="Data Science" userId="cf3fc2da5cb780e0" providerId="LiveId" clId="{ABE6519E-8D33-4051-8BEB-77A5E2B27D17}" dt="2024-05-22T07:30:20.408" v="1545" actId="1076"/>
          <ac:spMkLst>
            <pc:docMk/>
            <pc:sldMk cId="3479004139" sldId="271"/>
            <ac:spMk id="13" creationId="{A551446C-C284-1073-DA74-75CDA3CF5B76}"/>
          </ac:spMkLst>
        </pc:spChg>
        <pc:spChg chg="add mod">
          <ac:chgData name="Data Science" userId="cf3fc2da5cb780e0" providerId="LiveId" clId="{ABE6519E-8D33-4051-8BEB-77A5E2B27D17}" dt="2024-05-22T07:31:57.614" v="1554" actId="14100"/>
          <ac:spMkLst>
            <pc:docMk/>
            <pc:sldMk cId="3479004139" sldId="271"/>
            <ac:spMk id="15" creationId="{74FC1754-68DF-DBD2-94BE-522791C920B9}"/>
          </ac:spMkLst>
        </pc:spChg>
        <pc:picChg chg="del">
          <ac:chgData name="Data Science" userId="cf3fc2da5cb780e0" providerId="LiveId" clId="{ABE6519E-8D33-4051-8BEB-77A5E2B27D17}" dt="2024-05-22T06:31:31.297" v="1219" actId="478"/>
          <ac:picMkLst>
            <pc:docMk/>
            <pc:sldMk cId="3479004139" sldId="271"/>
            <ac:picMk id="7" creationId="{D99FC23A-7FED-E918-60CD-EB7FDEA9B54E}"/>
          </ac:picMkLst>
        </pc:picChg>
        <pc:picChg chg="add mod">
          <ac:chgData name="Data Science" userId="cf3fc2da5cb780e0" providerId="LiveId" clId="{ABE6519E-8D33-4051-8BEB-77A5E2B27D17}" dt="2024-05-22T07:32:06.863" v="1555" actId="1076"/>
          <ac:picMkLst>
            <pc:docMk/>
            <pc:sldMk cId="3479004139" sldId="271"/>
            <ac:picMk id="12" creationId="{7D1C380B-8D07-1B46-07D8-1AF5D46C0FFE}"/>
          </ac:picMkLst>
        </pc:picChg>
      </pc:sldChg>
      <pc:sldChg chg="addSp delSp modSp mod">
        <pc:chgData name="Data Science" userId="cf3fc2da5cb780e0" providerId="LiveId" clId="{ABE6519E-8D33-4051-8BEB-77A5E2B27D17}" dt="2024-05-22T08:27:06.282" v="2109" actId="1076"/>
        <pc:sldMkLst>
          <pc:docMk/>
          <pc:sldMk cId="2928436338" sldId="272"/>
        </pc:sldMkLst>
        <pc:spChg chg="add mod">
          <ac:chgData name="Data Science" userId="cf3fc2da5cb780e0" providerId="LiveId" clId="{ABE6519E-8D33-4051-8BEB-77A5E2B27D17}" dt="2024-05-22T08:27:06.282" v="2109" actId="1076"/>
          <ac:spMkLst>
            <pc:docMk/>
            <pc:sldMk cId="2928436338" sldId="272"/>
            <ac:spMk id="2" creationId="{3EADBE78-B05A-8F80-1BAC-618422C94736}"/>
          </ac:spMkLst>
        </pc:spChg>
        <pc:spChg chg="del mod">
          <ac:chgData name="Data Science" userId="cf3fc2da5cb780e0" providerId="LiveId" clId="{ABE6519E-8D33-4051-8BEB-77A5E2B27D17}" dt="2024-05-22T07:27:17.161" v="1514"/>
          <ac:spMkLst>
            <pc:docMk/>
            <pc:sldMk cId="2928436338" sldId="272"/>
            <ac:spMk id="3" creationId="{AE3BBC03-CBD1-2633-2DCB-6B030CD0454B}"/>
          </ac:spMkLst>
        </pc:spChg>
        <pc:spChg chg="add del mod">
          <ac:chgData name="Data Science" userId="cf3fc2da5cb780e0" providerId="LiveId" clId="{ABE6519E-8D33-4051-8BEB-77A5E2B27D17}" dt="2024-05-22T08:02:21.066" v="1744"/>
          <ac:spMkLst>
            <pc:docMk/>
            <pc:sldMk cId="2928436338" sldId="272"/>
            <ac:spMk id="6" creationId="{F8192B9A-4BDA-6938-C945-AADBA47A77C0}"/>
          </ac:spMkLst>
        </pc:spChg>
        <pc:spChg chg="add mod">
          <ac:chgData name="Data Science" userId="cf3fc2da5cb780e0" providerId="LiveId" clId="{ABE6519E-8D33-4051-8BEB-77A5E2B27D17}" dt="2024-05-22T08:11:43.285" v="1900" actId="20577"/>
          <ac:spMkLst>
            <pc:docMk/>
            <pc:sldMk cId="2928436338" sldId="272"/>
            <ac:spMk id="8" creationId="{AF0956C2-D050-4D18-47A7-D4E5FA58661E}"/>
          </ac:spMkLst>
        </pc:spChg>
        <pc:spChg chg="add del mod">
          <ac:chgData name="Data Science" userId="cf3fc2da5cb780e0" providerId="LiveId" clId="{ABE6519E-8D33-4051-8BEB-77A5E2B27D17}" dt="2024-05-22T08:06:05.618" v="1801" actId="478"/>
          <ac:spMkLst>
            <pc:docMk/>
            <pc:sldMk cId="2928436338" sldId="272"/>
            <ac:spMk id="12" creationId="{F4B3348D-7DD1-23F8-0941-7374DDE44265}"/>
          </ac:spMkLst>
        </pc:spChg>
        <pc:spChg chg="add del mod">
          <ac:chgData name="Data Science" userId="cf3fc2da5cb780e0" providerId="LiveId" clId="{ABE6519E-8D33-4051-8BEB-77A5E2B27D17}" dt="2024-05-22T08:06:36.825" v="1854"/>
          <ac:spMkLst>
            <pc:docMk/>
            <pc:sldMk cId="2928436338" sldId="272"/>
            <ac:spMk id="13" creationId="{1437B13E-5936-D50B-A153-F39E1161F3F1}"/>
          </ac:spMkLst>
        </pc:spChg>
        <pc:spChg chg="add mod">
          <ac:chgData name="Data Science" userId="cf3fc2da5cb780e0" providerId="LiveId" clId="{ABE6519E-8D33-4051-8BEB-77A5E2B27D17}" dt="2024-05-22T08:26:37.506" v="2102" actId="20577"/>
          <ac:spMkLst>
            <pc:docMk/>
            <pc:sldMk cId="2928436338" sldId="272"/>
            <ac:spMk id="15" creationId="{6DD06BB8-4591-054F-8CA6-468FAAABA490}"/>
          </ac:spMkLst>
        </pc:spChg>
        <pc:spChg chg="add mod">
          <ac:chgData name="Data Science" userId="cf3fc2da5cb780e0" providerId="LiveId" clId="{ABE6519E-8D33-4051-8BEB-77A5E2B27D17}" dt="2024-05-22T08:12:08.349" v="1905" actId="1076"/>
          <ac:spMkLst>
            <pc:docMk/>
            <pc:sldMk cId="2928436338" sldId="272"/>
            <ac:spMk id="17" creationId="{2FEB43A5-895F-A2E7-3E55-735CE44D86A0}"/>
          </ac:spMkLst>
        </pc:spChg>
        <pc:picChg chg="del">
          <ac:chgData name="Data Science" userId="cf3fc2da5cb780e0" providerId="LiveId" clId="{ABE6519E-8D33-4051-8BEB-77A5E2B27D17}" dt="2024-05-22T07:27:13.224" v="1511" actId="478"/>
          <ac:picMkLst>
            <pc:docMk/>
            <pc:sldMk cId="2928436338" sldId="272"/>
            <ac:picMk id="5" creationId="{CD07C538-69F3-AA5F-46D3-2F50B0599B9A}"/>
          </ac:picMkLst>
        </pc:picChg>
        <pc:picChg chg="add mod">
          <ac:chgData name="Data Science" userId="cf3fc2da5cb780e0" providerId="LiveId" clId="{ABE6519E-8D33-4051-8BEB-77A5E2B27D17}" dt="2024-05-22T08:04:37.286" v="1760" actId="1076"/>
          <ac:picMkLst>
            <pc:docMk/>
            <pc:sldMk cId="2928436338" sldId="272"/>
            <ac:picMk id="10" creationId="{ABF7A0E5-3107-9DBF-B5D7-577BFC4910E5}"/>
          </ac:picMkLst>
        </pc:picChg>
      </pc:sldChg>
      <pc:sldChg chg="del">
        <pc:chgData name="Data Science" userId="cf3fc2da5cb780e0" providerId="LiveId" clId="{ABE6519E-8D33-4051-8BEB-77A5E2B27D17}" dt="2024-05-22T20:09:27.254" v="2895" actId="2696"/>
        <pc:sldMkLst>
          <pc:docMk/>
          <pc:sldMk cId="923468466" sldId="273"/>
        </pc:sldMkLst>
      </pc:sldChg>
      <pc:sldChg chg="del">
        <pc:chgData name="Data Science" userId="cf3fc2da5cb780e0" providerId="LiveId" clId="{ABE6519E-8D33-4051-8BEB-77A5E2B27D17}" dt="2024-05-22T20:09:53.781" v="2896" actId="2696"/>
        <pc:sldMkLst>
          <pc:docMk/>
          <pc:sldMk cId="817494903" sldId="274"/>
        </pc:sldMkLst>
      </pc:sldChg>
      <pc:sldChg chg="del">
        <pc:chgData name="Data Science" userId="cf3fc2da5cb780e0" providerId="LiveId" clId="{ABE6519E-8D33-4051-8BEB-77A5E2B27D17}" dt="2024-05-22T20:09:57.515" v="2897" actId="2696"/>
        <pc:sldMkLst>
          <pc:docMk/>
          <pc:sldMk cId="3153065142" sldId="275"/>
        </pc:sldMkLst>
      </pc:sldChg>
      <pc:sldChg chg="del">
        <pc:chgData name="Data Science" userId="cf3fc2da5cb780e0" providerId="LiveId" clId="{ABE6519E-8D33-4051-8BEB-77A5E2B27D17}" dt="2024-05-22T20:10:02.696" v="2898" actId="2696"/>
        <pc:sldMkLst>
          <pc:docMk/>
          <pc:sldMk cId="1696914114" sldId="276"/>
        </pc:sldMkLst>
      </pc:sldChg>
      <pc:sldChg chg="del">
        <pc:chgData name="Data Science" userId="cf3fc2da5cb780e0" providerId="LiveId" clId="{ABE6519E-8D33-4051-8BEB-77A5E2B27D17}" dt="2024-05-22T20:10:08.765" v="2899" actId="2696"/>
        <pc:sldMkLst>
          <pc:docMk/>
          <pc:sldMk cId="132483187" sldId="277"/>
        </pc:sldMkLst>
      </pc:sldChg>
      <pc:sldChg chg="del">
        <pc:chgData name="Data Science" userId="cf3fc2da5cb780e0" providerId="LiveId" clId="{ABE6519E-8D33-4051-8BEB-77A5E2B27D17}" dt="2024-05-22T20:10:12.524" v="2900" actId="2696"/>
        <pc:sldMkLst>
          <pc:docMk/>
          <pc:sldMk cId="233508019" sldId="278"/>
        </pc:sldMkLst>
      </pc:sldChg>
      <pc:sldChg chg="del">
        <pc:chgData name="Data Science" userId="cf3fc2da5cb780e0" providerId="LiveId" clId="{ABE6519E-8D33-4051-8BEB-77A5E2B27D17}" dt="2024-05-22T20:10:16.489" v="2901" actId="2696"/>
        <pc:sldMkLst>
          <pc:docMk/>
          <pc:sldMk cId="2693353392" sldId="279"/>
        </pc:sldMkLst>
      </pc:sldChg>
      <pc:sldChg chg="del">
        <pc:chgData name="Data Science" userId="cf3fc2da5cb780e0" providerId="LiveId" clId="{ABE6519E-8D33-4051-8BEB-77A5E2B27D17}" dt="2024-05-22T20:10:21.326" v="2902" actId="2696"/>
        <pc:sldMkLst>
          <pc:docMk/>
          <pc:sldMk cId="2939547118" sldId="280"/>
        </pc:sldMkLst>
      </pc:sldChg>
      <pc:sldChg chg="del">
        <pc:chgData name="Data Science" userId="cf3fc2da5cb780e0" providerId="LiveId" clId="{ABE6519E-8D33-4051-8BEB-77A5E2B27D17}" dt="2024-05-22T20:10:25.952" v="2903" actId="2696"/>
        <pc:sldMkLst>
          <pc:docMk/>
          <pc:sldMk cId="3294068022" sldId="281"/>
        </pc:sldMkLst>
      </pc:sldChg>
      <pc:sldChg chg="del">
        <pc:chgData name="Data Science" userId="cf3fc2da5cb780e0" providerId="LiveId" clId="{ABE6519E-8D33-4051-8BEB-77A5E2B27D17}" dt="2024-05-22T20:10:29.743" v="2904" actId="2696"/>
        <pc:sldMkLst>
          <pc:docMk/>
          <pc:sldMk cId="438211090" sldId="282"/>
        </pc:sldMkLst>
      </pc:sldChg>
      <pc:sldChg chg="del">
        <pc:chgData name="Data Science" userId="cf3fc2da5cb780e0" providerId="LiveId" clId="{ABE6519E-8D33-4051-8BEB-77A5E2B27D17}" dt="2024-05-22T20:10:33.810" v="2905" actId="2696"/>
        <pc:sldMkLst>
          <pc:docMk/>
          <pc:sldMk cId="689838310" sldId="283"/>
        </pc:sldMkLst>
      </pc:sldChg>
      <pc:sldChg chg="del">
        <pc:chgData name="Data Science" userId="cf3fc2da5cb780e0" providerId="LiveId" clId="{ABE6519E-8D33-4051-8BEB-77A5E2B27D17}" dt="2024-05-22T20:10:37.202" v="2906" actId="2696"/>
        <pc:sldMkLst>
          <pc:docMk/>
          <pc:sldMk cId="4076390320" sldId="284"/>
        </pc:sldMkLst>
      </pc:sldChg>
      <pc:sldChg chg="del">
        <pc:chgData name="Data Science" userId="cf3fc2da5cb780e0" providerId="LiveId" clId="{ABE6519E-8D33-4051-8BEB-77A5E2B27D17}" dt="2024-05-22T20:10:40.680" v="2907" actId="2696"/>
        <pc:sldMkLst>
          <pc:docMk/>
          <pc:sldMk cId="1850378359" sldId="285"/>
        </pc:sldMkLst>
      </pc:sldChg>
      <pc:sldChg chg="del">
        <pc:chgData name="Data Science" userId="cf3fc2da5cb780e0" providerId="LiveId" clId="{ABE6519E-8D33-4051-8BEB-77A5E2B27D17}" dt="2024-05-22T20:10:44.749" v="2908" actId="2696"/>
        <pc:sldMkLst>
          <pc:docMk/>
          <pc:sldMk cId="3955930702" sldId="286"/>
        </pc:sldMkLst>
      </pc:sldChg>
      <pc:sldChg chg="del">
        <pc:chgData name="Data Science" userId="cf3fc2da5cb780e0" providerId="LiveId" clId="{ABE6519E-8D33-4051-8BEB-77A5E2B27D17}" dt="2024-05-22T20:10:48.756" v="2909" actId="2696"/>
        <pc:sldMkLst>
          <pc:docMk/>
          <pc:sldMk cId="2961234720" sldId="287"/>
        </pc:sldMkLst>
      </pc:sldChg>
      <pc:sldChg chg="del">
        <pc:chgData name="Data Science" userId="cf3fc2da5cb780e0" providerId="LiveId" clId="{ABE6519E-8D33-4051-8BEB-77A5E2B27D17}" dt="2024-05-22T20:10:52.094" v="2910" actId="2696"/>
        <pc:sldMkLst>
          <pc:docMk/>
          <pc:sldMk cId="2339641858" sldId="288"/>
        </pc:sldMkLst>
      </pc:sldChg>
      <pc:sldChg chg="del">
        <pc:chgData name="Data Science" userId="cf3fc2da5cb780e0" providerId="LiveId" clId="{ABE6519E-8D33-4051-8BEB-77A5E2B27D17}" dt="2024-05-22T20:10:55.673" v="2911" actId="2696"/>
        <pc:sldMkLst>
          <pc:docMk/>
          <pc:sldMk cId="3947940177" sldId="289"/>
        </pc:sldMkLst>
      </pc:sldChg>
      <pc:sldChg chg="addSp delSp modSp mod">
        <pc:chgData name="Data Science" userId="cf3fc2da5cb780e0" providerId="LiveId" clId="{ABE6519E-8D33-4051-8BEB-77A5E2B27D17}" dt="2024-05-22T20:17:17.273" v="2954" actId="1076"/>
        <pc:sldMkLst>
          <pc:docMk/>
          <pc:sldMk cId="3983423415" sldId="290"/>
        </pc:sldMkLst>
        <pc:spChg chg="mod">
          <ac:chgData name="Data Science" userId="cf3fc2da5cb780e0" providerId="LiveId" clId="{ABE6519E-8D33-4051-8BEB-77A5E2B27D17}" dt="2024-05-22T20:16:07.607" v="2947" actId="1076"/>
          <ac:spMkLst>
            <pc:docMk/>
            <pc:sldMk cId="3983423415" sldId="290"/>
            <ac:spMk id="3" creationId="{FC66790C-61D2-FBB4-DE0C-28C3ADDA1A4F}"/>
          </ac:spMkLst>
        </pc:spChg>
        <pc:spChg chg="add mod">
          <ac:chgData name="Data Science" userId="cf3fc2da5cb780e0" providerId="LiveId" clId="{ABE6519E-8D33-4051-8BEB-77A5E2B27D17}" dt="2024-05-22T20:16:25.014" v="2949" actId="1076"/>
          <ac:spMkLst>
            <pc:docMk/>
            <pc:sldMk cId="3983423415" sldId="290"/>
            <ac:spMk id="4" creationId="{548F4C2C-D086-F211-2990-1E5A3A16A685}"/>
          </ac:spMkLst>
        </pc:spChg>
        <pc:spChg chg="mod">
          <ac:chgData name="Data Science" userId="cf3fc2da5cb780e0" providerId="LiveId" clId="{ABE6519E-8D33-4051-8BEB-77A5E2B27D17}" dt="2024-05-22T20:16:16.670" v="2948" actId="1076"/>
          <ac:spMkLst>
            <pc:docMk/>
            <pc:sldMk cId="3983423415" sldId="290"/>
            <ac:spMk id="5" creationId="{DDDA776A-AB0F-3992-6E97-7DB48821F940}"/>
          </ac:spMkLst>
        </pc:spChg>
        <pc:spChg chg="del mod">
          <ac:chgData name="Data Science" userId="cf3fc2da5cb780e0" providerId="LiveId" clId="{ABE6519E-8D33-4051-8BEB-77A5E2B27D17}" dt="2024-05-22T20:13:16.975" v="2926"/>
          <ac:spMkLst>
            <pc:docMk/>
            <pc:sldMk cId="3983423415" sldId="290"/>
            <ac:spMk id="7" creationId="{43501D77-BAE1-6990-912A-2B84FAF7AB3C}"/>
          </ac:spMkLst>
        </pc:spChg>
        <pc:spChg chg="add mod">
          <ac:chgData name="Data Science" userId="cf3fc2da5cb780e0" providerId="LiveId" clId="{ABE6519E-8D33-4051-8BEB-77A5E2B27D17}" dt="2024-05-22T20:17:17.273" v="2954" actId="1076"/>
          <ac:spMkLst>
            <pc:docMk/>
            <pc:sldMk cId="3983423415" sldId="290"/>
            <ac:spMk id="8" creationId="{AE635B5B-07EE-5046-6CD2-820FDB984B91}"/>
          </ac:spMkLst>
        </pc:spChg>
        <pc:spChg chg="del mod">
          <ac:chgData name="Data Science" userId="cf3fc2da5cb780e0" providerId="LiveId" clId="{ABE6519E-8D33-4051-8BEB-77A5E2B27D17}" dt="2024-05-22T20:13:16.981" v="2928"/>
          <ac:spMkLst>
            <pc:docMk/>
            <pc:sldMk cId="3983423415" sldId="290"/>
            <ac:spMk id="9" creationId="{17A7C835-7AA7-DC79-3B7B-D319124EBC36}"/>
          </ac:spMkLst>
        </pc:spChg>
      </pc:sldChg>
      <pc:sldChg chg="del">
        <pc:chgData name="Data Science" userId="cf3fc2da5cb780e0" providerId="LiveId" clId="{ABE6519E-8D33-4051-8BEB-77A5E2B27D17}" dt="2024-05-22T20:19:56.467" v="2972" actId="2696"/>
        <pc:sldMkLst>
          <pc:docMk/>
          <pc:sldMk cId="4006267988" sldId="291"/>
        </pc:sldMkLst>
      </pc:sldChg>
      <pc:sldChg chg="addSp delSp modSp mod">
        <pc:chgData name="Data Science" userId="cf3fc2da5cb780e0" providerId="LiveId" clId="{ABE6519E-8D33-4051-8BEB-77A5E2B27D17}" dt="2024-05-22T20:21:49.928" v="2994" actId="20577"/>
        <pc:sldMkLst>
          <pc:docMk/>
          <pc:sldMk cId="3778420167" sldId="292"/>
        </pc:sldMkLst>
        <pc:spChg chg="add mod">
          <ac:chgData name="Data Science" userId="cf3fc2da5cb780e0" providerId="LiveId" clId="{ABE6519E-8D33-4051-8BEB-77A5E2B27D17}" dt="2024-05-22T20:21:49.928" v="2994" actId="20577"/>
          <ac:spMkLst>
            <pc:docMk/>
            <pc:sldMk cId="3778420167" sldId="292"/>
            <ac:spMk id="4" creationId="{02F54AEF-E6E8-BB6F-74F8-1A069BD50D5F}"/>
          </ac:spMkLst>
        </pc:spChg>
        <pc:spChg chg="mod">
          <ac:chgData name="Data Science" userId="cf3fc2da5cb780e0" providerId="LiveId" clId="{ABE6519E-8D33-4051-8BEB-77A5E2B27D17}" dt="2024-05-22T20:20:16.986" v="2973" actId="1076"/>
          <ac:spMkLst>
            <pc:docMk/>
            <pc:sldMk cId="3778420167" sldId="292"/>
            <ac:spMk id="5" creationId="{04CAF079-6939-FA18-E0F9-37514B6808CE}"/>
          </ac:spMkLst>
        </pc:spChg>
        <pc:spChg chg="del mod">
          <ac:chgData name="Data Science" userId="cf3fc2da5cb780e0" providerId="LiveId" clId="{ABE6519E-8D33-4051-8BEB-77A5E2B27D17}" dt="2024-05-22T20:20:38.146" v="2976"/>
          <ac:spMkLst>
            <pc:docMk/>
            <pc:sldMk cId="3778420167" sldId="292"/>
            <ac:spMk id="7" creationId="{64097109-D686-CB93-CCC4-83AD0F1C2A97}"/>
          </ac:spMkLst>
        </pc:spChg>
      </pc:sldChg>
      <pc:sldChg chg="addSp modSp new mod">
        <pc:chgData name="Data Science" userId="cf3fc2da5cb780e0" providerId="LiveId" clId="{ABE6519E-8D33-4051-8BEB-77A5E2B27D17}" dt="2024-05-22T07:08:39.568" v="1392" actId="1076"/>
        <pc:sldMkLst>
          <pc:docMk/>
          <pc:sldMk cId="2135117001" sldId="293"/>
        </pc:sldMkLst>
        <pc:spChg chg="add mod">
          <ac:chgData name="Data Science" userId="cf3fc2da5cb780e0" providerId="LiveId" clId="{ABE6519E-8D33-4051-8BEB-77A5E2B27D17}" dt="2024-05-22T07:03:19.082" v="1336" actId="1076"/>
          <ac:spMkLst>
            <pc:docMk/>
            <pc:sldMk cId="2135117001" sldId="293"/>
            <ac:spMk id="2" creationId="{CF3C454C-9B34-CBA8-545C-67B59B4D6F86}"/>
          </ac:spMkLst>
        </pc:spChg>
        <pc:spChg chg="add mod">
          <ac:chgData name="Data Science" userId="cf3fc2da5cb780e0" providerId="LiveId" clId="{ABE6519E-8D33-4051-8BEB-77A5E2B27D17}" dt="2024-05-22T07:06:51.921" v="1350" actId="1076"/>
          <ac:spMkLst>
            <pc:docMk/>
            <pc:sldMk cId="2135117001" sldId="293"/>
            <ac:spMk id="6" creationId="{4C2E5426-0BA0-6956-B807-FCD7F09F849B}"/>
          </ac:spMkLst>
        </pc:spChg>
        <pc:spChg chg="add mod">
          <ac:chgData name="Data Science" userId="cf3fc2da5cb780e0" providerId="LiveId" clId="{ABE6519E-8D33-4051-8BEB-77A5E2B27D17}" dt="2024-05-22T07:08:39.568" v="1392" actId="1076"/>
          <ac:spMkLst>
            <pc:docMk/>
            <pc:sldMk cId="2135117001" sldId="293"/>
            <ac:spMk id="7" creationId="{836D0B54-F1BB-D8E0-C560-1D4C3E4A4D78}"/>
          </ac:spMkLst>
        </pc:spChg>
        <pc:picChg chg="add mod">
          <ac:chgData name="Data Science" userId="cf3fc2da5cb780e0" providerId="LiveId" clId="{ABE6519E-8D33-4051-8BEB-77A5E2B27D17}" dt="2024-05-22T07:07:08.442" v="1353" actId="1076"/>
          <ac:picMkLst>
            <pc:docMk/>
            <pc:sldMk cId="2135117001" sldId="293"/>
            <ac:picMk id="4" creationId="{09932C23-B233-A220-885A-569C1C984507}"/>
          </ac:picMkLst>
        </pc:picChg>
      </pc:sldChg>
      <pc:sldChg chg="addSp modSp new mod ord">
        <pc:chgData name="Data Science" userId="cf3fc2da5cb780e0" providerId="LiveId" clId="{ABE6519E-8D33-4051-8BEB-77A5E2B27D17}" dt="2024-05-22T07:16:13.940" v="1453" actId="1076"/>
        <pc:sldMkLst>
          <pc:docMk/>
          <pc:sldMk cId="1788902164" sldId="294"/>
        </pc:sldMkLst>
        <pc:spChg chg="add mod">
          <ac:chgData name="Data Science" userId="cf3fc2da5cb780e0" providerId="LiveId" clId="{ABE6519E-8D33-4051-8BEB-77A5E2B27D17}" dt="2024-05-22T07:14:28.057" v="1445" actId="1076"/>
          <ac:spMkLst>
            <pc:docMk/>
            <pc:sldMk cId="1788902164" sldId="294"/>
            <ac:spMk id="2" creationId="{C0B8DF8C-3BF4-9195-EA49-E6689F35DC09}"/>
          </ac:spMkLst>
        </pc:spChg>
        <pc:picChg chg="add mod">
          <ac:chgData name="Data Science" userId="cf3fc2da5cb780e0" providerId="LiveId" clId="{ABE6519E-8D33-4051-8BEB-77A5E2B27D17}" dt="2024-05-22T07:16:13.940" v="1453" actId="1076"/>
          <ac:picMkLst>
            <pc:docMk/>
            <pc:sldMk cId="1788902164" sldId="294"/>
            <ac:picMk id="4" creationId="{3DA6EB5F-4C4B-ABBE-536C-4B71DB69ECB7}"/>
          </ac:picMkLst>
        </pc:picChg>
      </pc:sldChg>
      <pc:sldChg chg="addSp modSp new mod">
        <pc:chgData name="Data Science" userId="cf3fc2da5cb780e0" providerId="LiveId" clId="{ABE6519E-8D33-4051-8BEB-77A5E2B27D17}" dt="2024-05-22T07:12:42.004" v="1425" actId="1076"/>
        <pc:sldMkLst>
          <pc:docMk/>
          <pc:sldMk cId="1821149498" sldId="295"/>
        </pc:sldMkLst>
        <pc:spChg chg="add mod">
          <ac:chgData name="Data Science" userId="cf3fc2da5cb780e0" providerId="LiveId" clId="{ABE6519E-8D33-4051-8BEB-77A5E2B27D17}" dt="2024-05-22T07:12:20.527" v="1420" actId="255"/>
          <ac:spMkLst>
            <pc:docMk/>
            <pc:sldMk cId="1821149498" sldId="295"/>
            <ac:spMk id="4" creationId="{DDEFC04C-1B20-94FB-30BA-648C47B9A139}"/>
          </ac:spMkLst>
        </pc:spChg>
        <pc:picChg chg="add mod">
          <ac:chgData name="Data Science" userId="cf3fc2da5cb780e0" providerId="LiveId" clId="{ABE6519E-8D33-4051-8BEB-77A5E2B27D17}" dt="2024-05-22T07:12:42.004" v="1425" actId="1076"/>
          <ac:picMkLst>
            <pc:docMk/>
            <pc:sldMk cId="1821149498" sldId="295"/>
            <ac:picMk id="3" creationId="{236FDF56-F280-51D1-1CC4-3AB0A0746A5E}"/>
          </ac:picMkLst>
        </pc:picChg>
      </pc:sldChg>
      <pc:sldChg chg="addSp modSp new mod">
        <pc:chgData name="Data Science" userId="cf3fc2da5cb780e0" providerId="LiveId" clId="{ABE6519E-8D33-4051-8BEB-77A5E2B27D17}" dt="2024-05-22T07:19:09.872" v="1476" actId="1076"/>
        <pc:sldMkLst>
          <pc:docMk/>
          <pc:sldMk cId="14330489" sldId="296"/>
        </pc:sldMkLst>
        <pc:spChg chg="add mod">
          <ac:chgData name="Data Science" userId="cf3fc2da5cb780e0" providerId="LiveId" clId="{ABE6519E-8D33-4051-8BEB-77A5E2B27D17}" dt="2024-05-22T07:17:48.047" v="1469" actId="1076"/>
          <ac:spMkLst>
            <pc:docMk/>
            <pc:sldMk cId="14330489" sldId="296"/>
            <ac:spMk id="2" creationId="{D9430338-AC66-FF0A-7CE8-14A0F4191A93}"/>
          </ac:spMkLst>
        </pc:spChg>
        <pc:picChg chg="add mod">
          <ac:chgData name="Data Science" userId="cf3fc2da5cb780e0" providerId="LiveId" clId="{ABE6519E-8D33-4051-8BEB-77A5E2B27D17}" dt="2024-05-22T07:19:09.872" v="1476" actId="1076"/>
          <ac:picMkLst>
            <pc:docMk/>
            <pc:sldMk cId="14330489" sldId="296"/>
            <ac:picMk id="4" creationId="{3977740C-A4A9-9E9F-5DAB-658CA8CA9A3E}"/>
          </ac:picMkLst>
        </pc:picChg>
      </pc:sldChg>
      <pc:sldChg chg="addSp modSp new mod">
        <pc:chgData name="Data Science" userId="cf3fc2da5cb780e0" providerId="LiveId" clId="{ABE6519E-8D33-4051-8BEB-77A5E2B27D17}" dt="2024-05-22T07:23:10.536" v="1496" actId="14100"/>
        <pc:sldMkLst>
          <pc:docMk/>
          <pc:sldMk cId="351290312" sldId="297"/>
        </pc:sldMkLst>
        <pc:spChg chg="add mod">
          <ac:chgData name="Data Science" userId="cf3fc2da5cb780e0" providerId="LiveId" clId="{ABE6519E-8D33-4051-8BEB-77A5E2B27D17}" dt="2024-05-22T07:20:55.507" v="1491" actId="1076"/>
          <ac:spMkLst>
            <pc:docMk/>
            <pc:sldMk cId="351290312" sldId="297"/>
            <ac:spMk id="2" creationId="{E29592ED-5424-F2AE-8AED-550EA61FF410}"/>
          </ac:spMkLst>
        </pc:spChg>
        <pc:picChg chg="add mod">
          <ac:chgData name="Data Science" userId="cf3fc2da5cb780e0" providerId="LiveId" clId="{ABE6519E-8D33-4051-8BEB-77A5E2B27D17}" dt="2024-05-22T07:23:10.536" v="1496" actId="14100"/>
          <ac:picMkLst>
            <pc:docMk/>
            <pc:sldMk cId="351290312" sldId="297"/>
            <ac:picMk id="4" creationId="{6E7E9D72-E7B5-204D-0ADF-3142F01C3A79}"/>
          </ac:picMkLst>
        </pc:picChg>
      </pc:sldChg>
      <pc:sldChg chg="addSp modSp new mod">
        <pc:chgData name="Data Science" userId="cf3fc2da5cb780e0" providerId="LiveId" clId="{ABE6519E-8D33-4051-8BEB-77A5E2B27D17}" dt="2024-05-22T07:38:20.752" v="1631" actId="1076"/>
        <pc:sldMkLst>
          <pc:docMk/>
          <pc:sldMk cId="4060981355" sldId="298"/>
        </pc:sldMkLst>
        <pc:spChg chg="add mod">
          <ac:chgData name="Data Science" userId="cf3fc2da5cb780e0" providerId="LiveId" clId="{ABE6519E-8D33-4051-8BEB-77A5E2B27D17}" dt="2024-05-22T07:34:04.558" v="1588" actId="1076"/>
          <ac:spMkLst>
            <pc:docMk/>
            <pc:sldMk cId="4060981355" sldId="298"/>
            <ac:spMk id="2" creationId="{3EF92EBD-149F-02E7-3BD2-BA571D27A3BE}"/>
          </ac:spMkLst>
        </pc:spChg>
        <pc:spChg chg="add mod">
          <ac:chgData name="Data Science" userId="cf3fc2da5cb780e0" providerId="LiveId" clId="{ABE6519E-8D33-4051-8BEB-77A5E2B27D17}" dt="2024-05-22T07:35:04.614" v="1597" actId="1076"/>
          <ac:spMkLst>
            <pc:docMk/>
            <pc:sldMk cId="4060981355" sldId="298"/>
            <ac:spMk id="4" creationId="{817F0912-8B66-5ED1-E130-272BF2717152}"/>
          </ac:spMkLst>
        </pc:spChg>
        <pc:spChg chg="add mod">
          <ac:chgData name="Data Science" userId="cf3fc2da5cb780e0" providerId="LiveId" clId="{ABE6519E-8D33-4051-8BEB-77A5E2B27D17}" dt="2024-05-22T07:38:20.752" v="1631" actId="1076"/>
          <ac:spMkLst>
            <pc:docMk/>
            <pc:sldMk cId="4060981355" sldId="298"/>
            <ac:spMk id="7" creationId="{F8669BCB-2F15-AD6F-57AF-9651C660A0EC}"/>
          </ac:spMkLst>
        </pc:spChg>
        <pc:spChg chg="add mod">
          <ac:chgData name="Data Science" userId="cf3fc2da5cb780e0" providerId="LiveId" clId="{ABE6519E-8D33-4051-8BEB-77A5E2B27D17}" dt="2024-05-22T07:38:12.883" v="1630" actId="1076"/>
          <ac:spMkLst>
            <pc:docMk/>
            <pc:sldMk cId="4060981355" sldId="298"/>
            <ac:spMk id="9" creationId="{B6130DA4-B50F-4885-1695-541FCFEF6A19}"/>
          </ac:spMkLst>
        </pc:spChg>
        <pc:picChg chg="add mod">
          <ac:chgData name="Data Science" userId="cf3fc2da5cb780e0" providerId="LiveId" clId="{ABE6519E-8D33-4051-8BEB-77A5E2B27D17}" dt="2024-05-22T07:36:04.647" v="1604" actId="1076"/>
          <ac:picMkLst>
            <pc:docMk/>
            <pc:sldMk cId="4060981355" sldId="298"/>
            <ac:picMk id="6" creationId="{CB09E2E5-FFB1-9434-2931-0B8ECBE16C3B}"/>
          </ac:picMkLst>
        </pc:picChg>
      </pc:sldChg>
      <pc:sldChg chg="addSp delSp modSp new mod">
        <pc:chgData name="Data Science" userId="cf3fc2da5cb780e0" providerId="LiveId" clId="{ABE6519E-8D33-4051-8BEB-77A5E2B27D17}" dt="2024-05-22T08:27:37.884" v="2110" actId="207"/>
        <pc:sldMkLst>
          <pc:docMk/>
          <pc:sldMk cId="2961697767" sldId="299"/>
        </pc:sldMkLst>
        <pc:spChg chg="add del mod">
          <ac:chgData name="Data Science" userId="cf3fc2da5cb780e0" providerId="LiveId" clId="{ABE6519E-8D33-4051-8BEB-77A5E2B27D17}" dt="2024-05-22T08:13:34.103" v="1917"/>
          <ac:spMkLst>
            <pc:docMk/>
            <pc:sldMk cId="2961697767" sldId="299"/>
            <ac:spMk id="4" creationId="{9E1369D9-2D7B-6726-CDFF-F853E0F50A33}"/>
          </ac:spMkLst>
        </pc:spChg>
        <pc:spChg chg="add del mod">
          <ac:chgData name="Data Science" userId="cf3fc2da5cb780e0" providerId="LiveId" clId="{ABE6519E-8D33-4051-8BEB-77A5E2B27D17}" dt="2024-05-22T08:13:34.103" v="1915" actId="478"/>
          <ac:spMkLst>
            <pc:docMk/>
            <pc:sldMk cId="2961697767" sldId="299"/>
            <ac:spMk id="6" creationId="{A47CE7C9-B05F-CE44-D7B2-A2CFF908FCB9}"/>
          </ac:spMkLst>
        </pc:spChg>
        <pc:spChg chg="add mod">
          <ac:chgData name="Data Science" userId="cf3fc2da5cb780e0" providerId="LiveId" clId="{ABE6519E-8D33-4051-8BEB-77A5E2B27D17}" dt="2024-05-22T08:27:37.884" v="2110" actId="207"/>
          <ac:spMkLst>
            <pc:docMk/>
            <pc:sldMk cId="2961697767" sldId="299"/>
            <ac:spMk id="7" creationId="{87EAA91A-B866-3F7D-FF95-FA86CA68ADC0}"/>
          </ac:spMkLst>
        </pc:spChg>
        <pc:spChg chg="add mod">
          <ac:chgData name="Data Science" userId="cf3fc2da5cb780e0" providerId="LiveId" clId="{ABE6519E-8D33-4051-8BEB-77A5E2B27D17}" dt="2024-05-22T08:15:59.606" v="1991" actId="1076"/>
          <ac:spMkLst>
            <pc:docMk/>
            <pc:sldMk cId="2961697767" sldId="299"/>
            <ac:spMk id="9" creationId="{48BF951F-2420-69D7-832E-C37AC13404B1}"/>
          </ac:spMkLst>
        </pc:spChg>
        <pc:picChg chg="add del mod">
          <ac:chgData name="Data Science" userId="cf3fc2da5cb780e0" providerId="LiveId" clId="{ABE6519E-8D33-4051-8BEB-77A5E2B27D17}" dt="2024-05-22T08:24:33.309" v="2081" actId="478"/>
          <ac:picMkLst>
            <pc:docMk/>
            <pc:sldMk cId="2961697767" sldId="299"/>
            <ac:picMk id="3" creationId="{3D60607F-1F2F-F86B-2602-2E650CF4A3E0}"/>
          </ac:picMkLst>
        </pc:picChg>
        <pc:picChg chg="add del mod">
          <ac:chgData name="Data Science" userId="cf3fc2da5cb780e0" providerId="LiveId" clId="{ABE6519E-8D33-4051-8BEB-77A5E2B27D17}" dt="2024-05-22T08:25:38.393" v="2087" actId="478"/>
          <ac:picMkLst>
            <pc:docMk/>
            <pc:sldMk cId="2961697767" sldId="299"/>
            <ac:picMk id="11" creationId="{C561E9A3-38BE-B1B0-BF09-B85CE381092A}"/>
          </ac:picMkLst>
        </pc:picChg>
        <pc:picChg chg="add mod">
          <ac:chgData name="Data Science" userId="cf3fc2da5cb780e0" providerId="LiveId" clId="{ABE6519E-8D33-4051-8BEB-77A5E2B27D17}" dt="2024-05-22T08:24:55.710" v="2086" actId="1076"/>
          <ac:picMkLst>
            <pc:docMk/>
            <pc:sldMk cId="2961697767" sldId="299"/>
            <ac:picMk id="13" creationId="{623A6E71-D2B9-49B9-E6A6-79C1D217FE76}"/>
          </ac:picMkLst>
        </pc:picChg>
        <pc:picChg chg="add mod">
          <ac:chgData name="Data Science" userId="cf3fc2da5cb780e0" providerId="LiveId" clId="{ABE6519E-8D33-4051-8BEB-77A5E2B27D17}" dt="2024-05-22T08:25:55.965" v="2093" actId="1076"/>
          <ac:picMkLst>
            <pc:docMk/>
            <pc:sldMk cId="2961697767" sldId="299"/>
            <ac:picMk id="15" creationId="{ABE0D814-BB10-9354-E10A-806BEAF2537D}"/>
          </ac:picMkLst>
        </pc:picChg>
      </pc:sldChg>
      <pc:sldChg chg="addSp delSp modSp new mod">
        <pc:chgData name="Data Science" userId="cf3fc2da5cb780e0" providerId="LiveId" clId="{ABE6519E-8D33-4051-8BEB-77A5E2B27D17}" dt="2024-05-22T19:04:50.740" v="2257" actId="207"/>
        <pc:sldMkLst>
          <pc:docMk/>
          <pc:sldMk cId="534481672" sldId="300"/>
        </pc:sldMkLst>
        <pc:spChg chg="add mod">
          <ac:chgData name="Data Science" userId="cf3fc2da5cb780e0" providerId="LiveId" clId="{ABE6519E-8D33-4051-8BEB-77A5E2B27D17}" dt="2024-05-22T19:04:50.740" v="2257" actId="207"/>
          <ac:spMkLst>
            <pc:docMk/>
            <pc:sldMk cId="534481672" sldId="300"/>
            <ac:spMk id="2" creationId="{30927046-ED97-781E-BEC0-8D022FD0FFA6}"/>
          </ac:spMkLst>
        </pc:spChg>
        <pc:spChg chg="add del mod">
          <ac:chgData name="Data Science" userId="cf3fc2da5cb780e0" providerId="LiveId" clId="{ABE6519E-8D33-4051-8BEB-77A5E2B27D17}" dt="2024-05-22T08:17:43.600" v="2001"/>
          <ac:spMkLst>
            <pc:docMk/>
            <pc:sldMk cId="534481672" sldId="300"/>
            <ac:spMk id="3" creationId="{AB202D9B-9832-8E3E-9A9E-DDE0D9CE3D2B}"/>
          </ac:spMkLst>
        </pc:spChg>
        <pc:spChg chg="add mod">
          <ac:chgData name="Data Science" userId="cf3fc2da5cb780e0" providerId="LiveId" clId="{ABE6519E-8D33-4051-8BEB-77A5E2B27D17}" dt="2024-05-22T08:28:19.961" v="2116" actId="20577"/>
          <ac:spMkLst>
            <pc:docMk/>
            <pc:sldMk cId="534481672" sldId="300"/>
            <ac:spMk id="4" creationId="{99D999F2-DC9B-9AFF-6FE0-DB2D9EB0DEAB}"/>
          </ac:spMkLst>
        </pc:spChg>
        <pc:spChg chg="add mod">
          <ac:chgData name="Data Science" userId="cf3fc2da5cb780e0" providerId="LiveId" clId="{ABE6519E-8D33-4051-8BEB-77A5E2B27D17}" dt="2024-05-22T18:46:41.709" v="2207" actId="1076"/>
          <ac:spMkLst>
            <pc:docMk/>
            <pc:sldMk cId="534481672" sldId="300"/>
            <ac:spMk id="5" creationId="{099BD0DB-63AD-CEC3-E89E-0EF4B31BA77A}"/>
          </ac:spMkLst>
        </pc:spChg>
        <pc:spChg chg="add mod">
          <ac:chgData name="Data Science" userId="cf3fc2da5cb780e0" providerId="LiveId" clId="{ABE6519E-8D33-4051-8BEB-77A5E2B27D17}" dt="2024-05-22T08:28:26.958" v="2117" actId="1076"/>
          <ac:spMkLst>
            <pc:docMk/>
            <pc:sldMk cId="534481672" sldId="300"/>
            <ac:spMk id="6" creationId="{804953E6-625A-B5FF-C174-8EBA89ADDF06}"/>
          </ac:spMkLst>
        </pc:spChg>
        <pc:picChg chg="add mod">
          <ac:chgData name="Data Science" userId="cf3fc2da5cb780e0" providerId="LiveId" clId="{ABE6519E-8D33-4051-8BEB-77A5E2B27D17}" dt="2024-05-22T08:29:17.712" v="2122" actId="1076"/>
          <ac:picMkLst>
            <pc:docMk/>
            <pc:sldMk cId="534481672" sldId="300"/>
            <ac:picMk id="8" creationId="{60E876BA-3283-B43E-3EF0-DE64EC32EFD0}"/>
          </ac:picMkLst>
        </pc:picChg>
      </pc:sldChg>
      <pc:sldChg chg="addSp modSp new mod">
        <pc:chgData name="Data Science" userId="cf3fc2da5cb780e0" providerId="LiveId" clId="{ABE6519E-8D33-4051-8BEB-77A5E2B27D17}" dt="2024-05-22T18:54:29.102" v="2229" actId="1076"/>
        <pc:sldMkLst>
          <pc:docMk/>
          <pc:sldMk cId="1828368879" sldId="301"/>
        </pc:sldMkLst>
        <pc:spChg chg="add mod">
          <ac:chgData name="Data Science" userId="cf3fc2da5cb780e0" providerId="LiveId" clId="{ABE6519E-8D33-4051-8BEB-77A5E2B27D17}" dt="2024-05-22T18:54:09.374" v="2224" actId="1076"/>
          <ac:spMkLst>
            <pc:docMk/>
            <pc:sldMk cId="1828368879" sldId="301"/>
            <ac:spMk id="5" creationId="{F5ACEAD2-D0BE-D98A-2A64-26470A87AF26}"/>
          </ac:spMkLst>
        </pc:spChg>
        <pc:picChg chg="add mod">
          <ac:chgData name="Data Science" userId="cf3fc2da5cb780e0" providerId="LiveId" clId="{ABE6519E-8D33-4051-8BEB-77A5E2B27D17}" dt="2024-05-22T18:54:02.484" v="2223" actId="14100"/>
          <ac:picMkLst>
            <pc:docMk/>
            <pc:sldMk cId="1828368879" sldId="301"/>
            <ac:picMk id="3" creationId="{3173B13E-F3A6-58FD-2F23-C3081CFCF95F}"/>
          </ac:picMkLst>
        </pc:picChg>
        <pc:picChg chg="add mod">
          <ac:chgData name="Data Science" userId="cf3fc2da5cb780e0" providerId="LiveId" clId="{ABE6519E-8D33-4051-8BEB-77A5E2B27D17}" dt="2024-05-22T18:54:29.102" v="2229" actId="1076"/>
          <ac:picMkLst>
            <pc:docMk/>
            <pc:sldMk cId="1828368879" sldId="301"/>
            <ac:picMk id="7" creationId="{55519B39-1540-F9D4-49D9-006E3291CA6E}"/>
          </ac:picMkLst>
        </pc:picChg>
      </pc:sldChg>
      <pc:sldChg chg="addSp modSp new mod">
        <pc:chgData name="Data Science" userId="cf3fc2da5cb780e0" providerId="LiveId" clId="{ABE6519E-8D33-4051-8BEB-77A5E2B27D17}" dt="2024-05-22T18:59:46.776" v="2252" actId="1076"/>
        <pc:sldMkLst>
          <pc:docMk/>
          <pc:sldMk cId="1344839838" sldId="302"/>
        </pc:sldMkLst>
        <pc:spChg chg="add mod">
          <ac:chgData name="Data Science" userId="cf3fc2da5cb780e0" providerId="LiveId" clId="{ABE6519E-8D33-4051-8BEB-77A5E2B27D17}" dt="2024-05-22T18:55:50.012" v="2232" actId="1076"/>
          <ac:spMkLst>
            <pc:docMk/>
            <pc:sldMk cId="1344839838" sldId="302"/>
            <ac:spMk id="3" creationId="{E0645832-9CD9-04AE-0359-7F6B61284C78}"/>
          </ac:spMkLst>
        </pc:spChg>
        <pc:spChg chg="add mod">
          <ac:chgData name="Data Science" userId="cf3fc2da5cb780e0" providerId="LiveId" clId="{ABE6519E-8D33-4051-8BEB-77A5E2B27D17}" dt="2024-05-22T18:59:28.305" v="2250" actId="1076"/>
          <ac:spMkLst>
            <pc:docMk/>
            <pc:sldMk cId="1344839838" sldId="302"/>
            <ac:spMk id="7" creationId="{5A4DA394-A22C-45CE-2953-B18B9C83D9F8}"/>
          </ac:spMkLst>
        </pc:spChg>
        <pc:picChg chg="add mod">
          <ac:chgData name="Data Science" userId="cf3fc2da5cb780e0" providerId="LiveId" clId="{ABE6519E-8D33-4051-8BEB-77A5E2B27D17}" dt="2024-05-22T18:59:17.379" v="2248" actId="1076"/>
          <ac:picMkLst>
            <pc:docMk/>
            <pc:sldMk cId="1344839838" sldId="302"/>
            <ac:picMk id="5" creationId="{8D922B7C-D748-D5BC-610A-4B954AC9DA41}"/>
          </ac:picMkLst>
        </pc:picChg>
        <pc:picChg chg="add mod">
          <ac:chgData name="Data Science" userId="cf3fc2da5cb780e0" providerId="LiveId" clId="{ABE6519E-8D33-4051-8BEB-77A5E2B27D17}" dt="2024-05-22T18:59:46.776" v="2252" actId="1076"/>
          <ac:picMkLst>
            <pc:docMk/>
            <pc:sldMk cId="1344839838" sldId="302"/>
            <ac:picMk id="9" creationId="{2D2ACBE9-126D-3283-82BF-57E5491DB0BC}"/>
          </ac:picMkLst>
        </pc:picChg>
      </pc:sldChg>
      <pc:sldChg chg="addSp modSp new mod">
        <pc:chgData name="Data Science" userId="cf3fc2da5cb780e0" providerId="LiveId" clId="{ABE6519E-8D33-4051-8BEB-77A5E2B27D17}" dt="2024-05-22T19:13:56.405" v="2373" actId="20577"/>
        <pc:sldMkLst>
          <pc:docMk/>
          <pc:sldMk cId="476910152" sldId="303"/>
        </pc:sldMkLst>
        <pc:spChg chg="add mod">
          <ac:chgData name="Data Science" userId="cf3fc2da5cb780e0" providerId="LiveId" clId="{ABE6519E-8D33-4051-8BEB-77A5E2B27D17}" dt="2024-05-22T19:06:36.485" v="2311" actId="1076"/>
          <ac:spMkLst>
            <pc:docMk/>
            <pc:sldMk cId="476910152" sldId="303"/>
            <ac:spMk id="2" creationId="{21ABB0FA-6583-044A-EA0B-00619A16676B}"/>
          </ac:spMkLst>
        </pc:spChg>
        <pc:spChg chg="add mod">
          <ac:chgData name="Data Science" userId="cf3fc2da5cb780e0" providerId="LiveId" clId="{ABE6519E-8D33-4051-8BEB-77A5E2B27D17}" dt="2024-05-22T19:09:05.331" v="2318" actId="1076"/>
          <ac:spMkLst>
            <pc:docMk/>
            <pc:sldMk cId="476910152" sldId="303"/>
            <ac:spMk id="4" creationId="{1FCB6993-DA79-7DA9-73C9-66B5E5FDAE53}"/>
          </ac:spMkLst>
        </pc:spChg>
        <pc:spChg chg="add mod">
          <ac:chgData name="Data Science" userId="cf3fc2da5cb780e0" providerId="LiveId" clId="{ABE6519E-8D33-4051-8BEB-77A5E2B27D17}" dt="2024-05-22T19:13:56.405" v="2373" actId="20577"/>
          <ac:spMkLst>
            <pc:docMk/>
            <pc:sldMk cId="476910152" sldId="303"/>
            <ac:spMk id="7" creationId="{E1B2B11F-CE04-5617-01F4-2F0647AE74E2}"/>
          </ac:spMkLst>
        </pc:spChg>
        <pc:picChg chg="add mod">
          <ac:chgData name="Data Science" userId="cf3fc2da5cb780e0" providerId="LiveId" clId="{ABE6519E-8D33-4051-8BEB-77A5E2B27D17}" dt="2024-05-22T19:10:57.646" v="2324" actId="1076"/>
          <ac:picMkLst>
            <pc:docMk/>
            <pc:sldMk cId="476910152" sldId="303"/>
            <ac:picMk id="6" creationId="{022B2BBD-B29E-EB64-93C4-4C94E31D40C4}"/>
          </ac:picMkLst>
        </pc:picChg>
      </pc:sldChg>
      <pc:sldChg chg="addSp modSp new mod">
        <pc:chgData name="Data Science" userId="cf3fc2da5cb780e0" providerId="LiveId" clId="{ABE6519E-8D33-4051-8BEB-77A5E2B27D17}" dt="2024-05-22T19:19:37.749" v="2385" actId="1076"/>
        <pc:sldMkLst>
          <pc:docMk/>
          <pc:sldMk cId="2339185726" sldId="304"/>
        </pc:sldMkLst>
        <pc:picChg chg="add mod">
          <ac:chgData name="Data Science" userId="cf3fc2da5cb780e0" providerId="LiveId" clId="{ABE6519E-8D33-4051-8BEB-77A5E2B27D17}" dt="2024-05-22T19:19:37.749" v="2385" actId="1076"/>
          <ac:picMkLst>
            <pc:docMk/>
            <pc:sldMk cId="2339185726" sldId="304"/>
            <ac:picMk id="3" creationId="{A345283B-EC6C-1172-F84D-A131A905C9FB}"/>
          </ac:picMkLst>
        </pc:picChg>
        <pc:picChg chg="add mod">
          <ac:chgData name="Data Science" userId="cf3fc2da5cb780e0" providerId="LiveId" clId="{ABE6519E-8D33-4051-8BEB-77A5E2B27D17}" dt="2024-05-22T19:19:27.689" v="2383" actId="1076"/>
          <ac:picMkLst>
            <pc:docMk/>
            <pc:sldMk cId="2339185726" sldId="304"/>
            <ac:picMk id="5" creationId="{4D3CE54A-C2F4-F3BE-5B5B-5EBF92126CCF}"/>
          </ac:picMkLst>
        </pc:picChg>
      </pc:sldChg>
      <pc:sldChg chg="addSp delSp modSp new mod">
        <pc:chgData name="Data Science" userId="cf3fc2da5cb780e0" providerId="LiveId" clId="{ABE6519E-8D33-4051-8BEB-77A5E2B27D17}" dt="2024-05-22T19:56:33.190" v="2745" actId="1076"/>
        <pc:sldMkLst>
          <pc:docMk/>
          <pc:sldMk cId="1496535945" sldId="305"/>
        </pc:sldMkLst>
        <pc:spChg chg="add mod">
          <ac:chgData name="Data Science" userId="cf3fc2da5cb780e0" providerId="LiveId" clId="{ABE6519E-8D33-4051-8BEB-77A5E2B27D17}" dt="2024-05-22T19:22:18.241" v="2455" actId="14100"/>
          <ac:spMkLst>
            <pc:docMk/>
            <pc:sldMk cId="1496535945" sldId="305"/>
            <ac:spMk id="3" creationId="{B9E793E9-A221-C223-74C4-BBBCD6619CCD}"/>
          </ac:spMkLst>
        </pc:spChg>
        <pc:spChg chg="add del mod">
          <ac:chgData name="Data Science" userId="cf3fc2da5cb780e0" providerId="LiveId" clId="{ABE6519E-8D33-4051-8BEB-77A5E2B27D17}" dt="2024-05-22T19:27:06.797" v="2461"/>
          <ac:spMkLst>
            <pc:docMk/>
            <pc:sldMk cId="1496535945" sldId="305"/>
            <ac:spMk id="4" creationId="{86057D4A-E799-D612-D720-76E0B51705B2}"/>
          </ac:spMkLst>
        </pc:spChg>
        <pc:spChg chg="add del mod">
          <ac:chgData name="Data Science" userId="cf3fc2da5cb780e0" providerId="LiveId" clId="{ABE6519E-8D33-4051-8BEB-77A5E2B27D17}" dt="2024-05-22T19:27:06.797" v="2459" actId="478"/>
          <ac:spMkLst>
            <pc:docMk/>
            <pc:sldMk cId="1496535945" sldId="305"/>
            <ac:spMk id="5" creationId="{D034489E-6E0C-88AF-AE28-85FD123C927A}"/>
          </ac:spMkLst>
        </pc:spChg>
        <pc:spChg chg="add mod">
          <ac:chgData name="Data Science" userId="cf3fc2da5cb780e0" providerId="LiveId" clId="{ABE6519E-8D33-4051-8BEB-77A5E2B27D17}" dt="2024-05-22T19:56:33.190" v="2745" actId="1076"/>
          <ac:spMkLst>
            <pc:docMk/>
            <pc:sldMk cId="1496535945" sldId="305"/>
            <ac:spMk id="6" creationId="{233AE545-7C04-6DA6-250C-958FF86FA78F}"/>
          </ac:spMkLst>
        </pc:spChg>
        <pc:spChg chg="add mod">
          <ac:chgData name="Data Science" userId="cf3fc2da5cb780e0" providerId="LiveId" clId="{ABE6519E-8D33-4051-8BEB-77A5E2B27D17}" dt="2024-05-22T19:30:40.380" v="2503" actId="20577"/>
          <ac:spMkLst>
            <pc:docMk/>
            <pc:sldMk cId="1496535945" sldId="305"/>
            <ac:spMk id="8" creationId="{AEB36636-B2AD-93BE-F640-3239EC9BB79C}"/>
          </ac:spMkLst>
        </pc:spChg>
        <pc:spChg chg="add mod">
          <ac:chgData name="Data Science" userId="cf3fc2da5cb780e0" providerId="LiveId" clId="{ABE6519E-8D33-4051-8BEB-77A5E2B27D17}" dt="2024-05-22T19:33:20.108" v="2536" actId="1076"/>
          <ac:spMkLst>
            <pc:docMk/>
            <pc:sldMk cId="1496535945" sldId="305"/>
            <ac:spMk id="9" creationId="{29D56BB0-E1A4-BECD-7978-D1E55500F7D3}"/>
          </ac:spMkLst>
        </pc:spChg>
        <pc:spChg chg="add mod">
          <ac:chgData name="Data Science" userId="cf3fc2da5cb780e0" providerId="LiveId" clId="{ABE6519E-8D33-4051-8BEB-77A5E2B27D17}" dt="2024-05-22T19:34:09.854" v="2545" actId="1076"/>
          <ac:spMkLst>
            <pc:docMk/>
            <pc:sldMk cId="1496535945" sldId="305"/>
            <ac:spMk id="11" creationId="{A1FB8C8F-525F-DA25-19F7-679BC7129D26}"/>
          </ac:spMkLst>
        </pc:spChg>
        <pc:spChg chg="add mod">
          <ac:chgData name="Data Science" userId="cf3fc2da5cb780e0" providerId="LiveId" clId="{ABE6519E-8D33-4051-8BEB-77A5E2B27D17}" dt="2024-05-22T19:37:46.899" v="2564" actId="1076"/>
          <ac:spMkLst>
            <pc:docMk/>
            <pc:sldMk cId="1496535945" sldId="305"/>
            <ac:spMk id="13" creationId="{BC910439-AFCC-7BFF-0DA2-303C6C3CFD1E}"/>
          </ac:spMkLst>
        </pc:spChg>
        <pc:spChg chg="add mod">
          <ac:chgData name="Data Science" userId="cf3fc2da5cb780e0" providerId="LiveId" clId="{ABE6519E-8D33-4051-8BEB-77A5E2B27D17}" dt="2024-05-22T19:37:41.859" v="2563" actId="14100"/>
          <ac:spMkLst>
            <pc:docMk/>
            <pc:sldMk cId="1496535945" sldId="305"/>
            <ac:spMk id="15" creationId="{DA2EF7C9-64F4-7779-51B2-FFDB2DDBC89F}"/>
          </ac:spMkLst>
        </pc:spChg>
      </pc:sldChg>
      <pc:sldChg chg="addSp modSp new mod">
        <pc:chgData name="Data Science" userId="cf3fc2da5cb780e0" providerId="LiveId" clId="{ABE6519E-8D33-4051-8BEB-77A5E2B27D17}" dt="2024-05-22T19:45:49.672" v="2647" actId="1076"/>
        <pc:sldMkLst>
          <pc:docMk/>
          <pc:sldMk cId="1729312017" sldId="306"/>
        </pc:sldMkLst>
        <pc:spChg chg="add mod">
          <ac:chgData name="Data Science" userId="cf3fc2da5cb780e0" providerId="LiveId" clId="{ABE6519E-8D33-4051-8BEB-77A5E2B27D17}" dt="2024-05-22T19:38:37.498" v="2569" actId="1076"/>
          <ac:spMkLst>
            <pc:docMk/>
            <pc:sldMk cId="1729312017" sldId="306"/>
            <ac:spMk id="3" creationId="{EE324C13-EF52-0CB2-D1EB-0D01D901D7D9}"/>
          </ac:spMkLst>
        </pc:spChg>
        <pc:spChg chg="add mod">
          <ac:chgData name="Data Science" userId="cf3fc2da5cb780e0" providerId="LiveId" clId="{ABE6519E-8D33-4051-8BEB-77A5E2B27D17}" dt="2024-05-22T19:39:25.621" v="2575" actId="1076"/>
          <ac:spMkLst>
            <pc:docMk/>
            <pc:sldMk cId="1729312017" sldId="306"/>
            <ac:spMk id="5" creationId="{E1E7FB8C-7B58-1B03-5F65-409F70160E0B}"/>
          </ac:spMkLst>
        </pc:spChg>
        <pc:spChg chg="add mod">
          <ac:chgData name="Data Science" userId="cf3fc2da5cb780e0" providerId="LiveId" clId="{ABE6519E-8D33-4051-8BEB-77A5E2B27D17}" dt="2024-05-22T19:40:07.825" v="2580" actId="1076"/>
          <ac:spMkLst>
            <pc:docMk/>
            <pc:sldMk cId="1729312017" sldId="306"/>
            <ac:spMk id="7" creationId="{5D727CCD-D854-4C9A-86BE-83C6EE9153F3}"/>
          </ac:spMkLst>
        </pc:spChg>
        <pc:spChg chg="add mod">
          <ac:chgData name="Data Science" userId="cf3fc2da5cb780e0" providerId="LiveId" clId="{ABE6519E-8D33-4051-8BEB-77A5E2B27D17}" dt="2024-05-22T19:40:49.796" v="2587" actId="14100"/>
          <ac:spMkLst>
            <pc:docMk/>
            <pc:sldMk cId="1729312017" sldId="306"/>
            <ac:spMk id="9" creationId="{26490C46-B94A-E181-0706-0E739E81ECD0}"/>
          </ac:spMkLst>
        </pc:spChg>
        <pc:spChg chg="add mod">
          <ac:chgData name="Data Science" userId="cf3fc2da5cb780e0" providerId="LiveId" clId="{ABE6519E-8D33-4051-8BEB-77A5E2B27D17}" dt="2024-05-22T19:45:35.170" v="2646" actId="1076"/>
          <ac:spMkLst>
            <pc:docMk/>
            <pc:sldMk cId="1729312017" sldId="306"/>
            <ac:spMk id="11" creationId="{B022C869-9D1D-BB32-722F-E669AF118859}"/>
          </ac:spMkLst>
        </pc:spChg>
        <pc:spChg chg="add mod">
          <ac:chgData name="Data Science" userId="cf3fc2da5cb780e0" providerId="LiveId" clId="{ABE6519E-8D33-4051-8BEB-77A5E2B27D17}" dt="2024-05-22T19:45:49.672" v="2647" actId="1076"/>
          <ac:spMkLst>
            <pc:docMk/>
            <pc:sldMk cId="1729312017" sldId="306"/>
            <ac:spMk id="13" creationId="{FF74FA93-8EC4-65EC-A2B3-AFB571056B4B}"/>
          </ac:spMkLst>
        </pc:spChg>
        <pc:spChg chg="add mod">
          <ac:chgData name="Data Science" userId="cf3fc2da5cb780e0" providerId="LiveId" clId="{ABE6519E-8D33-4051-8BEB-77A5E2B27D17}" dt="2024-05-22T19:45:26.741" v="2644" actId="1076"/>
          <ac:spMkLst>
            <pc:docMk/>
            <pc:sldMk cId="1729312017" sldId="306"/>
            <ac:spMk id="15" creationId="{0090CF02-4BFB-AEE8-CCA4-441F72413EA8}"/>
          </ac:spMkLst>
        </pc:spChg>
        <pc:spChg chg="add mod">
          <ac:chgData name="Data Science" userId="cf3fc2da5cb780e0" providerId="LiveId" clId="{ABE6519E-8D33-4051-8BEB-77A5E2B27D17}" dt="2024-05-22T19:45:19.697" v="2643" actId="14100"/>
          <ac:spMkLst>
            <pc:docMk/>
            <pc:sldMk cId="1729312017" sldId="306"/>
            <ac:spMk id="17" creationId="{66AA77CE-DD9D-03E3-942C-B02827AFDA3D}"/>
          </ac:spMkLst>
        </pc:spChg>
      </pc:sldChg>
      <pc:sldChg chg="addSp modSp new mod">
        <pc:chgData name="Data Science" userId="cf3fc2da5cb780e0" providerId="LiveId" clId="{ABE6519E-8D33-4051-8BEB-77A5E2B27D17}" dt="2024-05-22T19:50:26.467" v="2660" actId="1076"/>
        <pc:sldMkLst>
          <pc:docMk/>
          <pc:sldMk cId="3943458240" sldId="307"/>
        </pc:sldMkLst>
        <pc:picChg chg="add mod">
          <ac:chgData name="Data Science" userId="cf3fc2da5cb780e0" providerId="LiveId" clId="{ABE6519E-8D33-4051-8BEB-77A5E2B27D17}" dt="2024-05-22T19:49:15.214" v="2655" actId="14100"/>
          <ac:picMkLst>
            <pc:docMk/>
            <pc:sldMk cId="3943458240" sldId="307"/>
            <ac:picMk id="3" creationId="{20DF9568-879D-81D7-A254-80DD3D13F9ED}"/>
          </ac:picMkLst>
        </pc:picChg>
        <pc:picChg chg="add mod">
          <ac:chgData name="Data Science" userId="cf3fc2da5cb780e0" providerId="LiveId" clId="{ABE6519E-8D33-4051-8BEB-77A5E2B27D17}" dt="2024-05-22T19:50:26.467" v="2660" actId="1076"/>
          <ac:picMkLst>
            <pc:docMk/>
            <pc:sldMk cId="3943458240" sldId="307"/>
            <ac:picMk id="5" creationId="{911CF46D-8D7F-4E34-5982-3924329AA2AF}"/>
          </ac:picMkLst>
        </pc:picChg>
      </pc:sldChg>
      <pc:sldChg chg="addSp modSp new mod">
        <pc:chgData name="Data Science" userId="cf3fc2da5cb780e0" providerId="LiveId" clId="{ABE6519E-8D33-4051-8BEB-77A5E2B27D17}" dt="2024-05-22T19:53:00.444" v="2671" actId="14100"/>
        <pc:sldMkLst>
          <pc:docMk/>
          <pc:sldMk cId="1254767459" sldId="308"/>
        </pc:sldMkLst>
        <pc:picChg chg="add mod">
          <ac:chgData name="Data Science" userId="cf3fc2da5cb780e0" providerId="LiveId" clId="{ABE6519E-8D33-4051-8BEB-77A5E2B27D17}" dt="2024-05-22T19:51:39.502" v="2666" actId="1076"/>
          <ac:picMkLst>
            <pc:docMk/>
            <pc:sldMk cId="1254767459" sldId="308"/>
            <ac:picMk id="3" creationId="{0BBBEFE0-02B7-77D5-54D6-9640BECA8101}"/>
          </ac:picMkLst>
        </pc:picChg>
        <pc:picChg chg="add mod">
          <ac:chgData name="Data Science" userId="cf3fc2da5cb780e0" providerId="LiveId" clId="{ABE6519E-8D33-4051-8BEB-77A5E2B27D17}" dt="2024-05-22T19:53:00.444" v="2671" actId="14100"/>
          <ac:picMkLst>
            <pc:docMk/>
            <pc:sldMk cId="1254767459" sldId="308"/>
            <ac:picMk id="5" creationId="{71F62764-C451-D59A-0AA5-EA2605C0F816}"/>
          </ac:picMkLst>
        </pc:picChg>
      </pc:sldChg>
      <pc:sldChg chg="addSp modSp new mod">
        <pc:chgData name="Data Science" userId="cf3fc2da5cb780e0" providerId="LiveId" clId="{ABE6519E-8D33-4051-8BEB-77A5E2B27D17}" dt="2024-05-22T20:02:30.383" v="2802" actId="14100"/>
        <pc:sldMkLst>
          <pc:docMk/>
          <pc:sldMk cId="246309008" sldId="309"/>
        </pc:sldMkLst>
        <pc:spChg chg="add mod">
          <ac:chgData name="Data Science" userId="cf3fc2da5cb780e0" providerId="LiveId" clId="{ABE6519E-8D33-4051-8BEB-77A5E2B27D17}" dt="2024-05-22T19:56:20.557" v="2744" actId="1076"/>
          <ac:spMkLst>
            <pc:docMk/>
            <pc:sldMk cId="246309008" sldId="309"/>
            <ac:spMk id="3" creationId="{079CA779-6618-83B0-3675-F14F8CB87736}"/>
          </ac:spMkLst>
        </pc:spChg>
        <pc:spChg chg="add mod">
          <ac:chgData name="Data Science" userId="cf3fc2da5cb780e0" providerId="LiveId" clId="{ABE6519E-8D33-4051-8BEB-77A5E2B27D17}" dt="2024-05-22T19:57:29.903" v="2753" actId="1076"/>
          <ac:spMkLst>
            <pc:docMk/>
            <pc:sldMk cId="246309008" sldId="309"/>
            <ac:spMk id="5" creationId="{C5A675E3-5FE3-1197-1F21-24C4D229EF6D}"/>
          </ac:spMkLst>
        </pc:spChg>
        <pc:spChg chg="add mod">
          <ac:chgData name="Data Science" userId="cf3fc2da5cb780e0" providerId="LiveId" clId="{ABE6519E-8D33-4051-8BEB-77A5E2B27D17}" dt="2024-05-22T19:58:25.125" v="2761" actId="1076"/>
          <ac:spMkLst>
            <pc:docMk/>
            <pc:sldMk cId="246309008" sldId="309"/>
            <ac:spMk id="7" creationId="{F9B9EB28-65DE-C575-5657-A132AADDEB31}"/>
          </ac:spMkLst>
        </pc:spChg>
        <pc:spChg chg="add mod">
          <ac:chgData name="Data Science" userId="cf3fc2da5cb780e0" providerId="LiveId" clId="{ABE6519E-8D33-4051-8BEB-77A5E2B27D17}" dt="2024-05-22T19:59:08.874" v="2768" actId="14100"/>
          <ac:spMkLst>
            <pc:docMk/>
            <pc:sldMk cId="246309008" sldId="309"/>
            <ac:spMk id="9" creationId="{42F3ED56-EE67-B986-4714-B5C8C5C0391E}"/>
          </ac:spMkLst>
        </pc:spChg>
        <pc:spChg chg="add mod">
          <ac:chgData name="Data Science" userId="cf3fc2da5cb780e0" providerId="LiveId" clId="{ABE6519E-8D33-4051-8BEB-77A5E2B27D17}" dt="2024-05-22T20:00:02.168" v="2776" actId="1076"/>
          <ac:spMkLst>
            <pc:docMk/>
            <pc:sldMk cId="246309008" sldId="309"/>
            <ac:spMk id="11" creationId="{38F4E9FB-9B5A-FEC2-7EB1-4EEAEEF52DCC}"/>
          </ac:spMkLst>
        </pc:spChg>
        <pc:spChg chg="add mod">
          <ac:chgData name="Data Science" userId="cf3fc2da5cb780e0" providerId="LiveId" clId="{ABE6519E-8D33-4051-8BEB-77A5E2B27D17}" dt="2024-05-22T20:00:50.297" v="2785" actId="1076"/>
          <ac:spMkLst>
            <pc:docMk/>
            <pc:sldMk cId="246309008" sldId="309"/>
            <ac:spMk id="13" creationId="{67DC61D2-BAF6-5BE4-35AE-4FAEDD403E8C}"/>
          </ac:spMkLst>
        </pc:spChg>
        <pc:spChg chg="add mod">
          <ac:chgData name="Data Science" userId="cf3fc2da5cb780e0" providerId="LiveId" clId="{ABE6519E-8D33-4051-8BEB-77A5E2B27D17}" dt="2024-05-22T20:01:30.704" v="2794" actId="1076"/>
          <ac:spMkLst>
            <pc:docMk/>
            <pc:sldMk cId="246309008" sldId="309"/>
            <ac:spMk id="15" creationId="{D97222A0-F89A-A187-8D20-6B88BFEF5C7F}"/>
          </ac:spMkLst>
        </pc:spChg>
        <pc:spChg chg="add mod">
          <ac:chgData name="Data Science" userId="cf3fc2da5cb780e0" providerId="LiveId" clId="{ABE6519E-8D33-4051-8BEB-77A5E2B27D17}" dt="2024-05-22T20:02:30.383" v="2802" actId="14100"/>
          <ac:spMkLst>
            <pc:docMk/>
            <pc:sldMk cId="246309008" sldId="309"/>
            <ac:spMk id="17" creationId="{F9403895-E953-902E-7CEE-2B3B79CE11A6}"/>
          </ac:spMkLst>
        </pc:spChg>
      </pc:sldChg>
      <pc:sldChg chg="addSp delSp modSp new mod">
        <pc:chgData name="Data Science" userId="cf3fc2da5cb780e0" providerId="LiveId" clId="{ABE6519E-8D33-4051-8BEB-77A5E2B27D17}" dt="2024-05-22T20:12:59.026" v="2922" actId="1076"/>
        <pc:sldMkLst>
          <pc:docMk/>
          <pc:sldMk cId="1097469672" sldId="310"/>
        </pc:sldMkLst>
        <pc:spChg chg="add mod">
          <ac:chgData name="Data Science" userId="cf3fc2da5cb780e0" providerId="LiveId" clId="{ABE6519E-8D33-4051-8BEB-77A5E2B27D17}" dt="2024-05-22T20:12:32.214" v="2919" actId="1076"/>
          <ac:spMkLst>
            <pc:docMk/>
            <pc:sldMk cId="1097469672" sldId="310"/>
            <ac:spMk id="3" creationId="{CBA2D520-2BD0-9CD8-0A83-236FBDFA3D9F}"/>
          </ac:spMkLst>
        </pc:spChg>
        <pc:spChg chg="add mod">
          <ac:chgData name="Data Science" userId="cf3fc2da5cb780e0" providerId="LiveId" clId="{ABE6519E-8D33-4051-8BEB-77A5E2B27D17}" dt="2024-05-22T20:12:40.726" v="2920" actId="1076"/>
          <ac:spMkLst>
            <pc:docMk/>
            <pc:sldMk cId="1097469672" sldId="310"/>
            <ac:spMk id="5" creationId="{3BA4458B-CA52-718B-835C-FB6C5CA44061}"/>
          </ac:spMkLst>
        </pc:spChg>
        <pc:spChg chg="add mod">
          <ac:chgData name="Data Science" userId="cf3fc2da5cb780e0" providerId="LiveId" clId="{ABE6519E-8D33-4051-8BEB-77A5E2B27D17}" dt="2024-05-22T20:12:48.715" v="2921" actId="1076"/>
          <ac:spMkLst>
            <pc:docMk/>
            <pc:sldMk cId="1097469672" sldId="310"/>
            <ac:spMk id="7" creationId="{C81D582C-B212-6161-2267-8E685DBD1A72}"/>
          </ac:spMkLst>
        </pc:spChg>
        <pc:spChg chg="add mod">
          <ac:chgData name="Data Science" userId="cf3fc2da5cb780e0" providerId="LiveId" clId="{ABE6519E-8D33-4051-8BEB-77A5E2B27D17}" dt="2024-05-22T20:12:59.026" v="2922" actId="1076"/>
          <ac:spMkLst>
            <pc:docMk/>
            <pc:sldMk cId="1097469672" sldId="310"/>
            <ac:spMk id="9" creationId="{849D291D-F574-A54B-C189-ECFF86187957}"/>
          </ac:spMkLst>
        </pc:spChg>
        <pc:spChg chg="add del mod">
          <ac:chgData name="Data Science" userId="cf3fc2da5cb780e0" providerId="LiveId" clId="{ABE6519E-8D33-4051-8BEB-77A5E2B27D17}" dt="2024-05-22T20:09:16.188" v="2894" actId="478"/>
          <ac:spMkLst>
            <pc:docMk/>
            <pc:sldMk cId="1097469672" sldId="310"/>
            <ac:spMk id="11" creationId="{CF14973D-22CC-9452-C1EA-637C88B75BB0}"/>
          </ac:spMkLst>
        </pc:spChg>
      </pc:sldChg>
      <pc:sldChg chg="addSp modSp new mod">
        <pc:chgData name="Data Science" userId="cf3fc2da5cb780e0" providerId="LiveId" clId="{ABE6519E-8D33-4051-8BEB-77A5E2B27D17}" dt="2024-05-22T20:19:40.488" v="2970" actId="1076"/>
        <pc:sldMkLst>
          <pc:docMk/>
          <pc:sldMk cId="4122334261" sldId="311"/>
        </pc:sldMkLst>
        <pc:spChg chg="add mod">
          <ac:chgData name="Data Science" userId="cf3fc2da5cb780e0" providerId="LiveId" clId="{ABE6519E-8D33-4051-8BEB-77A5E2B27D17}" dt="2024-05-22T20:19:40.488" v="2970" actId="1076"/>
          <ac:spMkLst>
            <pc:docMk/>
            <pc:sldMk cId="4122334261" sldId="311"/>
            <ac:spMk id="3" creationId="{AC35E265-B718-D788-91A8-271B306C2AF1}"/>
          </ac:spMkLst>
        </pc:spChg>
      </pc:sldChg>
      <pc:sldChg chg="new del">
        <pc:chgData name="Data Science" userId="cf3fc2da5cb780e0" providerId="LiveId" clId="{ABE6519E-8D33-4051-8BEB-77A5E2B27D17}" dt="2024-05-22T20:19:48.121" v="2971" actId="2696"/>
        <pc:sldMkLst>
          <pc:docMk/>
          <pc:sldMk cId="2681238878" sldId="31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03998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FD2EE-7259-4489-91B1-D2437E888FB9}" type="datetimeFigureOut">
              <a:rPr lang="en-US" smtClean="0"/>
              <a:t>23-May-2024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17968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46230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347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965875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5944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71835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179807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24048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0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8112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FD2EE-7259-4489-91B1-D2437E888FB9}" type="datetimeFigureOut">
              <a:rPr lang="en-US" smtClean="0"/>
              <a:t>23-May-2024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0526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FD2EE-7259-4489-91B1-D2437E888FB9}" type="datetimeFigureOut">
              <a:rPr lang="en-US" smtClean="0"/>
              <a:t>23-May-2024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56445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84935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419491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5FD2EE-7259-4489-91B1-D2437E888FB9}" type="datetimeFigureOut">
              <a:rPr lang="en-US" smtClean="0"/>
              <a:t>23-May-2024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76424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FD2EE-7259-4489-91B1-D2437E888FB9}" type="datetimeFigureOut">
              <a:rPr lang="en-US" smtClean="0"/>
              <a:t>23-May-2024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1143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5FD2EE-7259-4489-91B1-D2437E888FB9}" type="datetimeFigureOut">
              <a:rPr lang="en-US" smtClean="0"/>
              <a:t>23-May-2024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F8E0D3-8E33-4FBC-A511-9993A2BA257C}" type="slidenum">
              <a:rPr lang="en-US" smtClean="0"/>
              <a:t>‹#›</a:t>
            </a:fld>
            <a:endParaRPr lang="en-US"/>
          </a:p>
        </p:txBody>
      </p:sp>
    </p:spTree>
    <p:extLst>
      <p:ext uri="{BB962C8B-B14F-4D97-AF65-F5344CB8AC3E}">
        <p14:creationId xmlns:p14="http://schemas.microsoft.com/office/powerpoint/2010/main" val="2597730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AA5F-57C8-9566-88AF-B7D635AE2613}"/>
              </a:ext>
            </a:extLst>
          </p:cNvPr>
          <p:cNvSpPr>
            <a:spLocks noGrp="1"/>
          </p:cNvSpPr>
          <p:nvPr>
            <p:ph type="title"/>
          </p:nvPr>
        </p:nvSpPr>
        <p:spPr>
          <a:xfrm>
            <a:off x="79581" y="82090"/>
            <a:ext cx="3746983" cy="1107996"/>
          </a:xfrm>
        </p:spPr>
        <p:style>
          <a:lnRef idx="2">
            <a:schemeClr val="accent4">
              <a:shade val="15000"/>
            </a:schemeClr>
          </a:lnRef>
          <a:fillRef idx="1">
            <a:schemeClr val="accent4"/>
          </a:fillRef>
          <a:effectRef idx="0">
            <a:schemeClr val="accent4"/>
          </a:effectRef>
          <a:fontRef idx="minor">
            <a:schemeClr val="lt1"/>
          </a:fontRef>
        </p:style>
        <p:txBody>
          <a:bodyPr/>
          <a:lstStyle/>
          <a:p>
            <a:r>
              <a:rPr lang="en-US" sz="6600" dirty="0">
                <a:latin typeface="Arial" panose="020B0604020202020204" pitchFamily="34" charset="0"/>
                <a:cs typeface="Arial" panose="020B0604020202020204" pitchFamily="34" charset="0"/>
              </a:rPr>
              <a:t>Welcome</a:t>
            </a:r>
          </a:p>
        </p:txBody>
      </p:sp>
      <p:sp>
        <p:nvSpPr>
          <p:cNvPr id="3" name="TextBox 2">
            <a:extLst>
              <a:ext uri="{FF2B5EF4-FFF2-40B4-BE49-F238E27FC236}">
                <a16:creationId xmlns:a16="http://schemas.microsoft.com/office/drawing/2014/main" id="{731289C7-491B-7674-E210-6752AC02A7F9}"/>
              </a:ext>
            </a:extLst>
          </p:cNvPr>
          <p:cNvSpPr txBox="1"/>
          <p:nvPr/>
        </p:nvSpPr>
        <p:spPr>
          <a:xfrm>
            <a:off x="4472608" y="1155208"/>
            <a:ext cx="107342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5400" dirty="0">
                <a:latin typeface="Arial" panose="020B0604020202020204" pitchFamily="34" charset="0"/>
                <a:cs typeface="Arial" panose="020B0604020202020204" pitchFamily="34" charset="0"/>
              </a:rPr>
              <a:t>To</a:t>
            </a:r>
          </a:p>
        </p:txBody>
      </p:sp>
      <p:sp>
        <p:nvSpPr>
          <p:cNvPr id="4" name="TextBox 3">
            <a:extLst>
              <a:ext uri="{FF2B5EF4-FFF2-40B4-BE49-F238E27FC236}">
                <a16:creationId xmlns:a16="http://schemas.microsoft.com/office/drawing/2014/main" id="{FD2C0587-6C02-C645-BF6B-404BDECE11EC}"/>
              </a:ext>
            </a:extLst>
          </p:cNvPr>
          <p:cNvSpPr txBox="1"/>
          <p:nvPr/>
        </p:nvSpPr>
        <p:spPr>
          <a:xfrm>
            <a:off x="2176670" y="2735708"/>
            <a:ext cx="6977270"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4800" dirty="0">
                <a:latin typeface="Arial" panose="020B0604020202020204" pitchFamily="34" charset="0"/>
                <a:cs typeface="Arial" panose="020B0604020202020204" pitchFamily="34" charset="0"/>
              </a:rPr>
              <a:t>Project-4_Next-Hikes.ppt</a:t>
            </a:r>
          </a:p>
        </p:txBody>
      </p:sp>
      <p:sp>
        <p:nvSpPr>
          <p:cNvPr id="6" name="TextBox 5">
            <a:extLst>
              <a:ext uri="{FF2B5EF4-FFF2-40B4-BE49-F238E27FC236}">
                <a16:creationId xmlns:a16="http://schemas.microsoft.com/office/drawing/2014/main" id="{69D3E2C4-0241-4F54-3254-1F061146A76A}"/>
              </a:ext>
            </a:extLst>
          </p:cNvPr>
          <p:cNvSpPr txBox="1"/>
          <p:nvPr/>
        </p:nvSpPr>
        <p:spPr>
          <a:xfrm>
            <a:off x="1838738" y="3654563"/>
            <a:ext cx="10207486"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4000" dirty="0">
                <a:latin typeface="Arial" panose="020B0604020202020204" pitchFamily="34" charset="0"/>
                <a:cs typeface="Arial" panose="020B0604020202020204" pitchFamily="34" charset="0"/>
              </a:rPr>
              <a:t>Feature Extraction &amp; Price Prediction for Mobile Phones</a:t>
            </a:r>
          </a:p>
        </p:txBody>
      </p:sp>
      <p:sp>
        <p:nvSpPr>
          <p:cNvPr id="7" name="TextBox 6">
            <a:extLst>
              <a:ext uri="{FF2B5EF4-FFF2-40B4-BE49-F238E27FC236}">
                <a16:creationId xmlns:a16="http://schemas.microsoft.com/office/drawing/2014/main" id="{E65CA223-1F87-1180-5F64-BA1C70B6BD81}"/>
              </a:ext>
            </a:extLst>
          </p:cNvPr>
          <p:cNvSpPr txBox="1"/>
          <p:nvPr/>
        </p:nvSpPr>
        <p:spPr>
          <a:xfrm>
            <a:off x="19910" y="5804450"/>
            <a:ext cx="6460367"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4800" dirty="0">
                <a:latin typeface="Arial" panose="020B0604020202020204" pitchFamily="34" charset="0"/>
                <a:cs typeface="Arial" panose="020B0604020202020204" pitchFamily="34" charset="0"/>
              </a:rPr>
              <a:t>Name : Mohd Zeeshan</a:t>
            </a:r>
          </a:p>
        </p:txBody>
      </p:sp>
      <p:sp>
        <p:nvSpPr>
          <p:cNvPr id="9" name="TextBox 8">
            <a:extLst>
              <a:ext uri="{FF2B5EF4-FFF2-40B4-BE49-F238E27FC236}">
                <a16:creationId xmlns:a16="http://schemas.microsoft.com/office/drawing/2014/main" id="{2F244C77-55AC-ED15-DF74-B0D10489F419}"/>
              </a:ext>
            </a:extLst>
          </p:cNvPr>
          <p:cNvSpPr txBox="1"/>
          <p:nvPr/>
        </p:nvSpPr>
        <p:spPr>
          <a:xfrm>
            <a:off x="7971183" y="5891958"/>
            <a:ext cx="3965712"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4800" dirty="0">
                <a:latin typeface="Arial" panose="020B0604020202020204" pitchFamily="34" charset="0"/>
                <a:cs typeface="Arial" panose="020B0604020202020204" pitchFamily="34" charset="0"/>
              </a:rPr>
              <a:t>23-May-2024</a:t>
            </a:r>
          </a:p>
        </p:txBody>
      </p:sp>
    </p:spTree>
    <p:extLst>
      <p:ext uri="{BB962C8B-B14F-4D97-AF65-F5344CB8AC3E}">
        <p14:creationId xmlns:p14="http://schemas.microsoft.com/office/powerpoint/2010/main" val="415148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38B90B-0B65-200C-03F1-A168DE66F939}"/>
              </a:ext>
            </a:extLst>
          </p:cNvPr>
          <p:cNvSpPr txBox="1"/>
          <p:nvPr/>
        </p:nvSpPr>
        <p:spPr>
          <a:xfrm>
            <a:off x="166481" y="4546360"/>
            <a:ext cx="407752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(b). </a:t>
            </a:r>
            <a:r>
              <a:rPr lang="en-IN" sz="2500" b="1" dirty="0">
                <a:latin typeface="Arial" panose="020B0604020202020204" pitchFamily="34" charset="0"/>
                <a:cs typeface="Arial" panose="020B0604020202020204" pitchFamily="34" charset="0"/>
              </a:rPr>
              <a:t>Kernel Density Plots: </a:t>
            </a:r>
          </a:p>
        </p:txBody>
      </p:sp>
      <p:sp>
        <p:nvSpPr>
          <p:cNvPr id="7" name="TextBox 6">
            <a:extLst>
              <a:ext uri="{FF2B5EF4-FFF2-40B4-BE49-F238E27FC236}">
                <a16:creationId xmlns:a16="http://schemas.microsoft.com/office/drawing/2014/main" id="{65D786D3-0F53-BA89-69FC-F7E71623C67D}"/>
              </a:ext>
            </a:extLst>
          </p:cNvPr>
          <p:cNvSpPr txBox="1"/>
          <p:nvPr/>
        </p:nvSpPr>
        <p:spPr>
          <a:xfrm>
            <a:off x="1046300" y="5404368"/>
            <a:ext cx="10483091"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Kernel density plots provide a smooth estimate of the probability density function of a continuous variable. They are helpful for visualizing the distribution of a variable and can complement histograms by providing a smoother representation of the data's distribution.</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773E16-9316-1030-B103-C9B19DCE1597}"/>
              </a:ext>
            </a:extLst>
          </p:cNvPr>
          <p:cNvPicPr>
            <a:picLocks noChangeAspect="1"/>
          </p:cNvPicPr>
          <p:nvPr/>
        </p:nvPicPr>
        <p:blipFill>
          <a:blip r:embed="rId2"/>
          <a:stretch>
            <a:fillRect/>
          </a:stretch>
        </p:blipFill>
        <p:spPr>
          <a:xfrm>
            <a:off x="1602686" y="125062"/>
            <a:ext cx="8309112" cy="4138825"/>
          </a:xfrm>
          <a:prstGeom prst="rect">
            <a:avLst/>
          </a:prstGeom>
        </p:spPr>
      </p:pic>
    </p:spTree>
    <p:extLst>
      <p:ext uri="{BB962C8B-B14F-4D97-AF65-F5344CB8AC3E}">
        <p14:creationId xmlns:p14="http://schemas.microsoft.com/office/powerpoint/2010/main" val="281740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D33EE4-73D0-9D95-03B8-2C92388A8E72}"/>
              </a:ext>
            </a:extLst>
          </p:cNvPr>
          <p:cNvPicPr>
            <a:picLocks noChangeAspect="1"/>
          </p:cNvPicPr>
          <p:nvPr/>
        </p:nvPicPr>
        <p:blipFill>
          <a:blip r:embed="rId2"/>
          <a:stretch>
            <a:fillRect/>
          </a:stretch>
        </p:blipFill>
        <p:spPr>
          <a:xfrm>
            <a:off x="1510747" y="99297"/>
            <a:ext cx="8746436" cy="4919964"/>
          </a:xfrm>
          <a:prstGeom prst="rect">
            <a:avLst/>
          </a:prstGeom>
        </p:spPr>
      </p:pic>
      <p:sp>
        <p:nvSpPr>
          <p:cNvPr id="5" name="Rectangle 4">
            <a:extLst>
              <a:ext uri="{FF2B5EF4-FFF2-40B4-BE49-F238E27FC236}">
                <a16:creationId xmlns:a16="http://schemas.microsoft.com/office/drawing/2014/main" id="{A8C09E9F-BD6C-265D-BAF0-1DEBB9F46847}"/>
              </a:ext>
            </a:extLst>
          </p:cNvPr>
          <p:cNvSpPr/>
          <p:nvPr/>
        </p:nvSpPr>
        <p:spPr>
          <a:xfrm>
            <a:off x="143471" y="5669026"/>
            <a:ext cx="3323346" cy="477054"/>
          </a:xfrm>
          <a:prstGeom prst="rect">
            <a:avLst/>
          </a:prstGeom>
        </p:spPr>
        <p:style>
          <a:lnRef idx="0">
            <a:schemeClr val="accent2"/>
          </a:lnRef>
          <a:fillRef idx="3">
            <a:schemeClr val="accent2"/>
          </a:fillRef>
          <a:effectRef idx="3">
            <a:schemeClr val="accent2"/>
          </a:effectRef>
          <a:fontRef idx="minor">
            <a:schemeClr val="lt1"/>
          </a:fontRef>
        </p:style>
        <p:txBody>
          <a:bodyPr wrap="none" lIns="91440" tIns="45720" rIns="91440" bIns="45720">
            <a:spAutoFit/>
          </a:bodyPr>
          <a:lstStyle/>
          <a:p>
            <a:pPr algn="ctr"/>
            <a:r>
              <a:rPr lang="en-US" sz="25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a:t>
            </a:r>
            <a:r>
              <a:rPr lang="en-US" sz="25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Remove Outliers:</a:t>
            </a:r>
          </a:p>
        </p:txBody>
      </p:sp>
    </p:spTree>
    <p:extLst>
      <p:ext uri="{BB962C8B-B14F-4D97-AF65-F5344CB8AC3E}">
        <p14:creationId xmlns:p14="http://schemas.microsoft.com/office/powerpoint/2010/main" val="90786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123648-BE7A-3CDD-1409-5BC05758C55B}"/>
              </a:ext>
            </a:extLst>
          </p:cNvPr>
          <p:cNvPicPr>
            <a:picLocks noChangeAspect="1"/>
          </p:cNvPicPr>
          <p:nvPr/>
        </p:nvPicPr>
        <p:blipFill>
          <a:blip r:embed="rId2"/>
          <a:stretch>
            <a:fillRect/>
          </a:stretch>
        </p:blipFill>
        <p:spPr>
          <a:xfrm>
            <a:off x="802903" y="119271"/>
            <a:ext cx="9404584" cy="3955772"/>
          </a:xfrm>
          <a:prstGeom prst="rect">
            <a:avLst/>
          </a:prstGeom>
        </p:spPr>
      </p:pic>
      <p:sp>
        <p:nvSpPr>
          <p:cNvPr id="10" name="Rectangle 9">
            <a:extLst>
              <a:ext uri="{FF2B5EF4-FFF2-40B4-BE49-F238E27FC236}">
                <a16:creationId xmlns:a16="http://schemas.microsoft.com/office/drawing/2014/main" id="{691BA5D8-52B3-5731-ACD2-9B8C447AF34D}"/>
              </a:ext>
            </a:extLst>
          </p:cNvPr>
          <p:cNvSpPr/>
          <p:nvPr/>
        </p:nvSpPr>
        <p:spPr>
          <a:xfrm>
            <a:off x="139193" y="4696743"/>
            <a:ext cx="378340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(d). </a:t>
            </a:r>
            <a:r>
              <a:rPr lang="en-US" sz="25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One_hot_encoding</a:t>
            </a:r>
            <a:r>
              <a:rPr lang="en-US" sz="2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0D33A7C9-433F-79EE-A367-AEE755423A52}"/>
              </a:ext>
            </a:extLst>
          </p:cNvPr>
          <p:cNvSpPr txBox="1"/>
          <p:nvPr/>
        </p:nvSpPr>
        <p:spPr>
          <a:xfrm>
            <a:off x="827018" y="5407871"/>
            <a:ext cx="10537963"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use one-hot encoding for categorical variables in the </a:t>
            </a:r>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dataset (such as 'Model' and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you can convert these categorical variables into a format that machine learning models can interpret. Here's how you can do it using pandas.’</a:t>
            </a:r>
            <a:r>
              <a:rPr lang="en-US" sz="2000" dirty="0" err="1">
                <a:latin typeface="Times New Roman" panose="02020603050405020304" pitchFamily="18" charset="0"/>
                <a:cs typeface="Times New Roman" panose="02020603050405020304" pitchFamily="18" charset="0"/>
              </a:rPr>
              <a:t>get_dummies</a:t>
            </a:r>
            <a:r>
              <a:rPr lang="en-US" sz="2000" dirty="0">
                <a:latin typeface="Times New Roman" panose="02020603050405020304" pitchFamily="18" charset="0"/>
                <a:cs typeface="Times New Roman" panose="02020603050405020304" pitchFamily="18" charset="0"/>
              </a:rPr>
              <a:t>’ function.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B6ED4-4BEB-9550-51EA-5A3476575360}"/>
              </a:ext>
            </a:extLst>
          </p:cNvPr>
          <p:cNvPicPr>
            <a:picLocks noChangeAspect="1"/>
          </p:cNvPicPr>
          <p:nvPr/>
        </p:nvPicPr>
        <p:blipFill>
          <a:blip r:embed="rId2"/>
          <a:stretch>
            <a:fillRect/>
          </a:stretch>
        </p:blipFill>
        <p:spPr>
          <a:xfrm>
            <a:off x="227092" y="-202924"/>
            <a:ext cx="10069847" cy="4784539"/>
          </a:xfrm>
          <a:prstGeom prst="rect">
            <a:avLst/>
          </a:prstGeom>
        </p:spPr>
      </p:pic>
      <p:sp>
        <p:nvSpPr>
          <p:cNvPr id="6" name="Rectangle 5">
            <a:extLst>
              <a:ext uri="{FF2B5EF4-FFF2-40B4-BE49-F238E27FC236}">
                <a16:creationId xmlns:a16="http://schemas.microsoft.com/office/drawing/2014/main" id="{531F4006-8855-F7DC-9A2B-D9712AE59342}"/>
              </a:ext>
            </a:extLst>
          </p:cNvPr>
          <p:cNvSpPr/>
          <p:nvPr/>
        </p:nvSpPr>
        <p:spPr>
          <a:xfrm>
            <a:off x="90319" y="5144005"/>
            <a:ext cx="348204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500" b="1" cap="none" spc="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3) Feature Extraction:</a:t>
            </a:r>
          </a:p>
        </p:txBody>
      </p:sp>
      <p:sp>
        <p:nvSpPr>
          <p:cNvPr id="8" name="TextBox 7">
            <a:extLst>
              <a:ext uri="{FF2B5EF4-FFF2-40B4-BE49-F238E27FC236}">
                <a16:creationId xmlns:a16="http://schemas.microsoft.com/office/drawing/2014/main" id="{6D2340C2-2306-F0F7-B47E-DD641E6FCD19}"/>
              </a:ext>
            </a:extLst>
          </p:cNvPr>
          <p:cNvSpPr txBox="1"/>
          <p:nvPr/>
        </p:nvSpPr>
        <p:spPr>
          <a:xfrm>
            <a:off x="837369" y="5675617"/>
            <a:ext cx="1014536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find the most relevant features that strongly affect the price of mobile phones in the </a:t>
            </a:r>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dataset, you can use various feature extraction techniques. Here's a general approach: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26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3C454C-9B34-CBA8-545C-67B59B4D6F86}"/>
              </a:ext>
            </a:extLst>
          </p:cNvPr>
          <p:cNvSpPr/>
          <p:nvPr/>
        </p:nvSpPr>
        <p:spPr>
          <a:xfrm>
            <a:off x="81246" y="114805"/>
            <a:ext cx="3362587"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marL="342900" indent="-342900" algn="ctr">
              <a:buFont typeface="Wingdings" panose="05000000000000000000" pitchFamily="2" charset="2"/>
              <a:buChar char="§"/>
            </a:pPr>
            <a:r>
              <a:rPr lang="en-US" sz="22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Correlation Analysis:</a:t>
            </a:r>
            <a:endParaRPr lang="en-US" sz="22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9932C23-B233-A220-885A-569C1C984507}"/>
              </a:ext>
            </a:extLst>
          </p:cNvPr>
          <p:cNvPicPr>
            <a:picLocks noChangeAspect="1"/>
          </p:cNvPicPr>
          <p:nvPr/>
        </p:nvPicPr>
        <p:blipFill>
          <a:blip r:embed="rId2"/>
          <a:stretch>
            <a:fillRect/>
          </a:stretch>
        </p:blipFill>
        <p:spPr>
          <a:xfrm>
            <a:off x="1508225" y="646044"/>
            <a:ext cx="8619747" cy="4346255"/>
          </a:xfrm>
          <a:prstGeom prst="rect">
            <a:avLst/>
          </a:prstGeom>
        </p:spPr>
      </p:pic>
      <p:sp>
        <p:nvSpPr>
          <p:cNvPr id="6" name="TextBox 5">
            <a:extLst>
              <a:ext uri="{FF2B5EF4-FFF2-40B4-BE49-F238E27FC236}">
                <a16:creationId xmlns:a16="http://schemas.microsoft.com/office/drawing/2014/main" id="{4C2E5426-0BA0-6956-B807-FCD7F09F849B}"/>
              </a:ext>
            </a:extLst>
          </p:cNvPr>
          <p:cNvSpPr txBox="1"/>
          <p:nvPr/>
        </p:nvSpPr>
        <p:spPr>
          <a:xfrm>
            <a:off x="629874" y="5476461"/>
            <a:ext cx="10376451" cy="1938992"/>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scatter plots, box plots, or heatmaps to visualize the relationship between each feature and the target variable.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pairplots</a:t>
            </a:r>
            <a:r>
              <a:rPr lang="en-US" sz="2000" dirty="0">
                <a:latin typeface="Times New Roman" panose="02020603050405020304" pitchFamily="18" charset="0"/>
                <a:cs typeface="Times New Roman" panose="02020603050405020304" pitchFamily="18" charset="0"/>
              </a:rPr>
              <a:t> or correlation matrices to visualize the relationships between multiple features and the target variable.</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36D0B54-F1BB-D8E0-C560-1D4C3E4A4D78}"/>
              </a:ext>
            </a:extLst>
          </p:cNvPr>
          <p:cNvSpPr/>
          <p:nvPr/>
        </p:nvSpPr>
        <p:spPr>
          <a:xfrm>
            <a:off x="81246" y="5045574"/>
            <a:ext cx="2348463"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marL="342900" indent="-342900" algn="ctr">
              <a:buFont typeface="Wingdings" panose="05000000000000000000" pitchFamily="2" charset="2"/>
              <a:buChar char="§"/>
            </a:pPr>
            <a:r>
              <a:rPr lang="en-US" sz="2200" b="1"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Visualization:</a:t>
            </a:r>
            <a:endParaRPr lang="en-US" sz="2200" b="1" cap="none" spc="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11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6FDF56-F280-51D1-1CC4-3AB0A0746A5E}"/>
              </a:ext>
            </a:extLst>
          </p:cNvPr>
          <p:cNvPicPr>
            <a:picLocks noChangeAspect="1"/>
          </p:cNvPicPr>
          <p:nvPr/>
        </p:nvPicPr>
        <p:blipFill>
          <a:blip r:embed="rId2"/>
          <a:stretch>
            <a:fillRect/>
          </a:stretch>
        </p:blipFill>
        <p:spPr>
          <a:xfrm>
            <a:off x="894522" y="959148"/>
            <a:ext cx="9203635" cy="5431713"/>
          </a:xfrm>
          <a:prstGeom prst="rect">
            <a:avLst/>
          </a:prstGeom>
        </p:spPr>
      </p:pic>
      <p:sp>
        <p:nvSpPr>
          <p:cNvPr id="4" name="Rectangle 3">
            <a:extLst>
              <a:ext uri="{FF2B5EF4-FFF2-40B4-BE49-F238E27FC236}">
                <a16:creationId xmlns:a16="http://schemas.microsoft.com/office/drawing/2014/main" id="{DDEFC04C-1B20-94FB-30BA-648C47B9A139}"/>
              </a:ext>
            </a:extLst>
          </p:cNvPr>
          <p:cNvSpPr/>
          <p:nvPr/>
        </p:nvSpPr>
        <p:spPr>
          <a:xfrm>
            <a:off x="122847" y="184378"/>
            <a:ext cx="2383986" cy="5232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800" b="1" dirty="0" err="1">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Scatter_plot</a:t>
            </a:r>
            <a:r>
              <a:rPr lang="en-US" sz="28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2114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B8DF8C-3BF4-9195-EA49-E6689F35DC09}"/>
              </a:ext>
            </a:extLst>
          </p:cNvPr>
          <p:cNvSpPr/>
          <p:nvPr/>
        </p:nvSpPr>
        <p:spPr>
          <a:xfrm>
            <a:off x="115096" y="104865"/>
            <a:ext cx="2041696" cy="5232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800" b="1" dirty="0" err="1">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Box_plot</a:t>
            </a:r>
            <a:r>
              <a:rPr lang="en-US" sz="28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3DA6EB5F-4C4B-ABBE-536C-4B71DB69ECB7}"/>
              </a:ext>
            </a:extLst>
          </p:cNvPr>
          <p:cNvPicPr>
            <a:picLocks noChangeAspect="1"/>
          </p:cNvPicPr>
          <p:nvPr/>
        </p:nvPicPr>
        <p:blipFill>
          <a:blip r:embed="rId2"/>
          <a:stretch>
            <a:fillRect/>
          </a:stretch>
        </p:blipFill>
        <p:spPr>
          <a:xfrm>
            <a:off x="1272209" y="856684"/>
            <a:ext cx="9024730" cy="5822411"/>
          </a:xfrm>
          <a:prstGeom prst="rect">
            <a:avLst/>
          </a:prstGeom>
        </p:spPr>
      </p:pic>
    </p:spTree>
    <p:extLst>
      <p:ext uri="{BB962C8B-B14F-4D97-AF65-F5344CB8AC3E}">
        <p14:creationId xmlns:p14="http://schemas.microsoft.com/office/powerpoint/2010/main" val="178890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430338-AC66-FF0A-7CE8-14A0F4191A93}"/>
              </a:ext>
            </a:extLst>
          </p:cNvPr>
          <p:cNvSpPr/>
          <p:nvPr/>
        </p:nvSpPr>
        <p:spPr>
          <a:xfrm>
            <a:off x="163675" y="124744"/>
            <a:ext cx="2024913" cy="5232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Heat_map</a:t>
            </a: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3977740C-A4A9-9E9F-5DAB-658CA8CA9A3E}"/>
              </a:ext>
            </a:extLst>
          </p:cNvPr>
          <p:cNvPicPr>
            <a:picLocks noChangeAspect="1"/>
          </p:cNvPicPr>
          <p:nvPr/>
        </p:nvPicPr>
        <p:blipFill>
          <a:blip r:embed="rId2"/>
          <a:stretch>
            <a:fillRect/>
          </a:stretch>
        </p:blipFill>
        <p:spPr>
          <a:xfrm>
            <a:off x="636104" y="846923"/>
            <a:ext cx="9690651" cy="5697490"/>
          </a:xfrm>
          <a:prstGeom prst="rect">
            <a:avLst/>
          </a:prstGeom>
        </p:spPr>
      </p:pic>
    </p:spTree>
    <p:extLst>
      <p:ext uri="{BB962C8B-B14F-4D97-AF65-F5344CB8AC3E}">
        <p14:creationId xmlns:p14="http://schemas.microsoft.com/office/powerpoint/2010/main" val="1433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592ED-5424-F2AE-8AED-550EA61FF410}"/>
              </a:ext>
            </a:extLst>
          </p:cNvPr>
          <p:cNvSpPr/>
          <p:nvPr/>
        </p:nvSpPr>
        <p:spPr>
          <a:xfrm>
            <a:off x="115898" y="114804"/>
            <a:ext cx="1842171" cy="5232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8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Pair_plot</a:t>
            </a: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6E7E9D72-E7B5-204D-0ADF-3142F01C3A79}"/>
              </a:ext>
            </a:extLst>
          </p:cNvPr>
          <p:cNvPicPr>
            <a:picLocks noChangeAspect="1"/>
          </p:cNvPicPr>
          <p:nvPr/>
        </p:nvPicPr>
        <p:blipFill>
          <a:blip r:embed="rId2"/>
          <a:stretch>
            <a:fillRect/>
          </a:stretch>
        </p:blipFill>
        <p:spPr>
          <a:xfrm>
            <a:off x="538671" y="775254"/>
            <a:ext cx="9703299" cy="5967942"/>
          </a:xfrm>
          <a:prstGeom prst="rect">
            <a:avLst/>
          </a:prstGeom>
        </p:spPr>
      </p:pic>
    </p:spTree>
    <p:extLst>
      <p:ext uri="{BB962C8B-B14F-4D97-AF65-F5344CB8AC3E}">
        <p14:creationId xmlns:p14="http://schemas.microsoft.com/office/powerpoint/2010/main" val="35129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C5A73F-F913-BD03-B50C-302FE470DCDD}"/>
              </a:ext>
            </a:extLst>
          </p:cNvPr>
          <p:cNvSpPr txBox="1"/>
          <p:nvPr/>
        </p:nvSpPr>
        <p:spPr>
          <a:xfrm>
            <a:off x="146602" y="173142"/>
            <a:ext cx="3212824"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342900" indent="-342900">
              <a:buFont typeface="Wingdings" panose="05000000000000000000" pitchFamily="2" charset="2"/>
              <a:buChar char="§"/>
            </a:pPr>
            <a:r>
              <a:rPr lang="en-IN" sz="2200" b="1" dirty="0">
                <a:latin typeface="Arial" panose="020B0604020202020204" pitchFamily="34" charset="0"/>
                <a:cs typeface="Arial" panose="020B0604020202020204" pitchFamily="34" charset="0"/>
              </a:rPr>
              <a:t>Statistical Methods: </a:t>
            </a:r>
          </a:p>
        </p:txBody>
      </p:sp>
      <p:sp>
        <p:nvSpPr>
          <p:cNvPr id="10" name="TextBox 9">
            <a:extLst>
              <a:ext uri="{FF2B5EF4-FFF2-40B4-BE49-F238E27FC236}">
                <a16:creationId xmlns:a16="http://schemas.microsoft.com/office/drawing/2014/main" id="{24B6A33F-D87D-04ED-B2AD-D91335780199}"/>
              </a:ext>
            </a:extLst>
          </p:cNvPr>
          <p:cNvSpPr txBox="1"/>
          <p:nvPr/>
        </p:nvSpPr>
        <p:spPr>
          <a:xfrm>
            <a:off x="842340" y="890705"/>
            <a:ext cx="9524172"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Use statistical tests such as ANOVA (Analysis of Variance) or t-tests to determine the significance of each feature with respect to the target variable.</a:t>
            </a:r>
          </a:p>
        </p:txBody>
      </p:sp>
      <p:pic>
        <p:nvPicPr>
          <p:cNvPr id="12" name="Picture 11">
            <a:extLst>
              <a:ext uri="{FF2B5EF4-FFF2-40B4-BE49-F238E27FC236}">
                <a16:creationId xmlns:a16="http://schemas.microsoft.com/office/drawing/2014/main" id="{7D1C380B-8D07-1B46-07D8-1AF5D46C0FFE}"/>
              </a:ext>
            </a:extLst>
          </p:cNvPr>
          <p:cNvPicPr>
            <a:picLocks noChangeAspect="1"/>
          </p:cNvPicPr>
          <p:nvPr/>
        </p:nvPicPr>
        <p:blipFill>
          <a:blip r:embed="rId2"/>
          <a:stretch>
            <a:fillRect/>
          </a:stretch>
        </p:blipFill>
        <p:spPr>
          <a:xfrm>
            <a:off x="536860" y="1719507"/>
            <a:ext cx="10382784" cy="3128269"/>
          </a:xfrm>
          <a:prstGeom prst="rect">
            <a:avLst/>
          </a:prstGeom>
        </p:spPr>
      </p:pic>
      <p:sp>
        <p:nvSpPr>
          <p:cNvPr id="13" name="Rectangle 12">
            <a:extLst>
              <a:ext uri="{FF2B5EF4-FFF2-40B4-BE49-F238E27FC236}">
                <a16:creationId xmlns:a16="http://schemas.microsoft.com/office/drawing/2014/main" id="{A551446C-C284-1073-DA74-75CDA3CF5B76}"/>
              </a:ext>
            </a:extLst>
          </p:cNvPr>
          <p:cNvSpPr/>
          <p:nvPr/>
        </p:nvSpPr>
        <p:spPr>
          <a:xfrm>
            <a:off x="146602" y="5230226"/>
            <a:ext cx="2965877"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5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4) Model Building:</a:t>
            </a:r>
          </a:p>
        </p:txBody>
      </p:sp>
      <p:sp>
        <p:nvSpPr>
          <p:cNvPr id="15" name="TextBox 14">
            <a:extLst>
              <a:ext uri="{FF2B5EF4-FFF2-40B4-BE49-F238E27FC236}">
                <a16:creationId xmlns:a16="http://schemas.microsoft.com/office/drawing/2014/main" id="{74FC1754-68DF-DBD2-94BE-522791C920B9}"/>
              </a:ext>
            </a:extLst>
          </p:cNvPr>
          <p:cNvSpPr txBox="1"/>
          <p:nvPr/>
        </p:nvSpPr>
        <p:spPr>
          <a:xfrm>
            <a:off x="931793" y="5790048"/>
            <a:ext cx="10117060"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build a machine learning model for price prediction using the </a:t>
            </a:r>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dataset, you can follow these steps.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00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BD7D3-F06F-FB2E-1427-0E21E4A35A4C}"/>
              </a:ext>
            </a:extLst>
          </p:cNvPr>
          <p:cNvSpPr txBox="1"/>
          <p:nvPr/>
        </p:nvSpPr>
        <p:spPr>
          <a:xfrm>
            <a:off x="3965712" y="228601"/>
            <a:ext cx="3379305" cy="707886"/>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285750" indent="-285750">
              <a:buFont typeface="Wingdings" panose="05000000000000000000" pitchFamily="2" charset="2"/>
              <a:buChar char="v"/>
            </a:pPr>
            <a:r>
              <a:rPr lang="en-US" sz="4000" b="0" cap="none" spc="0" dirty="0">
                <a:ln w="0"/>
                <a:solidFill>
                  <a:schemeClr val="accent1"/>
                </a:solidFill>
                <a:effectLst>
                  <a:reflection blurRad="6350" stA="53000" endA="300" endPos="35500" dir="5400000" sy="-90000" algn="bl" rotWithShape="0"/>
                </a:effectLst>
                <a:latin typeface="Arial" panose="020B0604020202020204" pitchFamily="34" charset="0"/>
                <a:cs typeface="Arial" panose="020B0604020202020204" pitchFamily="34" charset="0"/>
              </a:rPr>
              <a:t>ABSTRACT</a:t>
            </a:r>
          </a:p>
        </p:txBody>
      </p:sp>
      <p:sp>
        <p:nvSpPr>
          <p:cNvPr id="3" name="TextBox 2">
            <a:extLst>
              <a:ext uri="{FF2B5EF4-FFF2-40B4-BE49-F238E27FC236}">
                <a16:creationId xmlns:a16="http://schemas.microsoft.com/office/drawing/2014/main" id="{30280F05-0330-5349-284B-13BF688CC908}"/>
              </a:ext>
            </a:extLst>
          </p:cNvPr>
          <p:cNvSpPr txBox="1"/>
          <p:nvPr/>
        </p:nvSpPr>
        <p:spPr>
          <a:xfrm>
            <a:off x="546652" y="1840948"/>
            <a:ext cx="11300792" cy="3477875"/>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is a dataset containing information about various mobile phone models. The dataset includes features such as the model name, color options, storage capacity (Memory), RAM size, battery capacity (Battery_), rear camera specifications (Rear Camera), front camera specifications (Front Camera), presence of AI lens (AI Lens), mobile height (Mobile Height), processor details (Processor_), and price (Prize).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dataset can be used for analyzing trends in mobile phone specifications and pricing. Researchers and analysts can explore correlations between features like RAM, camera quality, and price, helping manufacturers and consumers understand market preferences and make informed decisions.</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95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F92EBD-149F-02E7-3BD2-BA571D27A3BE}"/>
              </a:ext>
            </a:extLst>
          </p:cNvPr>
          <p:cNvSpPr/>
          <p:nvPr/>
        </p:nvSpPr>
        <p:spPr>
          <a:xfrm>
            <a:off x="152799" y="134683"/>
            <a:ext cx="2861681"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2800" b="0"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Split the dataset:</a:t>
            </a:r>
          </a:p>
        </p:txBody>
      </p:sp>
      <p:sp>
        <p:nvSpPr>
          <p:cNvPr id="4" name="TextBox 3">
            <a:extLst>
              <a:ext uri="{FF2B5EF4-FFF2-40B4-BE49-F238E27FC236}">
                <a16:creationId xmlns:a16="http://schemas.microsoft.com/office/drawing/2014/main" id="{817F0912-8B66-5ED1-E130-272BF2717152}"/>
              </a:ext>
            </a:extLst>
          </p:cNvPr>
          <p:cNvSpPr txBox="1"/>
          <p:nvPr/>
        </p:nvSpPr>
        <p:spPr>
          <a:xfrm>
            <a:off x="554105" y="850300"/>
            <a:ext cx="9603686"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Split the dataset into training and testing sets using the ‘</a:t>
            </a:r>
            <a:r>
              <a:rPr lang="en-IN" sz="2000" b="1" dirty="0" err="1">
                <a:latin typeface="Times New Roman" panose="02020603050405020304" pitchFamily="18" charset="0"/>
                <a:cs typeface="Times New Roman" panose="02020603050405020304" pitchFamily="18" charset="0"/>
              </a:rPr>
              <a:t>train_test_split</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function from ‘</a:t>
            </a:r>
            <a:r>
              <a:rPr lang="en-IN" sz="2000" b="1" dirty="0" err="1">
                <a:latin typeface="Times New Roman" panose="02020603050405020304" pitchFamily="18" charset="0"/>
                <a:cs typeface="Times New Roman" panose="02020603050405020304" pitchFamily="18" charset="0"/>
              </a:rPr>
              <a:t>sklearn.model_selection</a:t>
            </a: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09E2E5-FFB1-9434-2931-0B8ECBE16C3B}"/>
              </a:ext>
            </a:extLst>
          </p:cNvPr>
          <p:cNvPicPr>
            <a:picLocks noChangeAspect="1"/>
          </p:cNvPicPr>
          <p:nvPr/>
        </p:nvPicPr>
        <p:blipFill>
          <a:blip r:embed="rId2"/>
          <a:stretch>
            <a:fillRect/>
          </a:stretch>
        </p:blipFill>
        <p:spPr>
          <a:xfrm>
            <a:off x="1108146" y="1558186"/>
            <a:ext cx="9437272" cy="3327477"/>
          </a:xfrm>
          <a:prstGeom prst="rect">
            <a:avLst/>
          </a:prstGeom>
        </p:spPr>
      </p:pic>
      <p:sp>
        <p:nvSpPr>
          <p:cNvPr id="7" name="Rectangle 6">
            <a:extLst>
              <a:ext uri="{FF2B5EF4-FFF2-40B4-BE49-F238E27FC236}">
                <a16:creationId xmlns:a16="http://schemas.microsoft.com/office/drawing/2014/main" id="{F8669BCB-2F15-AD6F-57AF-9651C660A0EC}"/>
              </a:ext>
            </a:extLst>
          </p:cNvPr>
          <p:cNvSpPr/>
          <p:nvPr/>
        </p:nvSpPr>
        <p:spPr>
          <a:xfrm>
            <a:off x="152799" y="5242673"/>
            <a:ext cx="2762295"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Choose Model:</a:t>
            </a:r>
          </a:p>
        </p:txBody>
      </p:sp>
      <p:sp>
        <p:nvSpPr>
          <p:cNvPr id="9" name="TextBox 8">
            <a:extLst>
              <a:ext uri="{FF2B5EF4-FFF2-40B4-BE49-F238E27FC236}">
                <a16:creationId xmlns:a16="http://schemas.microsoft.com/office/drawing/2014/main" id="{B6130DA4-B50F-4885-1695-541FCFEF6A19}"/>
              </a:ext>
            </a:extLst>
          </p:cNvPr>
          <p:cNvSpPr txBox="1"/>
          <p:nvPr/>
        </p:nvSpPr>
        <p:spPr>
          <a:xfrm>
            <a:off x="1314421" y="5988943"/>
            <a:ext cx="9024721"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Select a machine learning algorithm for price prediction. Common choices include: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98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ADBE78-B05A-8F80-1BAC-618422C94736}"/>
              </a:ext>
            </a:extLst>
          </p:cNvPr>
          <p:cNvSpPr/>
          <p:nvPr/>
        </p:nvSpPr>
        <p:spPr>
          <a:xfrm>
            <a:off x="86967" y="125678"/>
            <a:ext cx="4580101"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28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Linear Regression Model:</a:t>
            </a:r>
          </a:p>
        </p:txBody>
      </p:sp>
      <p:sp>
        <p:nvSpPr>
          <p:cNvPr id="8" name="TextBox 7">
            <a:extLst>
              <a:ext uri="{FF2B5EF4-FFF2-40B4-BE49-F238E27FC236}">
                <a16:creationId xmlns:a16="http://schemas.microsoft.com/office/drawing/2014/main" id="{AF0956C2-D050-4D18-47A7-D4E5FA58661E}"/>
              </a:ext>
            </a:extLst>
          </p:cNvPr>
          <p:cNvSpPr txBox="1"/>
          <p:nvPr/>
        </p:nvSpPr>
        <p:spPr>
          <a:xfrm>
            <a:off x="2897116" y="829774"/>
            <a:ext cx="6097656"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sklearn.linear_model</a:t>
            </a:r>
            <a:r>
              <a:rPr lang="en-IN" sz="2000" dirty="0">
                <a:latin typeface="Times New Roman" panose="02020603050405020304" pitchFamily="18" charset="0"/>
                <a:cs typeface="Times New Roman" panose="02020603050405020304" pitchFamily="18" charset="0"/>
              </a:rPr>
              <a:t>’ import ‘Linear-Regression’.</a:t>
            </a:r>
          </a:p>
        </p:txBody>
      </p:sp>
      <p:pic>
        <p:nvPicPr>
          <p:cNvPr id="10" name="Picture 9">
            <a:extLst>
              <a:ext uri="{FF2B5EF4-FFF2-40B4-BE49-F238E27FC236}">
                <a16:creationId xmlns:a16="http://schemas.microsoft.com/office/drawing/2014/main" id="{ABF7A0E5-3107-9DBF-B5D7-577BFC4910E5}"/>
              </a:ext>
            </a:extLst>
          </p:cNvPr>
          <p:cNvPicPr>
            <a:picLocks noChangeAspect="1"/>
          </p:cNvPicPr>
          <p:nvPr/>
        </p:nvPicPr>
        <p:blipFill>
          <a:blip r:embed="rId2"/>
          <a:stretch>
            <a:fillRect/>
          </a:stretch>
        </p:blipFill>
        <p:spPr>
          <a:xfrm>
            <a:off x="2323275" y="1381877"/>
            <a:ext cx="8023359" cy="3187864"/>
          </a:xfrm>
          <a:prstGeom prst="rect">
            <a:avLst/>
          </a:prstGeom>
        </p:spPr>
      </p:pic>
      <p:sp>
        <p:nvSpPr>
          <p:cNvPr id="15" name="TextBox 14">
            <a:extLst>
              <a:ext uri="{FF2B5EF4-FFF2-40B4-BE49-F238E27FC236}">
                <a16:creationId xmlns:a16="http://schemas.microsoft.com/office/drawing/2014/main" id="{6DD06BB8-4591-054F-8CA6-468FAAABA490}"/>
              </a:ext>
            </a:extLst>
          </p:cNvPr>
          <p:cNvSpPr txBox="1"/>
          <p:nvPr/>
        </p:nvSpPr>
        <p:spPr>
          <a:xfrm>
            <a:off x="86967" y="5012227"/>
            <a:ext cx="6097656"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2800" b="1"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Decision Tree </a:t>
            </a:r>
            <a:r>
              <a:rPr lang="en-US" sz="28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Regress</a:t>
            </a:r>
            <a:r>
              <a:rPr lang="en-US" sz="2800" b="1"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or</a:t>
            </a:r>
            <a:r>
              <a:rPr lang="en-US" sz="28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 Model:</a:t>
            </a:r>
          </a:p>
        </p:txBody>
      </p:sp>
      <p:sp>
        <p:nvSpPr>
          <p:cNvPr id="17" name="TextBox 16">
            <a:extLst>
              <a:ext uri="{FF2B5EF4-FFF2-40B4-BE49-F238E27FC236}">
                <a16:creationId xmlns:a16="http://schemas.microsoft.com/office/drawing/2014/main" id="{2FEB43A5-895F-A2E7-3E55-735CE44D86A0}"/>
              </a:ext>
            </a:extLst>
          </p:cNvPr>
          <p:cNvSpPr txBox="1"/>
          <p:nvPr/>
        </p:nvSpPr>
        <p:spPr>
          <a:xfrm>
            <a:off x="2736576" y="5777878"/>
            <a:ext cx="7715250"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sklearn.tree</a:t>
            </a:r>
            <a:r>
              <a:rPr lang="en-IN" sz="2000" dirty="0">
                <a:latin typeface="Times New Roman" panose="02020603050405020304" pitchFamily="18" charset="0"/>
                <a:cs typeface="Times New Roman" panose="02020603050405020304" pitchFamily="18" charset="0"/>
              </a:rPr>
              <a:t>’ import ‘Decision-Tree-Regressor’.</a:t>
            </a:r>
          </a:p>
        </p:txBody>
      </p:sp>
    </p:spTree>
    <p:extLst>
      <p:ext uri="{BB962C8B-B14F-4D97-AF65-F5344CB8AC3E}">
        <p14:creationId xmlns:p14="http://schemas.microsoft.com/office/powerpoint/2010/main" val="2928436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EAA91A-B866-3F7D-FF95-FA86CA68ADC0}"/>
              </a:ext>
            </a:extLst>
          </p:cNvPr>
          <p:cNvSpPr/>
          <p:nvPr/>
        </p:nvSpPr>
        <p:spPr>
          <a:xfrm>
            <a:off x="94849" y="2905780"/>
            <a:ext cx="6138219"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2800" b="1" dirty="0">
                <a:ln w="13462">
                  <a:solidFill>
                    <a:schemeClr val="bg1"/>
                  </a:solidFill>
                  <a:prstDash val="solid"/>
                </a:ln>
                <a:solidFill>
                  <a:srgbClr val="FFFF00"/>
                </a:solidFill>
                <a:effectLst>
                  <a:outerShdw dist="38100" dir="2700000" algn="bl" rotWithShape="0">
                    <a:schemeClr val="accent5"/>
                  </a:outerShdw>
                </a:effectLst>
                <a:latin typeface="Arial" panose="020B0604020202020204" pitchFamily="34" charset="0"/>
                <a:cs typeface="Arial" panose="020B0604020202020204" pitchFamily="34" charset="0"/>
              </a:rPr>
              <a:t>Random Forest Regression Model:</a:t>
            </a:r>
            <a:endParaRPr lang="en-US" sz="2800" b="1" cap="none" spc="0" dirty="0">
              <a:ln w="13462">
                <a:solidFill>
                  <a:schemeClr val="bg1"/>
                </a:solidFill>
                <a:prstDash val="solid"/>
              </a:ln>
              <a:solidFill>
                <a:srgbClr val="FFFF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8BF951F-2420-69D7-832E-C37AC13404B1}"/>
              </a:ext>
            </a:extLst>
          </p:cNvPr>
          <p:cNvSpPr txBox="1"/>
          <p:nvPr/>
        </p:nvSpPr>
        <p:spPr>
          <a:xfrm>
            <a:off x="3163958" y="3429000"/>
            <a:ext cx="7357442"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sklearn.ensemble</a:t>
            </a:r>
            <a:r>
              <a:rPr lang="en-IN" sz="2000" dirty="0">
                <a:latin typeface="Times New Roman" panose="02020603050405020304" pitchFamily="18" charset="0"/>
                <a:cs typeface="Times New Roman" panose="02020603050405020304" pitchFamily="18" charset="0"/>
              </a:rPr>
              <a:t>’ import ‘Random-Forest-Regressor’.</a:t>
            </a:r>
          </a:p>
        </p:txBody>
      </p:sp>
      <p:pic>
        <p:nvPicPr>
          <p:cNvPr id="13" name="Picture 12">
            <a:extLst>
              <a:ext uri="{FF2B5EF4-FFF2-40B4-BE49-F238E27FC236}">
                <a16:creationId xmlns:a16="http://schemas.microsoft.com/office/drawing/2014/main" id="{623A6E71-D2B9-49B9-E6A6-79C1D217FE76}"/>
              </a:ext>
            </a:extLst>
          </p:cNvPr>
          <p:cNvPicPr>
            <a:picLocks noChangeAspect="1"/>
          </p:cNvPicPr>
          <p:nvPr/>
        </p:nvPicPr>
        <p:blipFill>
          <a:blip r:embed="rId2"/>
          <a:stretch>
            <a:fillRect/>
          </a:stretch>
        </p:blipFill>
        <p:spPr>
          <a:xfrm>
            <a:off x="1622982" y="18835"/>
            <a:ext cx="8554688" cy="2810701"/>
          </a:xfrm>
          <a:prstGeom prst="rect">
            <a:avLst/>
          </a:prstGeom>
        </p:spPr>
      </p:pic>
      <p:pic>
        <p:nvPicPr>
          <p:cNvPr id="15" name="Picture 14">
            <a:extLst>
              <a:ext uri="{FF2B5EF4-FFF2-40B4-BE49-F238E27FC236}">
                <a16:creationId xmlns:a16="http://schemas.microsoft.com/office/drawing/2014/main" id="{ABE0D814-BB10-9354-E10A-806BEAF2537D}"/>
              </a:ext>
            </a:extLst>
          </p:cNvPr>
          <p:cNvPicPr>
            <a:picLocks noChangeAspect="1"/>
          </p:cNvPicPr>
          <p:nvPr/>
        </p:nvPicPr>
        <p:blipFill>
          <a:blip r:embed="rId3"/>
          <a:stretch>
            <a:fillRect/>
          </a:stretch>
        </p:blipFill>
        <p:spPr>
          <a:xfrm>
            <a:off x="1712848" y="3857426"/>
            <a:ext cx="8464822" cy="2981739"/>
          </a:xfrm>
          <a:prstGeom prst="rect">
            <a:avLst/>
          </a:prstGeom>
        </p:spPr>
      </p:pic>
    </p:spTree>
    <p:extLst>
      <p:ext uri="{BB962C8B-B14F-4D97-AF65-F5344CB8AC3E}">
        <p14:creationId xmlns:p14="http://schemas.microsoft.com/office/powerpoint/2010/main" val="296169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D999F2-DC9B-9AFF-6FE0-DB2D9EB0DEAB}"/>
              </a:ext>
            </a:extLst>
          </p:cNvPr>
          <p:cNvSpPr/>
          <p:nvPr/>
        </p:nvSpPr>
        <p:spPr>
          <a:xfrm>
            <a:off x="193768" y="174439"/>
            <a:ext cx="6457217"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2800" b="1" dirty="0">
                <a:ln w="13462">
                  <a:solidFill>
                    <a:schemeClr val="bg1"/>
                  </a:solidFill>
                  <a:prstDash val="solid"/>
                </a:ln>
                <a:solidFill>
                  <a:srgbClr val="FFFF00"/>
                </a:solidFill>
                <a:effectLst>
                  <a:outerShdw dist="38100" dir="2700000" algn="bl" rotWithShape="0">
                    <a:schemeClr val="accent5"/>
                  </a:outerShdw>
                </a:effectLst>
                <a:latin typeface="Arial" panose="020B0604020202020204" pitchFamily="34" charset="0"/>
                <a:cs typeface="Arial" panose="020B0604020202020204" pitchFamily="34" charset="0"/>
              </a:rPr>
              <a:t>Gradient Boosting Regressor Model:</a:t>
            </a:r>
            <a:endParaRPr lang="en-US" sz="2800" b="1" cap="none" spc="0" dirty="0">
              <a:ln w="13462">
                <a:solidFill>
                  <a:schemeClr val="bg1"/>
                </a:solidFill>
                <a:prstDash val="solid"/>
              </a:ln>
              <a:solidFill>
                <a:srgbClr val="FFFF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04953E6-625A-B5FF-C174-8EBA89ADDF06}"/>
              </a:ext>
            </a:extLst>
          </p:cNvPr>
          <p:cNvSpPr txBox="1"/>
          <p:nvPr/>
        </p:nvSpPr>
        <p:spPr>
          <a:xfrm>
            <a:off x="2402784" y="819835"/>
            <a:ext cx="7228233"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sklearn.ensemble</a:t>
            </a:r>
            <a:r>
              <a:rPr lang="en-IN" sz="2000" dirty="0">
                <a:latin typeface="Times New Roman" panose="02020603050405020304" pitchFamily="18" charset="0"/>
                <a:cs typeface="Times New Roman" panose="02020603050405020304" pitchFamily="18" charset="0"/>
              </a:rPr>
              <a:t>’ import ‘Gradient-Boosting-Regressor’.</a:t>
            </a:r>
          </a:p>
        </p:txBody>
      </p:sp>
      <p:pic>
        <p:nvPicPr>
          <p:cNvPr id="8" name="Picture 7">
            <a:extLst>
              <a:ext uri="{FF2B5EF4-FFF2-40B4-BE49-F238E27FC236}">
                <a16:creationId xmlns:a16="http://schemas.microsoft.com/office/drawing/2014/main" id="{60E876BA-3283-B43E-3EF0-DE64EC32EFD0}"/>
              </a:ext>
            </a:extLst>
          </p:cNvPr>
          <p:cNvPicPr>
            <a:picLocks noChangeAspect="1"/>
          </p:cNvPicPr>
          <p:nvPr/>
        </p:nvPicPr>
        <p:blipFill>
          <a:blip r:embed="rId2"/>
          <a:stretch>
            <a:fillRect/>
          </a:stretch>
        </p:blipFill>
        <p:spPr>
          <a:xfrm>
            <a:off x="1746654" y="1420933"/>
            <a:ext cx="8073205" cy="3340272"/>
          </a:xfrm>
          <a:prstGeom prst="rect">
            <a:avLst/>
          </a:prstGeom>
        </p:spPr>
      </p:pic>
      <p:sp>
        <p:nvSpPr>
          <p:cNvPr id="2" name="Rectangle 1">
            <a:extLst>
              <a:ext uri="{FF2B5EF4-FFF2-40B4-BE49-F238E27FC236}">
                <a16:creationId xmlns:a16="http://schemas.microsoft.com/office/drawing/2014/main" id="{30927046-ED97-781E-BEC0-8D022FD0FFA6}"/>
              </a:ext>
            </a:extLst>
          </p:cNvPr>
          <p:cNvSpPr/>
          <p:nvPr/>
        </p:nvSpPr>
        <p:spPr>
          <a:xfrm>
            <a:off x="95615" y="4962193"/>
            <a:ext cx="4436627" cy="5539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30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5) Evaluate the Model: </a:t>
            </a:r>
            <a:endParaRPr lang="en-US" sz="30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99BD0DB-63AD-CEC3-E89E-0EF4B31BA77A}"/>
              </a:ext>
            </a:extLst>
          </p:cNvPr>
          <p:cNvSpPr txBox="1"/>
          <p:nvPr/>
        </p:nvSpPr>
        <p:spPr>
          <a:xfrm>
            <a:off x="1546775" y="5717179"/>
            <a:ext cx="9575111"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Evaluate the model's performance using metrics such as Mean Absolute Error (MAE), Mean Squared Error (MSE), or R-squared.</a:t>
            </a:r>
          </a:p>
        </p:txBody>
      </p:sp>
    </p:spTree>
    <p:extLst>
      <p:ext uri="{BB962C8B-B14F-4D97-AF65-F5344CB8AC3E}">
        <p14:creationId xmlns:p14="http://schemas.microsoft.com/office/powerpoint/2010/main" val="53448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3B13E-F3A6-58FD-2F23-C3081CFCF95F}"/>
              </a:ext>
            </a:extLst>
          </p:cNvPr>
          <p:cNvPicPr>
            <a:picLocks noChangeAspect="1"/>
          </p:cNvPicPr>
          <p:nvPr/>
        </p:nvPicPr>
        <p:blipFill>
          <a:blip r:embed="rId2"/>
          <a:stretch>
            <a:fillRect/>
          </a:stretch>
        </p:blipFill>
        <p:spPr>
          <a:xfrm>
            <a:off x="570155" y="81923"/>
            <a:ext cx="9637331" cy="3138355"/>
          </a:xfrm>
          <a:prstGeom prst="rect">
            <a:avLst/>
          </a:prstGeom>
        </p:spPr>
      </p:pic>
      <p:sp>
        <p:nvSpPr>
          <p:cNvPr id="5" name="TextBox 4">
            <a:extLst>
              <a:ext uri="{FF2B5EF4-FFF2-40B4-BE49-F238E27FC236}">
                <a16:creationId xmlns:a16="http://schemas.microsoft.com/office/drawing/2014/main" id="{F5ACEAD2-D0BE-D98A-2A64-26470A87AF26}"/>
              </a:ext>
            </a:extLst>
          </p:cNvPr>
          <p:cNvSpPr txBox="1"/>
          <p:nvPr/>
        </p:nvSpPr>
        <p:spPr>
          <a:xfrm>
            <a:off x="-748593" y="3220278"/>
            <a:ext cx="6097656" cy="523220"/>
          </a:xfrm>
          <a:prstGeom prst="rect">
            <a:avLst/>
          </a:prstGeom>
          <a:noFill/>
        </p:spPr>
        <p:txBody>
          <a:bodyPr wrap="square">
            <a:spAutoFit/>
          </a:bodyPr>
          <a:lstStyle/>
          <a:p>
            <a:pPr algn="ctr"/>
            <a:r>
              <a:rPr lang="en-US" sz="28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Linear Regression Model:</a:t>
            </a:r>
          </a:p>
        </p:txBody>
      </p:sp>
      <p:pic>
        <p:nvPicPr>
          <p:cNvPr id="7" name="Picture 6">
            <a:extLst>
              <a:ext uri="{FF2B5EF4-FFF2-40B4-BE49-F238E27FC236}">
                <a16:creationId xmlns:a16="http://schemas.microsoft.com/office/drawing/2014/main" id="{55519B39-1540-F9D4-49D9-006E3291CA6E}"/>
              </a:ext>
            </a:extLst>
          </p:cNvPr>
          <p:cNvPicPr>
            <a:picLocks noChangeAspect="1"/>
          </p:cNvPicPr>
          <p:nvPr/>
        </p:nvPicPr>
        <p:blipFill>
          <a:blip r:embed="rId3"/>
          <a:stretch>
            <a:fillRect/>
          </a:stretch>
        </p:blipFill>
        <p:spPr>
          <a:xfrm>
            <a:off x="1133061" y="3743498"/>
            <a:ext cx="8686799" cy="3032579"/>
          </a:xfrm>
          <a:prstGeom prst="rect">
            <a:avLst/>
          </a:prstGeom>
        </p:spPr>
      </p:pic>
    </p:spTree>
    <p:extLst>
      <p:ext uri="{BB962C8B-B14F-4D97-AF65-F5344CB8AC3E}">
        <p14:creationId xmlns:p14="http://schemas.microsoft.com/office/powerpoint/2010/main" val="1828368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645832-9CD9-04AE-0359-7F6B61284C78}"/>
              </a:ext>
            </a:extLst>
          </p:cNvPr>
          <p:cNvSpPr txBox="1"/>
          <p:nvPr/>
        </p:nvSpPr>
        <p:spPr>
          <a:xfrm>
            <a:off x="-161511" y="0"/>
            <a:ext cx="6097656" cy="523220"/>
          </a:xfrm>
          <a:prstGeom prst="rect">
            <a:avLst/>
          </a:prstGeom>
          <a:noFill/>
        </p:spPr>
        <p:txBody>
          <a:bodyPr wrap="square">
            <a:spAutoFit/>
          </a:bodyPr>
          <a:lstStyle/>
          <a:p>
            <a:pPr algn="ctr"/>
            <a:r>
              <a:rPr lang="en-US" sz="2800" b="1"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Decision Tree </a:t>
            </a:r>
            <a:r>
              <a:rPr lang="en-US" sz="28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Regress</a:t>
            </a:r>
            <a:r>
              <a:rPr lang="en-US" sz="2800" b="1"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or</a:t>
            </a:r>
            <a:r>
              <a:rPr lang="en-US" sz="2800" b="1" cap="none" spc="0" dirty="0">
                <a:ln w="9525">
                  <a:solidFill>
                    <a:schemeClr val="bg1"/>
                  </a:solidFill>
                  <a:prstDash val="solid"/>
                </a:ln>
                <a:solidFill>
                  <a:srgbClr val="FFFF00"/>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 Model:</a:t>
            </a:r>
          </a:p>
        </p:txBody>
      </p:sp>
      <p:pic>
        <p:nvPicPr>
          <p:cNvPr id="5" name="Picture 4">
            <a:extLst>
              <a:ext uri="{FF2B5EF4-FFF2-40B4-BE49-F238E27FC236}">
                <a16:creationId xmlns:a16="http://schemas.microsoft.com/office/drawing/2014/main" id="{8D922B7C-D748-D5BC-610A-4B954AC9DA41}"/>
              </a:ext>
            </a:extLst>
          </p:cNvPr>
          <p:cNvPicPr>
            <a:picLocks noChangeAspect="1"/>
          </p:cNvPicPr>
          <p:nvPr/>
        </p:nvPicPr>
        <p:blipFill>
          <a:blip r:embed="rId2"/>
          <a:stretch>
            <a:fillRect/>
          </a:stretch>
        </p:blipFill>
        <p:spPr>
          <a:xfrm>
            <a:off x="1972510" y="523220"/>
            <a:ext cx="7748365" cy="3054507"/>
          </a:xfrm>
          <a:prstGeom prst="rect">
            <a:avLst/>
          </a:prstGeom>
        </p:spPr>
      </p:pic>
      <p:sp>
        <p:nvSpPr>
          <p:cNvPr id="7" name="TextBox 6">
            <a:extLst>
              <a:ext uri="{FF2B5EF4-FFF2-40B4-BE49-F238E27FC236}">
                <a16:creationId xmlns:a16="http://schemas.microsoft.com/office/drawing/2014/main" id="{5A4DA394-A22C-45CE-2953-B18B9C83D9F8}"/>
              </a:ext>
            </a:extLst>
          </p:cNvPr>
          <p:cNvSpPr txBox="1"/>
          <p:nvPr/>
        </p:nvSpPr>
        <p:spPr>
          <a:xfrm>
            <a:off x="-278296" y="3577727"/>
            <a:ext cx="6907696" cy="523220"/>
          </a:xfrm>
          <a:prstGeom prst="rect">
            <a:avLst/>
          </a:prstGeom>
          <a:noFill/>
        </p:spPr>
        <p:txBody>
          <a:bodyPr wrap="square">
            <a:spAutoFit/>
          </a:bodyPr>
          <a:lstStyle/>
          <a:p>
            <a:pPr algn="ctr"/>
            <a:r>
              <a:rPr lang="en-US" sz="2800" b="1" dirty="0">
                <a:ln w="13462">
                  <a:solidFill>
                    <a:schemeClr val="bg1"/>
                  </a:solidFill>
                  <a:prstDash val="solid"/>
                </a:ln>
                <a:solidFill>
                  <a:srgbClr val="FFFF00"/>
                </a:solidFill>
                <a:effectLst>
                  <a:outerShdw dist="38100" dir="2700000" algn="bl" rotWithShape="0">
                    <a:schemeClr val="accent5"/>
                  </a:outerShdw>
                </a:effectLst>
                <a:latin typeface="Arial" panose="020B0604020202020204" pitchFamily="34" charset="0"/>
                <a:cs typeface="Arial" panose="020B0604020202020204" pitchFamily="34" charset="0"/>
              </a:rPr>
              <a:t>Gradient Boosting Regressor Model:</a:t>
            </a:r>
            <a:endParaRPr lang="en-US" sz="2800" b="1" cap="none" spc="0" dirty="0">
              <a:ln w="13462">
                <a:solidFill>
                  <a:schemeClr val="bg1"/>
                </a:solidFill>
                <a:prstDash val="solid"/>
              </a:ln>
              <a:solidFill>
                <a:srgbClr val="FFFF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D2ACBE9-126D-3283-82BF-57E5491DB0BC}"/>
              </a:ext>
            </a:extLst>
          </p:cNvPr>
          <p:cNvPicPr>
            <a:picLocks noChangeAspect="1"/>
          </p:cNvPicPr>
          <p:nvPr/>
        </p:nvPicPr>
        <p:blipFill>
          <a:blip r:embed="rId3"/>
          <a:stretch>
            <a:fillRect/>
          </a:stretch>
        </p:blipFill>
        <p:spPr>
          <a:xfrm>
            <a:off x="2101919" y="4100947"/>
            <a:ext cx="7668451" cy="2682041"/>
          </a:xfrm>
          <a:prstGeom prst="rect">
            <a:avLst/>
          </a:prstGeom>
        </p:spPr>
      </p:pic>
    </p:spTree>
    <p:extLst>
      <p:ext uri="{BB962C8B-B14F-4D97-AF65-F5344CB8AC3E}">
        <p14:creationId xmlns:p14="http://schemas.microsoft.com/office/powerpoint/2010/main" val="1344839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ABB0FA-6583-044A-EA0B-00619A16676B}"/>
              </a:ext>
            </a:extLst>
          </p:cNvPr>
          <p:cNvSpPr/>
          <p:nvPr/>
        </p:nvSpPr>
        <p:spPr>
          <a:xfrm>
            <a:off x="81629" y="75048"/>
            <a:ext cx="5627952" cy="5232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28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6) Feature Importance Analysis:</a:t>
            </a:r>
            <a:endParaRPr lang="en-US" sz="28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FCB6993-DA79-7DA9-73C9-66B5E5FDAE53}"/>
              </a:ext>
            </a:extLst>
          </p:cNvPr>
          <p:cNvSpPr txBox="1"/>
          <p:nvPr/>
        </p:nvSpPr>
        <p:spPr>
          <a:xfrm>
            <a:off x="414958" y="721740"/>
            <a:ext cx="991179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analyze the feature importances obtained from your machine learning model and confirm the significance of the features identified during the feature extraction phase, you can follow these steps: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2B2BBD-B29E-EB64-93C4-4C94E31D40C4}"/>
              </a:ext>
            </a:extLst>
          </p:cNvPr>
          <p:cNvPicPr>
            <a:picLocks noChangeAspect="1"/>
          </p:cNvPicPr>
          <p:nvPr/>
        </p:nvPicPr>
        <p:blipFill>
          <a:blip r:embed="rId2"/>
          <a:stretch>
            <a:fillRect/>
          </a:stretch>
        </p:blipFill>
        <p:spPr>
          <a:xfrm>
            <a:off x="1445989" y="1902577"/>
            <a:ext cx="8880768" cy="3218021"/>
          </a:xfrm>
          <a:prstGeom prst="rect">
            <a:avLst/>
          </a:prstGeom>
        </p:spPr>
      </p:pic>
      <p:sp>
        <p:nvSpPr>
          <p:cNvPr id="7" name="Rectangle 6">
            <a:extLst>
              <a:ext uri="{FF2B5EF4-FFF2-40B4-BE49-F238E27FC236}">
                <a16:creationId xmlns:a16="http://schemas.microsoft.com/office/drawing/2014/main" id="{E1B2B11F-CE04-5617-01F4-2F0647AE74E2}"/>
              </a:ext>
            </a:extLst>
          </p:cNvPr>
          <p:cNvSpPr/>
          <p:nvPr/>
        </p:nvSpPr>
        <p:spPr>
          <a:xfrm>
            <a:off x="99711" y="5720474"/>
            <a:ext cx="6096477"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2800" b="0" cap="none" spc="0" dirty="0">
                <a:ln w="0"/>
                <a:solidFill>
                  <a:schemeClr val="tx1">
                    <a:lumMod val="9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Visualization for feature importances:</a:t>
            </a:r>
          </a:p>
        </p:txBody>
      </p:sp>
    </p:spTree>
    <p:extLst>
      <p:ext uri="{BB962C8B-B14F-4D97-AF65-F5344CB8AC3E}">
        <p14:creationId xmlns:p14="http://schemas.microsoft.com/office/powerpoint/2010/main" val="47691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5283B-EC6C-1172-F84D-A131A905C9FB}"/>
              </a:ext>
            </a:extLst>
          </p:cNvPr>
          <p:cNvPicPr>
            <a:picLocks noChangeAspect="1"/>
          </p:cNvPicPr>
          <p:nvPr/>
        </p:nvPicPr>
        <p:blipFill>
          <a:blip r:embed="rId2"/>
          <a:stretch>
            <a:fillRect/>
          </a:stretch>
        </p:blipFill>
        <p:spPr>
          <a:xfrm>
            <a:off x="1580295" y="325088"/>
            <a:ext cx="7822123" cy="2188300"/>
          </a:xfrm>
          <a:prstGeom prst="rect">
            <a:avLst/>
          </a:prstGeom>
        </p:spPr>
      </p:pic>
      <p:pic>
        <p:nvPicPr>
          <p:cNvPr id="5" name="Picture 4">
            <a:extLst>
              <a:ext uri="{FF2B5EF4-FFF2-40B4-BE49-F238E27FC236}">
                <a16:creationId xmlns:a16="http://schemas.microsoft.com/office/drawing/2014/main" id="{4D3CE54A-C2F4-F3BE-5B5B-5EBF92126CCF}"/>
              </a:ext>
            </a:extLst>
          </p:cNvPr>
          <p:cNvPicPr>
            <a:picLocks noChangeAspect="1"/>
          </p:cNvPicPr>
          <p:nvPr/>
        </p:nvPicPr>
        <p:blipFill>
          <a:blip r:embed="rId3"/>
          <a:stretch>
            <a:fillRect/>
          </a:stretch>
        </p:blipFill>
        <p:spPr>
          <a:xfrm>
            <a:off x="1580295" y="2513388"/>
            <a:ext cx="7822123" cy="4216617"/>
          </a:xfrm>
          <a:prstGeom prst="rect">
            <a:avLst/>
          </a:prstGeom>
        </p:spPr>
      </p:pic>
    </p:spTree>
    <p:extLst>
      <p:ext uri="{BB962C8B-B14F-4D97-AF65-F5344CB8AC3E}">
        <p14:creationId xmlns:p14="http://schemas.microsoft.com/office/powerpoint/2010/main" val="2339185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793E9-A221-C223-74C4-BBBCD6619CCD}"/>
              </a:ext>
            </a:extLst>
          </p:cNvPr>
          <p:cNvSpPr txBox="1"/>
          <p:nvPr/>
        </p:nvSpPr>
        <p:spPr>
          <a:xfrm>
            <a:off x="126724" y="133386"/>
            <a:ext cx="4892537" cy="5232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gn="ctr"/>
            <a:r>
              <a:rPr lang="en-US" sz="28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7) Report and Visualization:</a:t>
            </a:r>
            <a:endParaRPr lang="en-US" sz="28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33AE545-7C04-6DA6-250C-958FF86FA78F}"/>
              </a:ext>
            </a:extLst>
          </p:cNvPr>
          <p:cNvSpPr/>
          <p:nvPr/>
        </p:nvSpPr>
        <p:spPr>
          <a:xfrm>
            <a:off x="216176" y="828654"/>
            <a:ext cx="2812774" cy="523220"/>
          </a:xfrm>
          <a:prstGeom prst="rect">
            <a:avLst/>
          </a:prstGeom>
        </p:spPr>
        <p:style>
          <a:lnRef idx="3">
            <a:schemeClr val="lt1"/>
          </a:lnRef>
          <a:fillRef idx="1">
            <a:schemeClr val="accent3"/>
          </a:fillRef>
          <a:effectRef idx="1">
            <a:schemeClr val="accent3"/>
          </a:effectRef>
          <a:fontRef idx="minor">
            <a:schemeClr val="lt1"/>
          </a:fontRef>
        </p:style>
        <p:txBody>
          <a:bodyPr wrap="square" lIns="91440" tIns="45720" rIns="91440" bIns="45720">
            <a:spAutoFit/>
          </a:bodyPr>
          <a:lstStyle/>
          <a:p>
            <a:pPr algn="ctr"/>
            <a:r>
              <a:rPr lang="en-US" sz="2800" b="1" cap="none" spc="0" dirty="0">
                <a:ln w="9525">
                  <a:solidFill>
                    <a:schemeClr val="bg1"/>
                  </a:solidFill>
                  <a:prstDash val="solid"/>
                </a:ln>
                <a:solidFill>
                  <a:schemeClr val="tx1">
                    <a:lumMod val="9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Introduction:</a:t>
            </a:r>
          </a:p>
        </p:txBody>
      </p:sp>
      <p:sp>
        <p:nvSpPr>
          <p:cNvPr id="8" name="TextBox 7">
            <a:extLst>
              <a:ext uri="{FF2B5EF4-FFF2-40B4-BE49-F238E27FC236}">
                <a16:creationId xmlns:a16="http://schemas.microsoft.com/office/drawing/2014/main" id="{AEB36636-B2AD-93BE-F640-3239EC9BB79C}"/>
              </a:ext>
            </a:extLst>
          </p:cNvPr>
          <p:cNvSpPr txBox="1"/>
          <p:nvPr/>
        </p:nvSpPr>
        <p:spPr>
          <a:xfrm>
            <a:off x="606289" y="1467822"/>
            <a:ext cx="12622694"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mean of this project is to predict the prices of mobile phones based on various features such</a:t>
            </a:r>
          </a:p>
          <a:p>
            <a:pPr algn="just"/>
            <a:r>
              <a:rPr lang="en-US" sz="2000" dirty="0">
                <a:latin typeface="Times New Roman" panose="02020603050405020304" pitchFamily="18" charset="0"/>
                <a:cs typeface="Times New Roman" panose="02020603050405020304" pitchFamily="18" charset="0"/>
              </a:rPr>
              <a:t>as </a:t>
            </a:r>
            <a:r>
              <a:rPr lang="en-US" sz="2000" dirty="0" err="1">
                <a:latin typeface="Times New Roman" panose="02020603050405020304" pitchFamily="18" charset="0"/>
                <a:cs typeface="Times New Roman" panose="02020603050405020304" pitchFamily="18" charset="0"/>
              </a:rPr>
              <a:t>model,color</a:t>
            </a:r>
            <a:r>
              <a:rPr lang="en-US" sz="2000" dirty="0">
                <a:latin typeface="Times New Roman" panose="02020603050405020304" pitchFamily="18" charset="0"/>
                <a:cs typeface="Times New Roman" panose="02020603050405020304" pitchFamily="18" charset="0"/>
              </a:rPr>
              <a:t>, memory, RAM, battery capacity, camera specifications, AI lens presence, </a:t>
            </a:r>
          </a:p>
          <a:p>
            <a:pPr algn="just"/>
            <a:r>
              <a:rPr lang="en-US" sz="2000" dirty="0">
                <a:latin typeface="Times New Roman" panose="02020603050405020304" pitchFamily="18" charset="0"/>
                <a:cs typeface="Times New Roman" panose="02020603050405020304" pitchFamily="18" charset="0"/>
              </a:rPr>
              <a:t>mobile height, and processor type. The dataset used for this analysis is the "</a:t>
            </a:r>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dataset, which contains information about these features as well as the corresponding prices of</a:t>
            </a:r>
          </a:p>
          <a:p>
            <a:pPr algn="just"/>
            <a:r>
              <a:rPr lang="en-US" sz="2000" dirty="0">
                <a:latin typeface="Times New Roman" panose="02020603050405020304" pitchFamily="18" charset="0"/>
                <a:cs typeface="Times New Roman" panose="02020603050405020304" pitchFamily="18" charset="0"/>
              </a:rPr>
              <a:t>the mobile phones.</a:t>
            </a:r>
          </a:p>
        </p:txBody>
      </p:sp>
      <p:sp>
        <p:nvSpPr>
          <p:cNvPr id="9" name="Rectangle 8">
            <a:extLst>
              <a:ext uri="{FF2B5EF4-FFF2-40B4-BE49-F238E27FC236}">
                <a16:creationId xmlns:a16="http://schemas.microsoft.com/office/drawing/2014/main" id="{29D56BB0-E1A4-BECD-7978-D1E55500F7D3}"/>
              </a:ext>
            </a:extLst>
          </p:cNvPr>
          <p:cNvSpPr/>
          <p:nvPr/>
        </p:nvSpPr>
        <p:spPr>
          <a:xfrm>
            <a:off x="404813" y="3271086"/>
            <a:ext cx="4753801" cy="523220"/>
          </a:xfrm>
          <a:prstGeom prst="rect">
            <a:avLst/>
          </a:prstGeom>
        </p:spPr>
        <p:style>
          <a:lnRef idx="3">
            <a:schemeClr val="lt1"/>
          </a:lnRef>
          <a:fillRef idx="1">
            <a:schemeClr val="accent3"/>
          </a:fillRef>
          <a:effectRef idx="1">
            <a:schemeClr val="accent3"/>
          </a:effectRef>
          <a:fontRef idx="minor">
            <a:schemeClr val="lt1"/>
          </a:fontRef>
        </p:style>
        <p:txBody>
          <a:bodyPr wrap="none" lIns="91440" tIns="45720" rIns="91440" bIns="45720">
            <a:spAutoFit/>
          </a:bodyPr>
          <a:lstStyle/>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Techniques &amp; Model Used:</a:t>
            </a:r>
          </a:p>
        </p:txBody>
      </p:sp>
      <p:sp>
        <p:nvSpPr>
          <p:cNvPr id="11" name="TextBox 10">
            <a:extLst>
              <a:ext uri="{FF2B5EF4-FFF2-40B4-BE49-F238E27FC236}">
                <a16:creationId xmlns:a16="http://schemas.microsoft.com/office/drawing/2014/main" id="{A1FB8C8F-525F-DA25-19F7-679BC7129D26}"/>
              </a:ext>
            </a:extLst>
          </p:cNvPr>
          <p:cNvSpPr txBox="1"/>
          <p:nvPr/>
        </p:nvSpPr>
        <p:spPr>
          <a:xfrm>
            <a:off x="573156" y="3981120"/>
            <a:ext cx="11618844"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analyze and predict mobile phone prices, we employed several techniques and models, including:</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C910439-AFCC-7BFF-0DA2-303C6C3CFD1E}"/>
              </a:ext>
            </a:extLst>
          </p:cNvPr>
          <p:cNvSpPr txBox="1"/>
          <p:nvPr/>
        </p:nvSpPr>
        <p:spPr>
          <a:xfrm>
            <a:off x="298176" y="4693832"/>
            <a:ext cx="6619460" cy="461665"/>
          </a:xfrm>
          <a:prstGeom prst="rect">
            <a:avLst/>
          </a:prstGeom>
          <a:noFill/>
        </p:spPr>
        <p:txBody>
          <a:bodyPr wrap="square">
            <a:spAutoFit/>
          </a:bodyPr>
          <a:lstStyle/>
          <a:p>
            <a:r>
              <a:rPr lang="en-US" sz="2400" b="1" dirty="0">
                <a:solidFill>
                  <a:srgbClr val="92D050"/>
                </a:solidFill>
                <a:latin typeface="Arial" panose="020B0604020202020204" pitchFamily="34" charset="0"/>
                <a:cs typeface="Arial" panose="020B0604020202020204" pitchFamily="34" charset="0"/>
              </a:rPr>
              <a:t>1. Data Cleaning and Preprocessing:</a:t>
            </a:r>
          </a:p>
        </p:txBody>
      </p:sp>
      <p:sp>
        <p:nvSpPr>
          <p:cNvPr id="15" name="TextBox 14">
            <a:extLst>
              <a:ext uri="{FF2B5EF4-FFF2-40B4-BE49-F238E27FC236}">
                <a16:creationId xmlns:a16="http://schemas.microsoft.com/office/drawing/2014/main" id="{DA2EF7C9-64F4-7779-51B2-FFDB2DDBC89F}"/>
              </a:ext>
            </a:extLst>
          </p:cNvPr>
          <p:cNvSpPr txBox="1"/>
          <p:nvPr/>
        </p:nvSpPr>
        <p:spPr>
          <a:xfrm>
            <a:off x="755373" y="5468100"/>
            <a:ext cx="10366514"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We cleaned the dataset by handling missing values, removing duplicates, and encoding</a:t>
            </a:r>
          </a:p>
          <a:p>
            <a:pPr algn="just"/>
            <a:r>
              <a:rPr lang="en-US" sz="2000" dirty="0">
                <a:latin typeface="Times New Roman" panose="02020603050405020304" pitchFamily="18" charset="0"/>
                <a:cs typeface="Times New Roman" panose="02020603050405020304" pitchFamily="18" charset="0"/>
              </a:rPr>
              <a:t>categorical variables (e.g., color, model) into numerical representations suitable for modeling.</a:t>
            </a:r>
          </a:p>
        </p:txBody>
      </p:sp>
    </p:spTree>
    <p:extLst>
      <p:ext uri="{BB962C8B-B14F-4D97-AF65-F5344CB8AC3E}">
        <p14:creationId xmlns:p14="http://schemas.microsoft.com/office/powerpoint/2010/main" val="1496535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24C13-EF52-0CB2-D1EB-0D01D901D7D9}"/>
              </a:ext>
            </a:extLst>
          </p:cNvPr>
          <p:cNvSpPr txBox="1"/>
          <p:nvPr/>
        </p:nvSpPr>
        <p:spPr>
          <a:xfrm>
            <a:off x="0" y="83691"/>
            <a:ext cx="6097656" cy="461665"/>
          </a:xfrm>
          <a:prstGeom prst="rect">
            <a:avLst/>
          </a:prstGeom>
          <a:noFill/>
        </p:spPr>
        <p:txBody>
          <a:bodyPr wrap="square">
            <a:spAutoFit/>
          </a:bodyPr>
          <a:lstStyle/>
          <a:p>
            <a:r>
              <a:rPr lang="en-US" sz="2400" b="1" dirty="0">
                <a:solidFill>
                  <a:srgbClr val="92D050"/>
                </a:solidFill>
                <a:latin typeface="Arial" panose="020B0604020202020204" pitchFamily="34" charset="0"/>
                <a:cs typeface="Arial" panose="020B0604020202020204" pitchFamily="34" charset="0"/>
              </a:rPr>
              <a:t>2. Exploratory Data Analysis (EDA):</a:t>
            </a:r>
          </a:p>
        </p:txBody>
      </p:sp>
      <p:sp>
        <p:nvSpPr>
          <p:cNvPr id="5" name="TextBox 4">
            <a:extLst>
              <a:ext uri="{FF2B5EF4-FFF2-40B4-BE49-F238E27FC236}">
                <a16:creationId xmlns:a16="http://schemas.microsoft.com/office/drawing/2014/main" id="{E1E7FB8C-7B58-1B03-5F65-409F70160E0B}"/>
              </a:ext>
            </a:extLst>
          </p:cNvPr>
          <p:cNvSpPr txBox="1"/>
          <p:nvPr/>
        </p:nvSpPr>
        <p:spPr>
          <a:xfrm>
            <a:off x="578954" y="545356"/>
            <a:ext cx="1131818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We performed EDA to gain insights into the distribution of the target variable (price) and</a:t>
            </a:r>
          </a:p>
          <a:p>
            <a:pPr algn="just"/>
            <a:r>
              <a:rPr lang="en-US" sz="2000" dirty="0">
                <a:latin typeface="Times New Roman" panose="02020603050405020304" pitchFamily="18" charset="0"/>
                <a:cs typeface="Times New Roman" panose="02020603050405020304" pitchFamily="18" charset="0"/>
              </a:rPr>
              <a:t>the relationships between features and price. This helped us understand the dataset better and</a:t>
            </a:r>
          </a:p>
          <a:p>
            <a:pPr algn="just"/>
            <a:r>
              <a:rPr lang="en-US" sz="2000" dirty="0">
                <a:latin typeface="Times New Roman" panose="02020603050405020304" pitchFamily="18" charset="0"/>
                <a:cs typeface="Times New Roman" panose="02020603050405020304" pitchFamily="18" charset="0"/>
              </a:rPr>
              <a:t>identify important features for prediction.</a:t>
            </a:r>
          </a:p>
        </p:txBody>
      </p:sp>
      <p:sp>
        <p:nvSpPr>
          <p:cNvPr id="7" name="TextBox 6">
            <a:extLst>
              <a:ext uri="{FF2B5EF4-FFF2-40B4-BE49-F238E27FC236}">
                <a16:creationId xmlns:a16="http://schemas.microsoft.com/office/drawing/2014/main" id="{5D727CCD-D854-4C9A-86BE-83C6EE9153F3}"/>
              </a:ext>
            </a:extLst>
          </p:cNvPr>
          <p:cNvSpPr txBox="1"/>
          <p:nvPr/>
        </p:nvSpPr>
        <p:spPr>
          <a:xfrm>
            <a:off x="90694" y="1664013"/>
            <a:ext cx="6147352" cy="461665"/>
          </a:xfrm>
          <a:prstGeom prst="rect">
            <a:avLst/>
          </a:prstGeom>
          <a:noFill/>
        </p:spPr>
        <p:txBody>
          <a:bodyPr wrap="square">
            <a:spAutoFit/>
          </a:bodyPr>
          <a:lstStyle/>
          <a:p>
            <a:r>
              <a:rPr lang="en-IN" sz="2400" b="1" dirty="0">
                <a:solidFill>
                  <a:srgbClr val="92D050"/>
                </a:solidFill>
                <a:latin typeface="Arial" panose="020B0604020202020204" pitchFamily="34" charset="0"/>
                <a:cs typeface="Arial" panose="020B0604020202020204" pitchFamily="34" charset="0"/>
              </a:rPr>
              <a:t>3. Feature Importance Analysis:</a:t>
            </a:r>
          </a:p>
        </p:txBody>
      </p:sp>
      <p:sp>
        <p:nvSpPr>
          <p:cNvPr id="9" name="TextBox 8">
            <a:extLst>
              <a:ext uri="{FF2B5EF4-FFF2-40B4-BE49-F238E27FC236}">
                <a16:creationId xmlns:a16="http://schemas.microsoft.com/office/drawing/2014/main" id="{26490C46-B94A-E181-0706-0E739E81ECD0}"/>
              </a:ext>
            </a:extLst>
          </p:cNvPr>
          <p:cNvSpPr txBox="1"/>
          <p:nvPr/>
        </p:nvSpPr>
        <p:spPr>
          <a:xfrm>
            <a:off x="578954" y="2228672"/>
            <a:ext cx="10036037"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Using techniques like Random Forest Regressor, we analyzed the importance of features in predicting mobile phone prices. This allowed us to identify the most influential features that impact price prediction.</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22C869-9D1D-BB32-722F-E669AF118859}"/>
              </a:ext>
            </a:extLst>
          </p:cNvPr>
          <p:cNvSpPr txBox="1"/>
          <p:nvPr/>
        </p:nvSpPr>
        <p:spPr>
          <a:xfrm>
            <a:off x="90694" y="3414295"/>
            <a:ext cx="6147352" cy="461665"/>
          </a:xfrm>
          <a:prstGeom prst="rect">
            <a:avLst/>
          </a:prstGeom>
          <a:noFill/>
        </p:spPr>
        <p:txBody>
          <a:bodyPr wrap="square">
            <a:spAutoFit/>
          </a:bodyPr>
          <a:lstStyle/>
          <a:p>
            <a:r>
              <a:rPr lang="en-US" sz="2400" b="1" dirty="0">
                <a:solidFill>
                  <a:srgbClr val="92D050"/>
                </a:solidFill>
                <a:latin typeface="Arial" panose="020B0604020202020204" pitchFamily="34" charset="0"/>
                <a:cs typeface="Arial" panose="020B0604020202020204" pitchFamily="34" charset="0"/>
              </a:rPr>
              <a:t>4. Model Building and Evaluation:</a:t>
            </a:r>
          </a:p>
        </p:txBody>
      </p:sp>
      <p:sp>
        <p:nvSpPr>
          <p:cNvPr id="13" name="TextBox 12">
            <a:extLst>
              <a:ext uri="{FF2B5EF4-FFF2-40B4-BE49-F238E27FC236}">
                <a16:creationId xmlns:a16="http://schemas.microsoft.com/office/drawing/2014/main" id="{FF74FA93-8EC4-65EC-A2B3-AFB571056B4B}"/>
              </a:ext>
            </a:extLst>
          </p:cNvPr>
          <p:cNvSpPr txBox="1"/>
          <p:nvPr/>
        </p:nvSpPr>
        <p:spPr>
          <a:xfrm>
            <a:off x="578954" y="3927777"/>
            <a:ext cx="10406684"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We built regression models such as Linear Regression, Decision Tree Regression, and Random Forest Regression to predict mobile phone prices. We evaluated these models using metrics like R-squared, Mean Absolute Error (MAE), and Mean Squared Error (MSE) to assess their performance.</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090CF02-4BFB-AEE8-CCA4-441F72413EA8}"/>
              </a:ext>
            </a:extLst>
          </p:cNvPr>
          <p:cNvSpPr txBox="1"/>
          <p:nvPr/>
        </p:nvSpPr>
        <p:spPr>
          <a:xfrm>
            <a:off x="90694" y="5080421"/>
            <a:ext cx="6147352" cy="461665"/>
          </a:xfrm>
          <a:prstGeom prst="rect">
            <a:avLst/>
          </a:prstGeom>
          <a:noFill/>
        </p:spPr>
        <p:txBody>
          <a:bodyPr wrap="square">
            <a:spAutoFit/>
          </a:bodyPr>
          <a:lstStyle/>
          <a:p>
            <a:r>
              <a:rPr lang="en-US" sz="2400" b="1" dirty="0">
                <a:solidFill>
                  <a:srgbClr val="92D050"/>
                </a:solidFill>
                <a:latin typeface="Arial" panose="020B0604020202020204" pitchFamily="34" charset="0"/>
                <a:cs typeface="Arial" panose="020B0604020202020204" pitchFamily="34" charset="0"/>
              </a:rPr>
              <a:t>5. Visualization: </a:t>
            </a:r>
            <a:endParaRPr lang="en-US" sz="2400" dirty="0"/>
          </a:p>
        </p:txBody>
      </p:sp>
      <p:sp>
        <p:nvSpPr>
          <p:cNvPr id="17" name="TextBox 16">
            <a:extLst>
              <a:ext uri="{FF2B5EF4-FFF2-40B4-BE49-F238E27FC236}">
                <a16:creationId xmlns:a16="http://schemas.microsoft.com/office/drawing/2014/main" id="{66AA77CE-DD9D-03E3-942C-B02827AFDA3D}"/>
              </a:ext>
            </a:extLst>
          </p:cNvPr>
          <p:cNvSpPr txBox="1"/>
          <p:nvPr/>
        </p:nvSpPr>
        <p:spPr>
          <a:xfrm>
            <a:off x="648527" y="5608516"/>
            <a:ext cx="11318185"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Throughout the analysis, we used various visualizations such as bar plots, scatter plots,</a:t>
            </a:r>
          </a:p>
          <a:p>
            <a:pPr algn="just"/>
            <a:r>
              <a:rPr lang="en-US" sz="2000" dirty="0">
                <a:latin typeface="Times New Roman" panose="02020603050405020304" pitchFamily="18" charset="0"/>
                <a:cs typeface="Times New Roman" panose="02020603050405020304" pitchFamily="18" charset="0"/>
              </a:rPr>
              <a:t>and heatmaps to present key insights and findings in an easy-to-understand manner.</a:t>
            </a:r>
          </a:p>
        </p:txBody>
      </p:sp>
    </p:spTree>
    <p:extLst>
      <p:ext uri="{BB962C8B-B14F-4D97-AF65-F5344CB8AC3E}">
        <p14:creationId xmlns:p14="http://schemas.microsoft.com/office/powerpoint/2010/main" val="172931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F4A95-7A69-BAA8-074B-24736B9A1068}"/>
              </a:ext>
            </a:extLst>
          </p:cNvPr>
          <p:cNvSpPr txBox="1"/>
          <p:nvPr/>
        </p:nvSpPr>
        <p:spPr>
          <a:xfrm>
            <a:off x="109330" y="109331"/>
            <a:ext cx="3260035" cy="70788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marL="571500" indent="-571500">
              <a:buFont typeface="Wingdings" panose="05000000000000000000" pitchFamily="2" charset="2"/>
              <a:buChar char="v"/>
            </a:pPr>
            <a:r>
              <a:rPr lang="en-US" sz="4000" dirty="0">
                <a:solidFill>
                  <a:schemeClr val="accent1"/>
                </a:solidFill>
                <a:latin typeface="Arial" panose="020B0604020202020204" pitchFamily="34" charset="0"/>
                <a:cs typeface="Arial" panose="020B0604020202020204" pitchFamily="34" charset="0"/>
              </a:rPr>
              <a:t>CONTENT</a:t>
            </a:r>
            <a:endParaRPr lang="en-IN" sz="4000"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826FF22-4AF0-71E0-3B27-8736A391F17F}"/>
              </a:ext>
            </a:extLst>
          </p:cNvPr>
          <p:cNvSpPr txBox="1"/>
          <p:nvPr/>
        </p:nvSpPr>
        <p:spPr>
          <a:xfrm>
            <a:off x="606287" y="817217"/>
            <a:ext cx="3836505" cy="2015936"/>
          </a:xfrm>
          <a:prstGeom prst="rect">
            <a:avLst/>
          </a:prstGeom>
          <a:noFill/>
        </p:spPr>
        <p:txBody>
          <a:bodyPr wrap="square" rtlCol="0">
            <a:spAutoFit/>
          </a:bodyPr>
          <a:lstStyle/>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Introduction</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Objectives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Methods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Results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Conclusions </a:t>
            </a:r>
          </a:p>
        </p:txBody>
      </p:sp>
      <p:sp>
        <p:nvSpPr>
          <p:cNvPr id="5" name="TextBox 4">
            <a:extLst>
              <a:ext uri="{FF2B5EF4-FFF2-40B4-BE49-F238E27FC236}">
                <a16:creationId xmlns:a16="http://schemas.microsoft.com/office/drawing/2014/main" id="{B8B4F1E6-7CA1-920B-B0FC-413CF2C75CC3}"/>
              </a:ext>
            </a:extLst>
          </p:cNvPr>
          <p:cNvSpPr txBox="1"/>
          <p:nvPr/>
        </p:nvSpPr>
        <p:spPr>
          <a:xfrm>
            <a:off x="0" y="2646625"/>
            <a:ext cx="3667538" cy="707886"/>
          </a:xfrm>
          <a:prstGeom prst="rect">
            <a:avLst/>
          </a:prstGeom>
          <a:noFill/>
        </p:spPr>
        <p:txBody>
          <a:bodyPr wrap="square" rtlCol="0">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Chapter-1</a:t>
            </a:r>
          </a:p>
        </p:txBody>
      </p:sp>
      <p:sp>
        <p:nvSpPr>
          <p:cNvPr id="7" name="TextBox 6">
            <a:extLst>
              <a:ext uri="{FF2B5EF4-FFF2-40B4-BE49-F238E27FC236}">
                <a16:creationId xmlns:a16="http://schemas.microsoft.com/office/drawing/2014/main" id="{D33F6D40-7B71-6BA9-FEDD-ECD0BCBC5A4C}"/>
              </a:ext>
            </a:extLst>
          </p:cNvPr>
          <p:cNvSpPr txBox="1"/>
          <p:nvPr/>
        </p:nvSpPr>
        <p:spPr>
          <a:xfrm>
            <a:off x="0" y="3149547"/>
            <a:ext cx="4234069" cy="707886"/>
          </a:xfrm>
          <a:prstGeom prst="rect">
            <a:avLst/>
          </a:prstGeom>
          <a:noFill/>
        </p:spPr>
        <p:txBody>
          <a:bodyPr wrap="square" rtlCol="0">
            <a:spAutoFit/>
          </a:bodyPr>
          <a:lstStyle/>
          <a:p>
            <a:pPr marL="285750" indent="-285750">
              <a:buFont typeface="Wingdings" panose="05000000000000000000" pitchFamily="2" charset="2"/>
              <a:buChar char="Ø"/>
            </a:pPr>
            <a:r>
              <a:rPr lang="en-US" sz="4000" b="1" dirty="0">
                <a:solidFill>
                  <a:srgbClr val="FFFF00"/>
                </a:solidFill>
                <a:latin typeface="Arial" panose="020B0604020202020204" pitchFamily="34" charset="0"/>
                <a:cs typeface="Arial" panose="020B0604020202020204" pitchFamily="34" charset="0"/>
              </a:rPr>
              <a:t> </a:t>
            </a:r>
            <a:r>
              <a:rPr lang="en-US" sz="4000" dirty="0">
                <a:solidFill>
                  <a:srgbClr val="FFFF00"/>
                </a:solidFill>
                <a:latin typeface="Arial" panose="020B0604020202020204" pitchFamily="34" charset="0"/>
                <a:cs typeface="Arial" panose="020B0604020202020204" pitchFamily="34" charset="0"/>
              </a:rPr>
              <a:t>Introduction</a:t>
            </a:r>
            <a:r>
              <a:rPr lang="en-US" sz="4000" b="1" dirty="0">
                <a:solidFill>
                  <a:srgbClr val="FFFF00"/>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79DBBB0D-5EAD-6626-B09E-3B330428C9AA}"/>
              </a:ext>
            </a:extLst>
          </p:cNvPr>
          <p:cNvSpPr txBox="1"/>
          <p:nvPr/>
        </p:nvSpPr>
        <p:spPr>
          <a:xfrm>
            <a:off x="218661" y="3670905"/>
            <a:ext cx="11549269"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dataset contains detailed information about mobile phone models, including specifications such as color options, storage capacity (Memory), RAM size, battery capacity (Battery_), camera specifications (Rear Camera and Front Camera), presence of AI lens (AI Lens), mobile height (Mobile Height), processor details (Processor_), and price (Prize). This dataset is a valuable resource for analyzing trends in mobile phone features and pricing.</a:t>
            </a:r>
          </a:p>
          <a:p>
            <a:pPr algn="just"/>
            <a:r>
              <a:rPr lang="en-US" sz="2000" dirty="0">
                <a:latin typeface="Times New Roman" panose="02020603050405020304" pitchFamily="18" charset="0"/>
                <a:cs typeface="Times New Roman" panose="02020603050405020304" pitchFamily="18" charset="0"/>
              </a:rPr>
              <a:t>Mobile phones have become an integral part of modern life, with consumers often faced with a wide array of choices when selecting a new device. Understanding the factors that influence consumer preferences and purchasing decisions is crucial for manufacturers and retailers alike. By analyzing this dataset, researchers and analysts can gain insights into the relationships between different features of mobile phones and their prices, helping to identify market trends and inform product development strategies.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7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DF9568-879D-81D7-A254-80DD3D13F9ED}"/>
              </a:ext>
            </a:extLst>
          </p:cNvPr>
          <p:cNvPicPr>
            <a:picLocks noChangeAspect="1"/>
          </p:cNvPicPr>
          <p:nvPr/>
        </p:nvPicPr>
        <p:blipFill>
          <a:blip r:embed="rId2"/>
          <a:stretch>
            <a:fillRect/>
          </a:stretch>
        </p:blipFill>
        <p:spPr>
          <a:xfrm>
            <a:off x="1043609" y="101144"/>
            <a:ext cx="8945217" cy="2174917"/>
          </a:xfrm>
          <a:prstGeom prst="rect">
            <a:avLst/>
          </a:prstGeom>
        </p:spPr>
      </p:pic>
      <p:pic>
        <p:nvPicPr>
          <p:cNvPr id="5" name="Picture 4">
            <a:extLst>
              <a:ext uri="{FF2B5EF4-FFF2-40B4-BE49-F238E27FC236}">
                <a16:creationId xmlns:a16="http://schemas.microsoft.com/office/drawing/2014/main" id="{911CF46D-8D7F-4E34-5982-3924329AA2AF}"/>
              </a:ext>
            </a:extLst>
          </p:cNvPr>
          <p:cNvPicPr>
            <a:picLocks noChangeAspect="1"/>
          </p:cNvPicPr>
          <p:nvPr/>
        </p:nvPicPr>
        <p:blipFill>
          <a:blip r:embed="rId3"/>
          <a:stretch>
            <a:fillRect/>
          </a:stretch>
        </p:blipFill>
        <p:spPr>
          <a:xfrm>
            <a:off x="1043609" y="2276061"/>
            <a:ext cx="8945217" cy="4464279"/>
          </a:xfrm>
          <a:prstGeom prst="rect">
            <a:avLst/>
          </a:prstGeom>
        </p:spPr>
      </p:pic>
    </p:spTree>
    <p:extLst>
      <p:ext uri="{BB962C8B-B14F-4D97-AF65-F5344CB8AC3E}">
        <p14:creationId xmlns:p14="http://schemas.microsoft.com/office/powerpoint/2010/main" val="394345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BEFE0-02B7-77D5-54D6-9640BECA8101}"/>
              </a:ext>
            </a:extLst>
          </p:cNvPr>
          <p:cNvPicPr>
            <a:picLocks noChangeAspect="1"/>
          </p:cNvPicPr>
          <p:nvPr/>
        </p:nvPicPr>
        <p:blipFill>
          <a:blip r:embed="rId2"/>
          <a:stretch>
            <a:fillRect/>
          </a:stretch>
        </p:blipFill>
        <p:spPr>
          <a:xfrm>
            <a:off x="859287" y="73396"/>
            <a:ext cx="9358139" cy="2351753"/>
          </a:xfrm>
          <a:prstGeom prst="rect">
            <a:avLst/>
          </a:prstGeom>
        </p:spPr>
      </p:pic>
      <p:pic>
        <p:nvPicPr>
          <p:cNvPr id="5" name="Picture 4">
            <a:extLst>
              <a:ext uri="{FF2B5EF4-FFF2-40B4-BE49-F238E27FC236}">
                <a16:creationId xmlns:a16="http://schemas.microsoft.com/office/drawing/2014/main" id="{71F62764-C451-D59A-0AA5-EA2605C0F816}"/>
              </a:ext>
            </a:extLst>
          </p:cNvPr>
          <p:cNvPicPr>
            <a:picLocks noChangeAspect="1"/>
          </p:cNvPicPr>
          <p:nvPr/>
        </p:nvPicPr>
        <p:blipFill>
          <a:blip r:embed="rId3"/>
          <a:stretch>
            <a:fillRect/>
          </a:stretch>
        </p:blipFill>
        <p:spPr>
          <a:xfrm>
            <a:off x="859286" y="2421930"/>
            <a:ext cx="9358139" cy="4362674"/>
          </a:xfrm>
          <a:prstGeom prst="rect">
            <a:avLst/>
          </a:prstGeom>
        </p:spPr>
      </p:pic>
    </p:spTree>
    <p:extLst>
      <p:ext uri="{BB962C8B-B14F-4D97-AF65-F5344CB8AC3E}">
        <p14:creationId xmlns:p14="http://schemas.microsoft.com/office/powerpoint/2010/main" val="1254767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CA779-6618-83B0-3675-F14F8CB87736}"/>
              </a:ext>
            </a:extLst>
          </p:cNvPr>
          <p:cNvSpPr txBox="1"/>
          <p:nvPr/>
        </p:nvSpPr>
        <p:spPr>
          <a:xfrm>
            <a:off x="146601" y="145895"/>
            <a:ext cx="4007955" cy="52322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sz="2800" b="1"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8</a:t>
            </a:r>
            <a:r>
              <a:rPr lang="en-US" sz="28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t>
            </a:r>
            <a:r>
              <a:rPr lang="en-US" sz="2800" b="1"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Recommendations</a:t>
            </a:r>
            <a:r>
              <a:rPr lang="en-US" sz="2800" b="1"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t>
            </a:r>
            <a:endParaRPr lang="en-US" sz="2800" b="1" cap="none" spc="0" dirty="0">
              <a:ln w="0"/>
              <a:solidFill>
                <a:schemeClr val="tx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5A675E3-5FE3-1197-1F21-24C4D229EF6D}"/>
              </a:ext>
            </a:extLst>
          </p:cNvPr>
          <p:cNvSpPr txBox="1"/>
          <p:nvPr/>
        </p:nvSpPr>
        <p:spPr>
          <a:xfrm>
            <a:off x="255932" y="761497"/>
            <a:ext cx="10200034"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Based on our analysis, we recommend the following insights to the organization regarding the features that have the most significant influence on mobile phone prices: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B9EB28-65DE-C575-5657-A132AADDEB31}"/>
              </a:ext>
            </a:extLst>
          </p:cNvPr>
          <p:cNvSpPr txBox="1"/>
          <p:nvPr/>
        </p:nvSpPr>
        <p:spPr>
          <a:xfrm>
            <a:off x="0" y="1469383"/>
            <a:ext cx="6097656" cy="461665"/>
          </a:xfrm>
          <a:prstGeom prst="rect">
            <a:avLst/>
          </a:prstGeom>
          <a:noFill/>
        </p:spPr>
        <p:txBody>
          <a:bodyPr wrap="square">
            <a:spAutoFit/>
          </a:bodyPr>
          <a:lstStyle/>
          <a:p>
            <a:r>
              <a:rPr lang="en-US" sz="2400" b="1" dirty="0">
                <a:solidFill>
                  <a:srgbClr val="92D050"/>
                </a:solidFill>
                <a:latin typeface="Arial" panose="020B0604020202020204" pitchFamily="34" charset="0"/>
                <a:cs typeface="Arial" panose="020B0604020202020204" pitchFamily="34" charset="0"/>
              </a:rPr>
              <a:t>a). Front Camera , Memory and RAM:</a:t>
            </a:r>
          </a:p>
        </p:txBody>
      </p:sp>
      <p:sp>
        <p:nvSpPr>
          <p:cNvPr id="9" name="TextBox 8">
            <a:extLst>
              <a:ext uri="{FF2B5EF4-FFF2-40B4-BE49-F238E27FC236}">
                <a16:creationId xmlns:a16="http://schemas.microsoft.com/office/drawing/2014/main" id="{42F3ED56-EE67-B986-4714-B5C8C5C0391E}"/>
              </a:ext>
            </a:extLst>
          </p:cNvPr>
          <p:cNvSpPr txBox="1"/>
          <p:nvPr/>
        </p:nvSpPr>
        <p:spPr>
          <a:xfrm>
            <a:off x="479562" y="1931048"/>
            <a:ext cx="10771534"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Front Camera , memory and RAM have a strong positive correlation with mobile phone prices. Phones with Front Camera, higher memory and RAM capacities tend to command higher prices in the market. Therefore, focusing on offering phones with Front Camera , higher memory and RAM configurations can justify premium pricing.</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8F4E9FB-9B5A-FEC2-7EB1-4EEAEEF52DCC}"/>
              </a:ext>
            </a:extLst>
          </p:cNvPr>
          <p:cNvSpPr txBox="1"/>
          <p:nvPr/>
        </p:nvSpPr>
        <p:spPr>
          <a:xfrm>
            <a:off x="0" y="3198167"/>
            <a:ext cx="6147352" cy="461665"/>
          </a:xfrm>
          <a:prstGeom prst="rect">
            <a:avLst/>
          </a:prstGeom>
          <a:noFill/>
        </p:spPr>
        <p:txBody>
          <a:bodyPr wrap="square">
            <a:spAutoFit/>
          </a:bodyPr>
          <a:lstStyle/>
          <a:p>
            <a:r>
              <a:rPr lang="en-IN" sz="2400" b="1" dirty="0">
                <a:solidFill>
                  <a:srgbClr val="92D050"/>
                </a:solidFill>
                <a:latin typeface="Arial" panose="020B0604020202020204" pitchFamily="34" charset="0"/>
                <a:cs typeface="Arial" panose="020B0604020202020204" pitchFamily="34" charset="0"/>
              </a:rPr>
              <a:t>b). Processor Type:</a:t>
            </a:r>
          </a:p>
        </p:txBody>
      </p:sp>
      <p:sp>
        <p:nvSpPr>
          <p:cNvPr id="13" name="TextBox 12">
            <a:extLst>
              <a:ext uri="{FF2B5EF4-FFF2-40B4-BE49-F238E27FC236}">
                <a16:creationId xmlns:a16="http://schemas.microsoft.com/office/drawing/2014/main" id="{67DC61D2-BAF6-5BE4-35AE-4FAEDD403E8C}"/>
              </a:ext>
            </a:extLst>
          </p:cNvPr>
          <p:cNvSpPr txBox="1"/>
          <p:nvPr/>
        </p:nvSpPr>
        <p:spPr>
          <a:xfrm>
            <a:off x="479563" y="3603512"/>
            <a:ext cx="10771533"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processor type also plays a crucial role in determining the price of a mobile phone. Phones with high-performance processors are perceived as more powerful and desirable, leading to higher prices. Investing in smartphones with the latest and most powerful processors can help maintain a competitive edge in the market.</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97222A0-F89A-A187-8D20-6B88BFEF5C7F}"/>
              </a:ext>
            </a:extLst>
          </p:cNvPr>
          <p:cNvSpPr txBox="1"/>
          <p:nvPr/>
        </p:nvSpPr>
        <p:spPr>
          <a:xfrm>
            <a:off x="0" y="4882183"/>
            <a:ext cx="6147352" cy="461665"/>
          </a:xfrm>
          <a:prstGeom prst="rect">
            <a:avLst/>
          </a:prstGeom>
          <a:noFill/>
        </p:spPr>
        <p:txBody>
          <a:bodyPr wrap="square">
            <a:spAutoFit/>
          </a:bodyPr>
          <a:lstStyle/>
          <a:p>
            <a:r>
              <a:rPr lang="en-IN" sz="2400" b="1" dirty="0">
                <a:solidFill>
                  <a:srgbClr val="92D050"/>
                </a:solidFill>
                <a:latin typeface="Arial" panose="020B0604020202020204" pitchFamily="34" charset="0"/>
                <a:cs typeface="Arial" panose="020B0604020202020204" pitchFamily="34" charset="0"/>
              </a:rPr>
              <a:t>c). Camera Specifications:</a:t>
            </a:r>
          </a:p>
        </p:txBody>
      </p:sp>
      <p:sp>
        <p:nvSpPr>
          <p:cNvPr id="17" name="TextBox 16">
            <a:extLst>
              <a:ext uri="{FF2B5EF4-FFF2-40B4-BE49-F238E27FC236}">
                <a16:creationId xmlns:a16="http://schemas.microsoft.com/office/drawing/2014/main" id="{F9403895-E953-902E-7CEE-2B3B79CE11A6}"/>
              </a:ext>
            </a:extLst>
          </p:cNvPr>
          <p:cNvSpPr txBox="1"/>
          <p:nvPr/>
        </p:nvSpPr>
        <p:spPr>
          <a:xfrm>
            <a:off x="479562" y="5275976"/>
            <a:ext cx="10771532"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Camera specifications, including rear and front camera resolutions, play a significant role in influencing mobile phone prices. Phones with better camera specifications are often priced higher, as they cater to consumers' increasing demand for high-quality photography and video capabilities.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09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A2D520-2BD0-9CD8-0A83-236FBDFA3D9F}"/>
              </a:ext>
            </a:extLst>
          </p:cNvPr>
          <p:cNvSpPr txBox="1"/>
          <p:nvPr/>
        </p:nvSpPr>
        <p:spPr>
          <a:xfrm>
            <a:off x="-1656" y="677015"/>
            <a:ext cx="6097656" cy="461665"/>
          </a:xfrm>
          <a:prstGeom prst="rect">
            <a:avLst/>
          </a:prstGeom>
          <a:noFill/>
        </p:spPr>
        <p:txBody>
          <a:bodyPr wrap="square">
            <a:spAutoFit/>
          </a:bodyPr>
          <a:lstStyle/>
          <a:p>
            <a:r>
              <a:rPr lang="en-IN" sz="2400" b="1" dirty="0">
                <a:solidFill>
                  <a:srgbClr val="92D050"/>
                </a:solidFill>
                <a:latin typeface="Arial" panose="020B0604020202020204" pitchFamily="34" charset="0"/>
                <a:cs typeface="Arial" panose="020B0604020202020204" pitchFamily="34" charset="0"/>
              </a:rPr>
              <a:t>d). Battery Capacity:</a:t>
            </a:r>
          </a:p>
        </p:txBody>
      </p:sp>
      <p:sp>
        <p:nvSpPr>
          <p:cNvPr id="5" name="TextBox 4">
            <a:extLst>
              <a:ext uri="{FF2B5EF4-FFF2-40B4-BE49-F238E27FC236}">
                <a16:creationId xmlns:a16="http://schemas.microsoft.com/office/drawing/2014/main" id="{3BA4458B-CA52-718B-835C-FB6C5CA44061}"/>
              </a:ext>
            </a:extLst>
          </p:cNvPr>
          <p:cNvSpPr txBox="1"/>
          <p:nvPr/>
        </p:nvSpPr>
        <p:spPr>
          <a:xfrm>
            <a:off x="499442" y="1333046"/>
            <a:ext cx="9767680"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Battery capacity is another important factor affecting mobile phone prices. Phones with larger battery capacities tend to be priced higher, as they offer longer battery life and better overall performance. Emphasizing smartphones with long-lasting batteries can be a key selling point for premium pricing.</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1D582C-B212-6161-2267-8E685DBD1A72}"/>
              </a:ext>
            </a:extLst>
          </p:cNvPr>
          <p:cNvSpPr txBox="1"/>
          <p:nvPr/>
        </p:nvSpPr>
        <p:spPr>
          <a:xfrm>
            <a:off x="0" y="3264572"/>
            <a:ext cx="6517585" cy="830997"/>
          </a:xfrm>
          <a:prstGeom prst="rect">
            <a:avLst/>
          </a:prstGeom>
          <a:noFill/>
        </p:spPr>
        <p:txBody>
          <a:bodyPr wrap="square">
            <a:spAutoFit/>
          </a:bodyPr>
          <a:lstStyle/>
          <a:p>
            <a:r>
              <a:rPr lang="en-US" sz="2400" b="1" dirty="0">
                <a:solidFill>
                  <a:srgbClr val="92D050"/>
                </a:solidFill>
                <a:latin typeface="Arial" panose="020B0604020202020204" pitchFamily="34" charset="0"/>
                <a:cs typeface="Arial" panose="020B0604020202020204" pitchFamily="34" charset="0"/>
              </a:rPr>
              <a:t>e). AI Lens and Other Advanced Features:</a:t>
            </a:r>
          </a:p>
          <a:p>
            <a:endParaRPr lang="en-IN" sz="2400" dirty="0">
              <a:solidFill>
                <a:srgbClr val="92D05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49D291D-F574-A54B-C189-ECFF86187957}"/>
              </a:ext>
            </a:extLst>
          </p:cNvPr>
          <p:cNvSpPr txBox="1"/>
          <p:nvPr/>
        </p:nvSpPr>
        <p:spPr>
          <a:xfrm>
            <a:off x="409990" y="3898587"/>
            <a:ext cx="1046590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Advanced features such as AI lens technology can also impact mobile phone prices. These features enhance the overall user experience and differentiate smartphones from competitors. Highlighting these advanced features in marketing strategies can justify higher price points.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469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6790C-61D2-FBB4-DE0C-28C3ADDA1A4F}"/>
              </a:ext>
            </a:extLst>
          </p:cNvPr>
          <p:cNvSpPr txBox="1"/>
          <p:nvPr/>
        </p:nvSpPr>
        <p:spPr>
          <a:xfrm>
            <a:off x="0" y="-74076"/>
            <a:ext cx="6691520" cy="1323439"/>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Chapter-4</a:t>
            </a:r>
            <a:endParaRPr lang="en-IN" sz="4000" b="1" dirty="0">
              <a:solidFill>
                <a:srgbClr val="FFFF00"/>
              </a:solidFill>
              <a:latin typeface="Times New Roman" panose="02020603050405020304" pitchFamily="18" charset="0"/>
              <a:cs typeface="Times New Roman" panose="02020603050405020304" pitchFamily="18" charset="0"/>
            </a:endParaRPr>
          </a:p>
          <a:p>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DA776A-AB0F-3992-6E97-7DB48821F940}"/>
              </a:ext>
            </a:extLst>
          </p:cNvPr>
          <p:cNvSpPr txBox="1"/>
          <p:nvPr/>
        </p:nvSpPr>
        <p:spPr>
          <a:xfrm>
            <a:off x="4152072" y="646330"/>
            <a:ext cx="184122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42900" lvl="0" indent="-342900">
              <a:buFont typeface="Wingdings" panose="05000000000000000000" pitchFamily="2" charset="2"/>
              <a:buChar char="v"/>
            </a:pPr>
            <a:r>
              <a:rPr lang="en-IN" sz="2500" b="1" dirty="0">
                <a:latin typeface="Arial" panose="020B0604020202020204" pitchFamily="34" charset="0"/>
                <a:cs typeface="Arial" panose="020B0604020202020204" pitchFamily="34" charset="0"/>
              </a:rPr>
              <a:t>Results:</a:t>
            </a:r>
          </a:p>
        </p:txBody>
      </p:sp>
      <p:sp>
        <p:nvSpPr>
          <p:cNvPr id="4" name="TextBox 3">
            <a:extLst>
              <a:ext uri="{FF2B5EF4-FFF2-40B4-BE49-F238E27FC236}">
                <a16:creationId xmlns:a16="http://schemas.microsoft.com/office/drawing/2014/main" id="{548F4C2C-D086-F211-2990-1E5A3A16A685}"/>
              </a:ext>
            </a:extLst>
          </p:cNvPr>
          <p:cNvSpPr txBox="1"/>
          <p:nvPr/>
        </p:nvSpPr>
        <p:spPr>
          <a:xfrm>
            <a:off x="469624" y="1249363"/>
            <a:ext cx="10036037"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write the results of your analysis using the </a:t>
            </a:r>
            <a:r>
              <a:rPr lang="en-US" sz="2000" dirty="0" err="1">
                <a:latin typeface="Times New Roman" panose="02020603050405020304" pitchFamily="18" charset="0"/>
                <a:cs typeface="Times New Roman" panose="02020603050405020304" pitchFamily="18" charset="0"/>
              </a:rPr>
              <a:t>Processed_Flipdata</a:t>
            </a:r>
            <a:r>
              <a:rPr lang="en-US" sz="2000" dirty="0">
                <a:latin typeface="Times New Roman" panose="02020603050405020304" pitchFamily="18" charset="0"/>
                <a:cs typeface="Times New Roman" panose="02020603050405020304" pitchFamily="18" charset="0"/>
              </a:rPr>
              <a:t> dataset, you can structure your report in a clear and concise manner. Here's an example of how you might write the results:</a:t>
            </a:r>
          </a:p>
        </p:txBody>
      </p:sp>
      <p:sp>
        <p:nvSpPr>
          <p:cNvPr id="8" name="TextBox 7">
            <a:extLst>
              <a:ext uri="{FF2B5EF4-FFF2-40B4-BE49-F238E27FC236}">
                <a16:creationId xmlns:a16="http://schemas.microsoft.com/office/drawing/2014/main" id="{AE635B5B-07EE-5046-6CD2-820FDB984B91}"/>
              </a:ext>
            </a:extLst>
          </p:cNvPr>
          <p:cNvSpPr txBox="1"/>
          <p:nvPr/>
        </p:nvSpPr>
        <p:spPr>
          <a:xfrm>
            <a:off x="181388" y="2083228"/>
            <a:ext cx="11357943" cy="5386090"/>
          </a:xfrm>
          <a:prstGeom prst="rect">
            <a:avLst/>
          </a:prstGeom>
          <a:noFill/>
        </p:spPr>
        <p:txBody>
          <a:bodyPr wrap="square">
            <a:spAutoFit/>
          </a:bodyPr>
          <a:lstStyle/>
          <a:p>
            <a:pPr algn="just"/>
            <a:r>
              <a:rPr lang="en-US" sz="2400" b="1" dirty="0">
                <a:solidFill>
                  <a:srgbClr val="FFFF00"/>
                </a:solidFill>
                <a:latin typeface="Arial" panose="020B0604020202020204" pitchFamily="34" charset="0"/>
                <a:cs typeface="Arial" panose="020B0604020202020204" pitchFamily="34" charset="0"/>
              </a:rPr>
              <a:t>Key Findings: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most important features for predicting mobile phone prices are 'RAM', 'Memory', 'Rear Camera', 'Battery_', 'Processor_', 'Front Camera', 'AI Lens', and 'Mobile Height'.</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 phones with higher RAM, memory, and camera resolutions tend to have higher prices.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type of processor and battery capacity also play significant roles in determining the price of a mobile phone.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specific model and color of a mobile phone do not seem to have a significant impact on its price, compared to other features.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Random Forest model was used to predict mobile phone prices, achieving a mean squared error of [insert MSE value].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423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5E265-B718-D788-91A8-271B306C2AF1}"/>
              </a:ext>
            </a:extLst>
          </p:cNvPr>
          <p:cNvSpPr txBox="1"/>
          <p:nvPr/>
        </p:nvSpPr>
        <p:spPr>
          <a:xfrm>
            <a:off x="357810" y="302359"/>
            <a:ext cx="9710530" cy="6555641"/>
          </a:xfrm>
          <a:prstGeom prst="rect">
            <a:avLst/>
          </a:prstGeom>
          <a:noFill/>
        </p:spPr>
        <p:txBody>
          <a:bodyPr wrap="square">
            <a:spAutoFit/>
          </a:bodyPr>
          <a:lstStyle/>
          <a:p>
            <a:pPr algn="just"/>
            <a:r>
              <a:rPr lang="en-IN" sz="2400" b="1" dirty="0">
                <a:solidFill>
                  <a:srgbClr val="FFFF00"/>
                </a:solidFill>
                <a:latin typeface="Arial" panose="020B0604020202020204" pitchFamily="34" charset="0"/>
                <a:cs typeface="Arial" panose="020B0604020202020204" pitchFamily="34" charset="0"/>
              </a:rPr>
              <a:t>Summary Statistics: </a:t>
            </a:r>
          </a:p>
          <a:p>
            <a:pPr algn="just"/>
            <a:endParaRPr lang="en-IN"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'Memory': [insert mean value]</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'RAM':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'Battery_':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'Rear Camera':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'Front Camera':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'AI Lens':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'Mobile Height':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'Processor_': [insert mean value]</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Mean 'Prize': [insert mean value]</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334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33936-BEBA-92F3-53E1-EEC0200DF887}"/>
              </a:ext>
            </a:extLst>
          </p:cNvPr>
          <p:cNvSpPr txBox="1"/>
          <p:nvPr/>
        </p:nvSpPr>
        <p:spPr>
          <a:xfrm>
            <a:off x="226116" y="660160"/>
            <a:ext cx="6097656" cy="707886"/>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Chapter-5</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CAF079-6939-FA18-E0F9-37514B6808CE}"/>
              </a:ext>
            </a:extLst>
          </p:cNvPr>
          <p:cNvSpPr txBox="1"/>
          <p:nvPr/>
        </p:nvSpPr>
        <p:spPr>
          <a:xfrm>
            <a:off x="3776870" y="1411979"/>
            <a:ext cx="2653748"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Ø"/>
            </a:pPr>
            <a:r>
              <a:rPr lang="en-IN" sz="2500" b="1" dirty="0">
                <a:latin typeface="Arial" panose="020B0604020202020204" pitchFamily="34" charset="0"/>
                <a:cs typeface="Arial" panose="020B0604020202020204" pitchFamily="34" charset="0"/>
              </a:rPr>
              <a:t> Conclusions:</a:t>
            </a:r>
          </a:p>
        </p:txBody>
      </p:sp>
      <p:sp>
        <p:nvSpPr>
          <p:cNvPr id="4" name="TextBox 3">
            <a:extLst>
              <a:ext uri="{FF2B5EF4-FFF2-40B4-BE49-F238E27FC236}">
                <a16:creationId xmlns:a16="http://schemas.microsoft.com/office/drawing/2014/main" id="{02F54AEF-E6E8-BB6F-74F8-1A069BD50D5F}"/>
              </a:ext>
            </a:extLst>
          </p:cNvPr>
          <p:cNvSpPr txBox="1"/>
          <p:nvPr/>
        </p:nvSpPr>
        <p:spPr>
          <a:xfrm>
            <a:off x="335445" y="2162701"/>
            <a:ext cx="11203885" cy="378565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 Features like Front Camera , Memory and RAM are having strong relation with the target variable.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The best performing model is Random Forest Regressor Model with highest R2 &amp; Adjusted_R2 Scores.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 The second  best performing model is Gradient Boosting Regressor Model.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The stacked model performance was impressive </a:t>
            </a:r>
            <a:r>
              <a:rPr lang="en-US" sz="2000" dirty="0" err="1">
                <a:latin typeface="Times New Roman" panose="02020603050405020304" pitchFamily="18" charset="0"/>
                <a:cs typeface="Times New Roman" panose="02020603050405020304" pitchFamily="18" charset="0"/>
              </a:rPr>
              <a:t>becuase</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hight</a:t>
            </a:r>
            <a:r>
              <a:rPr lang="en-US" sz="2000" dirty="0">
                <a:latin typeface="Times New Roman" panose="02020603050405020304" pitchFamily="18" charset="0"/>
                <a:cs typeface="Times New Roman" panose="02020603050405020304" pitchFamily="18" charset="0"/>
              </a:rPr>
              <a:t> accuracy and low error rates.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5. The project developed a phones price prediction model with strong performance metrics.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6. The project effectively addresses the task of phone price prediction and contributes as a valuable tool in</a:t>
            </a:r>
          </a:p>
          <a:p>
            <a:pPr algn="just"/>
            <a:r>
              <a:rPr lang="en-US" sz="2000" dirty="0">
                <a:latin typeface="Times New Roman" panose="02020603050405020304" pitchFamily="18" charset="0"/>
                <a:cs typeface="Times New Roman" panose="02020603050405020304" pitchFamily="18" charset="0"/>
              </a:rPr>
              <a:t>    the dynamic real estate industry.</a:t>
            </a:r>
          </a:p>
        </p:txBody>
      </p:sp>
    </p:spTree>
    <p:extLst>
      <p:ext uri="{BB962C8B-B14F-4D97-AF65-F5344CB8AC3E}">
        <p14:creationId xmlns:p14="http://schemas.microsoft.com/office/powerpoint/2010/main" val="37784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484EA-C0FE-BF1A-4C4A-C6378B0DC0D9}"/>
              </a:ext>
            </a:extLst>
          </p:cNvPr>
          <p:cNvSpPr txBox="1"/>
          <p:nvPr/>
        </p:nvSpPr>
        <p:spPr>
          <a:xfrm>
            <a:off x="129209" y="0"/>
            <a:ext cx="3220279" cy="1323439"/>
          </a:xfrm>
          <a:prstGeom prst="rect">
            <a:avLst/>
          </a:prstGeom>
          <a:noFill/>
        </p:spPr>
        <p:txBody>
          <a:bodyPr wrap="square" rtlCol="0">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Chapter-2</a:t>
            </a:r>
          </a:p>
          <a:p>
            <a:endParaRPr lang="en-US" sz="4000" dirty="0"/>
          </a:p>
        </p:txBody>
      </p:sp>
      <p:sp>
        <p:nvSpPr>
          <p:cNvPr id="3" name="TextBox 2">
            <a:extLst>
              <a:ext uri="{FF2B5EF4-FFF2-40B4-BE49-F238E27FC236}">
                <a16:creationId xmlns:a16="http://schemas.microsoft.com/office/drawing/2014/main" id="{2BF9C1D0-7E4C-3D17-5861-9B4233CF1B7D}"/>
              </a:ext>
            </a:extLst>
          </p:cNvPr>
          <p:cNvSpPr txBox="1"/>
          <p:nvPr/>
        </p:nvSpPr>
        <p:spPr>
          <a:xfrm>
            <a:off x="129207" y="787330"/>
            <a:ext cx="3846444" cy="1323439"/>
          </a:xfrm>
          <a:prstGeom prst="rect">
            <a:avLst/>
          </a:prstGeom>
          <a:noFill/>
        </p:spPr>
        <p:txBody>
          <a:bodyPr wrap="square" rtlCol="0">
            <a:spAutoFit/>
          </a:bodyPr>
          <a:lstStyle/>
          <a:p>
            <a:pPr marL="285750" indent="-285750">
              <a:buFont typeface="Wingdings" panose="05000000000000000000" pitchFamily="2" charset="2"/>
              <a:buChar char="Ø"/>
            </a:pPr>
            <a:r>
              <a:rPr lang="en-IN" sz="4000" b="1" dirty="0">
                <a:solidFill>
                  <a:srgbClr val="FFFF00"/>
                </a:solidFill>
                <a:latin typeface="Arial" panose="020B0604020202020204" pitchFamily="34" charset="0"/>
                <a:cs typeface="Arial" panose="020B0604020202020204" pitchFamily="34" charset="0"/>
              </a:rPr>
              <a:t> </a:t>
            </a:r>
            <a:r>
              <a:rPr lang="en-IN" sz="4000" dirty="0">
                <a:solidFill>
                  <a:srgbClr val="FFFF00"/>
                </a:solidFill>
                <a:latin typeface="Arial" panose="020B0604020202020204" pitchFamily="34" charset="0"/>
                <a:cs typeface="Arial" panose="020B0604020202020204" pitchFamily="34" charset="0"/>
              </a:rPr>
              <a:t>Objectives</a:t>
            </a:r>
            <a:r>
              <a:rPr lang="en-IN" sz="4000" b="1" dirty="0">
                <a:solidFill>
                  <a:srgbClr val="FFFF00"/>
                </a:solidFill>
                <a:latin typeface="Arial" panose="020B0604020202020204" pitchFamily="34" charset="0"/>
                <a:cs typeface="Arial" panose="020B0604020202020204" pitchFamily="34" charset="0"/>
              </a:rPr>
              <a:t>:</a:t>
            </a:r>
          </a:p>
          <a:p>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2E628E-E8AA-3CAD-B066-88892B823E20}"/>
              </a:ext>
            </a:extLst>
          </p:cNvPr>
          <p:cNvSpPr txBox="1"/>
          <p:nvPr/>
        </p:nvSpPr>
        <p:spPr>
          <a:xfrm>
            <a:off x="198784" y="1740469"/>
            <a:ext cx="3220280"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mj-lt"/>
              <a:buAutoNum type="arabicParenR"/>
            </a:pPr>
            <a:r>
              <a:rPr lang="en-IN" sz="2500" b="1" dirty="0">
                <a:latin typeface="Arial" panose="020B0604020202020204" pitchFamily="34" charset="0"/>
                <a:cs typeface="Arial" panose="020B0604020202020204" pitchFamily="34" charset="0"/>
              </a:rPr>
              <a:t>Feature Analysis:</a:t>
            </a:r>
          </a:p>
        </p:txBody>
      </p:sp>
      <p:sp>
        <p:nvSpPr>
          <p:cNvPr id="8" name="TextBox 7">
            <a:extLst>
              <a:ext uri="{FF2B5EF4-FFF2-40B4-BE49-F238E27FC236}">
                <a16:creationId xmlns:a16="http://schemas.microsoft.com/office/drawing/2014/main" id="{C3512965-1AF8-1BC5-C804-E83ACA1E7A41}"/>
              </a:ext>
            </a:extLst>
          </p:cNvPr>
          <p:cNvSpPr txBox="1"/>
          <p:nvPr/>
        </p:nvSpPr>
        <p:spPr>
          <a:xfrm>
            <a:off x="129207" y="2214744"/>
            <a:ext cx="11688416"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Explore the relationship between mobile phone features (Memory, RAM, Camera specifications, etc.) and their</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F8F7B65-A189-ECF8-2024-2F69BAEE9D78}"/>
              </a:ext>
            </a:extLst>
          </p:cNvPr>
          <p:cNvSpPr txBox="1"/>
          <p:nvPr/>
        </p:nvSpPr>
        <p:spPr>
          <a:xfrm>
            <a:off x="178905" y="3340215"/>
            <a:ext cx="2842592"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US" sz="2500" b="1" dirty="0">
                <a:latin typeface="Arial" panose="020B0604020202020204" pitchFamily="34" charset="0"/>
                <a:cs typeface="Arial" panose="020B0604020202020204" pitchFamily="34" charset="0"/>
              </a:rPr>
              <a:t>2) </a:t>
            </a:r>
            <a:r>
              <a:rPr lang="en-IN" sz="2500" b="1" dirty="0">
                <a:latin typeface="Arial" panose="020B0604020202020204" pitchFamily="34" charset="0"/>
                <a:cs typeface="Arial" panose="020B0604020202020204" pitchFamily="34" charset="0"/>
              </a:rPr>
              <a:t>Market Trends:</a:t>
            </a:r>
            <a:endParaRPr lang="en-IN" sz="25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90D95DE-28CC-C0A2-B7E9-1DAAE98D4AE2}"/>
              </a:ext>
            </a:extLst>
          </p:cNvPr>
          <p:cNvSpPr txBox="1"/>
          <p:nvPr/>
        </p:nvSpPr>
        <p:spPr>
          <a:xfrm>
            <a:off x="129207" y="4024521"/>
            <a:ext cx="11539329"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Analyze historical pricing data to understand trends in mobile phone pricing over time and identify factors driving these trends.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4FF996B-E750-FDAE-4D72-4EED0A03B122}"/>
              </a:ext>
            </a:extLst>
          </p:cNvPr>
          <p:cNvSpPr txBox="1"/>
          <p:nvPr/>
        </p:nvSpPr>
        <p:spPr>
          <a:xfrm>
            <a:off x="198783" y="5071903"/>
            <a:ext cx="4969565" cy="65530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IN" sz="2500" b="1" dirty="0">
                <a:latin typeface="Arial" panose="020B0604020202020204" pitchFamily="34" charset="0"/>
                <a:cs typeface="Arial" panose="020B0604020202020204" pitchFamily="34" charset="0"/>
              </a:rPr>
              <a:t>3) </a:t>
            </a:r>
            <a:r>
              <a:rPr lang="en-IN" sz="2800" b="1" dirty="0">
                <a:latin typeface="Arial" panose="020B0604020202020204" pitchFamily="34" charset="0"/>
                <a:cs typeface="Arial" panose="020B0604020202020204" pitchFamily="34" charset="0"/>
              </a:rPr>
              <a:t>Consumer Preferences</a:t>
            </a:r>
            <a:r>
              <a:rPr lang="en-IN" sz="2800" b="1" dirty="0"/>
              <a:t>: </a:t>
            </a:r>
            <a:endParaRPr lang="en-IN" sz="25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A3748BE-D15A-C73E-FE32-E7625408101A}"/>
              </a:ext>
            </a:extLst>
          </p:cNvPr>
          <p:cNvSpPr txBox="1"/>
          <p:nvPr/>
        </p:nvSpPr>
        <p:spPr>
          <a:xfrm>
            <a:off x="129209" y="5842338"/>
            <a:ext cx="1153932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Investigate how consumer preferences for certain features (e.g., AI Lens, Battery_) impact mobile phone prices and market demand.</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381FFA-A466-E58D-8020-C3D80B2B35CA}"/>
              </a:ext>
            </a:extLst>
          </p:cNvPr>
          <p:cNvSpPr txBox="1"/>
          <p:nvPr/>
        </p:nvSpPr>
        <p:spPr>
          <a:xfrm>
            <a:off x="129207" y="2617327"/>
            <a:ext cx="889552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prices to identify key factors influencing pricing.</a:t>
            </a:r>
            <a:endParaRPr lang="en-US" sz="2000" dirty="0"/>
          </a:p>
        </p:txBody>
      </p:sp>
    </p:spTree>
    <p:extLst>
      <p:ext uri="{BB962C8B-B14F-4D97-AF65-F5344CB8AC3E}">
        <p14:creationId xmlns:p14="http://schemas.microsoft.com/office/powerpoint/2010/main" val="152346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157E6-4C97-8EF2-6170-5C39998DF34F}"/>
              </a:ext>
            </a:extLst>
          </p:cNvPr>
          <p:cNvSpPr txBox="1"/>
          <p:nvPr/>
        </p:nvSpPr>
        <p:spPr>
          <a:xfrm>
            <a:off x="136663" y="680038"/>
            <a:ext cx="377935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dirty="0">
                <a:latin typeface="Arial" panose="020B0604020202020204" pitchFamily="34" charset="0"/>
                <a:cs typeface="Arial" panose="020B0604020202020204" pitchFamily="34" charset="0"/>
              </a:rPr>
              <a:t> </a:t>
            </a:r>
            <a:r>
              <a:rPr lang="en-US" sz="2500" b="1" dirty="0">
                <a:latin typeface="Arial" panose="020B0604020202020204" pitchFamily="34" charset="0"/>
                <a:cs typeface="Arial" panose="020B0604020202020204" pitchFamily="34" charset="0"/>
              </a:rPr>
              <a:t>4) Predictive Modeling</a:t>
            </a:r>
            <a:r>
              <a:rPr lang="en-IN" sz="2500" b="1" dirty="0">
                <a:latin typeface="Arial" panose="020B0604020202020204" pitchFamily="34" charset="0"/>
                <a:cs typeface="Arial" panose="020B0604020202020204" pitchFamily="34" charset="0"/>
              </a:rPr>
              <a:t>:</a:t>
            </a:r>
            <a:endParaRPr lang="en-IN"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527AF42-0EA0-7FBB-38CE-31BA218F85EB}"/>
              </a:ext>
            </a:extLst>
          </p:cNvPr>
          <p:cNvSpPr txBox="1"/>
          <p:nvPr/>
        </p:nvSpPr>
        <p:spPr>
          <a:xfrm>
            <a:off x="400464" y="1329736"/>
            <a:ext cx="10952921"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Develop machine learning models to predict mobile phone prices based on their features, providing</a:t>
            </a:r>
          </a:p>
        </p:txBody>
      </p:sp>
      <p:sp>
        <p:nvSpPr>
          <p:cNvPr id="7" name="TextBox 6">
            <a:extLst>
              <a:ext uri="{FF2B5EF4-FFF2-40B4-BE49-F238E27FC236}">
                <a16:creationId xmlns:a16="http://schemas.microsoft.com/office/drawing/2014/main" id="{0FDD47D0-6520-5558-DC8B-B5DE16BE81E0}"/>
              </a:ext>
            </a:extLst>
          </p:cNvPr>
          <p:cNvSpPr txBox="1"/>
          <p:nvPr/>
        </p:nvSpPr>
        <p:spPr>
          <a:xfrm>
            <a:off x="136663" y="3000110"/>
            <a:ext cx="4703695"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5) </a:t>
            </a:r>
            <a:r>
              <a:rPr lang="en-IN" sz="2500" b="1" dirty="0">
                <a:latin typeface="Arial" panose="020B0604020202020204" pitchFamily="34" charset="0"/>
                <a:cs typeface="Arial" panose="020B0604020202020204" pitchFamily="34" charset="0"/>
              </a:rPr>
              <a:t>Insights for Manufacturers:</a:t>
            </a:r>
          </a:p>
        </p:txBody>
      </p:sp>
      <p:sp>
        <p:nvSpPr>
          <p:cNvPr id="9" name="TextBox 8">
            <a:extLst>
              <a:ext uri="{FF2B5EF4-FFF2-40B4-BE49-F238E27FC236}">
                <a16:creationId xmlns:a16="http://schemas.microsoft.com/office/drawing/2014/main" id="{0DF27D1F-FD89-0A4F-023E-2D7CCA0A7CEE}"/>
              </a:ext>
            </a:extLst>
          </p:cNvPr>
          <p:cNvSpPr txBox="1"/>
          <p:nvPr/>
        </p:nvSpPr>
        <p:spPr>
          <a:xfrm>
            <a:off x="328405" y="3794942"/>
            <a:ext cx="9524171"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Provide actionable insights for mobile phone manufacturers to enhance product development and marketing strategies based on market demand and competitive landscape.</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8ACE962-E414-1A40-C920-5C550B64E2EC}"/>
              </a:ext>
            </a:extLst>
          </p:cNvPr>
          <p:cNvSpPr txBox="1"/>
          <p:nvPr/>
        </p:nvSpPr>
        <p:spPr>
          <a:xfrm>
            <a:off x="400464" y="1755448"/>
            <a:ext cx="7225748"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insights for pricing strategies and product positioning.</a:t>
            </a:r>
            <a:endParaRPr lang="en-US" sz="2000" dirty="0"/>
          </a:p>
        </p:txBody>
      </p:sp>
    </p:spTree>
    <p:extLst>
      <p:ext uri="{BB962C8B-B14F-4D97-AF65-F5344CB8AC3E}">
        <p14:creationId xmlns:p14="http://schemas.microsoft.com/office/powerpoint/2010/main" val="293711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8E329-F8C0-7812-F927-D190F78B7D11}"/>
              </a:ext>
            </a:extLst>
          </p:cNvPr>
          <p:cNvSpPr txBox="1"/>
          <p:nvPr/>
        </p:nvSpPr>
        <p:spPr>
          <a:xfrm>
            <a:off x="77028" y="29817"/>
            <a:ext cx="6097656" cy="707886"/>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Chapter-3</a:t>
            </a:r>
          </a:p>
        </p:txBody>
      </p:sp>
      <p:sp>
        <p:nvSpPr>
          <p:cNvPr id="5" name="TextBox 4">
            <a:extLst>
              <a:ext uri="{FF2B5EF4-FFF2-40B4-BE49-F238E27FC236}">
                <a16:creationId xmlns:a16="http://schemas.microsoft.com/office/drawing/2014/main" id="{717941E7-30E1-6C35-FB94-85D7BD0DD7B6}"/>
              </a:ext>
            </a:extLst>
          </p:cNvPr>
          <p:cNvSpPr txBox="1"/>
          <p:nvPr/>
        </p:nvSpPr>
        <p:spPr>
          <a:xfrm>
            <a:off x="77028" y="777483"/>
            <a:ext cx="6167230" cy="707886"/>
          </a:xfrm>
          <a:prstGeom prst="rect">
            <a:avLst/>
          </a:prstGeom>
          <a:noFill/>
        </p:spPr>
        <p:txBody>
          <a:bodyPr wrap="square">
            <a:spAutoFit/>
          </a:bodyPr>
          <a:lstStyle/>
          <a:p>
            <a:pPr marL="285750" indent="-285750">
              <a:buFont typeface="Wingdings" panose="05000000000000000000" pitchFamily="2" charset="2"/>
              <a:buChar char="Ø"/>
            </a:pPr>
            <a:r>
              <a:rPr lang="en-IN" sz="4000" dirty="0">
                <a:solidFill>
                  <a:srgbClr val="FFFF00"/>
                </a:solidFill>
                <a:latin typeface="Arial" panose="020B0604020202020204" pitchFamily="34" charset="0"/>
                <a:cs typeface="Arial" panose="020B0604020202020204" pitchFamily="34" charset="0"/>
              </a:rPr>
              <a:t> Methods:</a:t>
            </a:r>
            <a:endParaRPr lang="en-US" sz="4000"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A1ED6F-A59D-3B0C-6051-CC26CFC38EAB}"/>
              </a:ext>
            </a:extLst>
          </p:cNvPr>
          <p:cNvSpPr txBox="1"/>
          <p:nvPr/>
        </p:nvSpPr>
        <p:spPr>
          <a:xfrm>
            <a:off x="181389" y="1588675"/>
            <a:ext cx="3317185"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1)  Data Exploration:</a:t>
            </a:r>
          </a:p>
        </p:txBody>
      </p:sp>
      <p:sp>
        <p:nvSpPr>
          <p:cNvPr id="9" name="TextBox 8">
            <a:extLst>
              <a:ext uri="{FF2B5EF4-FFF2-40B4-BE49-F238E27FC236}">
                <a16:creationId xmlns:a16="http://schemas.microsoft.com/office/drawing/2014/main" id="{BD493BC5-1EEC-17C8-527A-C88293D138CC}"/>
              </a:ext>
            </a:extLst>
          </p:cNvPr>
          <p:cNvSpPr txBox="1"/>
          <p:nvPr/>
        </p:nvSpPr>
        <p:spPr>
          <a:xfrm>
            <a:off x="351183" y="2105561"/>
            <a:ext cx="10376452" cy="1323439"/>
          </a:xfrm>
          <a:prstGeom prst="rect">
            <a:avLst/>
          </a:prstGeom>
          <a:noFill/>
        </p:spPr>
        <p:txBody>
          <a:bodyPr wrap="square">
            <a:spAutoFit/>
          </a:bodyPr>
          <a:lstStyle/>
          <a:p>
            <a:pPr algn="just"/>
            <a:r>
              <a:rPr lang="en-IN" sz="2000" b="1" dirty="0">
                <a:solidFill>
                  <a:srgbClr val="FFFF00"/>
                </a:solidFill>
                <a:latin typeface="Times New Roman" panose="02020603050405020304" pitchFamily="18" charset="0"/>
                <a:cs typeface="Times New Roman" panose="02020603050405020304" pitchFamily="18" charset="0"/>
              </a:rPr>
              <a:t>Load the dataset:</a:t>
            </a:r>
          </a:p>
          <a:p>
            <a:pPr algn="just"/>
            <a:r>
              <a:rPr lang="en-US" sz="2000" dirty="0">
                <a:latin typeface="Times New Roman" panose="02020603050405020304" pitchFamily="18" charset="0"/>
                <a:cs typeface="Times New Roman" panose="02020603050405020304" pitchFamily="18" charset="0"/>
              </a:rPr>
              <a:t>To load the Feature Extraction and Price Prediction for Mobile Phones dataset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Load the dataset provided in a CSV or Excel format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facilitate easy manipulation and analysis. Using </a:t>
            </a:r>
            <a:r>
              <a:rPr lang="en-IN" sz="2000" dirty="0">
                <a:latin typeface="Times New Roman" panose="02020603050405020304" pitchFamily="18" charset="0"/>
                <a:cs typeface="Times New Roman" panose="02020603050405020304" pitchFamily="18" charset="0"/>
              </a:rPr>
              <a:t>Python  Pandas Library.</a:t>
            </a:r>
          </a:p>
        </p:txBody>
      </p:sp>
      <p:pic>
        <p:nvPicPr>
          <p:cNvPr id="4" name="Picture 3">
            <a:extLst>
              <a:ext uri="{FF2B5EF4-FFF2-40B4-BE49-F238E27FC236}">
                <a16:creationId xmlns:a16="http://schemas.microsoft.com/office/drawing/2014/main" id="{750BE1F4-832D-1E37-4273-2B9B10027FD0}"/>
              </a:ext>
            </a:extLst>
          </p:cNvPr>
          <p:cNvPicPr>
            <a:picLocks noChangeAspect="1"/>
          </p:cNvPicPr>
          <p:nvPr/>
        </p:nvPicPr>
        <p:blipFill>
          <a:blip r:embed="rId2"/>
          <a:stretch>
            <a:fillRect/>
          </a:stretch>
        </p:blipFill>
        <p:spPr>
          <a:xfrm>
            <a:off x="1810163" y="3429000"/>
            <a:ext cx="8339941" cy="3399183"/>
          </a:xfrm>
          <a:prstGeom prst="rect">
            <a:avLst/>
          </a:prstGeom>
        </p:spPr>
      </p:pic>
    </p:spTree>
    <p:extLst>
      <p:ext uri="{BB962C8B-B14F-4D97-AF65-F5344CB8AC3E}">
        <p14:creationId xmlns:p14="http://schemas.microsoft.com/office/powerpoint/2010/main" val="238418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4CEE2-7D04-60AB-78C6-64EFF8895DEA}"/>
              </a:ext>
            </a:extLst>
          </p:cNvPr>
          <p:cNvSpPr txBox="1"/>
          <p:nvPr/>
        </p:nvSpPr>
        <p:spPr>
          <a:xfrm>
            <a:off x="106844" y="507112"/>
            <a:ext cx="3779355"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2)  Data Preprocessing:</a:t>
            </a:r>
          </a:p>
        </p:txBody>
      </p:sp>
      <p:sp>
        <p:nvSpPr>
          <p:cNvPr id="5" name="TextBox 4">
            <a:extLst>
              <a:ext uri="{FF2B5EF4-FFF2-40B4-BE49-F238E27FC236}">
                <a16:creationId xmlns:a16="http://schemas.microsoft.com/office/drawing/2014/main" id="{35E8180F-79AD-306B-3252-C860FC1AA3B1}"/>
              </a:ext>
            </a:extLst>
          </p:cNvPr>
          <p:cNvSpPr txBox="1"/>
          <p:nvPr/>
        </p:nvSpPr>
        <p:spPr>
          <a:xfrm>
            <a:off x="189671" y="1327221"/>
            <a:ext cx="11449878"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Cleaning the data is an essential step in the data analysis process, particularly for mobiles phone analysis. It involves preparing the dataset by addressing missing values, removing duplicate entries, and fixing any anomalies or inconsistencies. This ensures that the data is accurate and reliable for further analysis.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AC7A38-A237-EF85-E71D-ABD177163BB8}"/>
              </a:ext>
            </a:extLst>
          </p:cNvPr>
          <p:cNvSpPr txBox="1"/>
          <p:nvPr/>
        </p:nvSpPr>
        <p:spPr>
          <a:xfrm>
            <a:off x="189671" y="3213556"/>
            <a:ext cx="3968198"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 Handling Missing Values: </a:t>
            </a:r>
          </a:p>
        </p:txBody>
      </p:sp>
      <p:sp>
        <p:nvSpPr>
          <p:cNvPr id="9" name="TextBox 8">
            <a:extLst>
              <a:ext uri="{FF2B5EF4-FFF2-40B4-BE49-F238E27FC236}">
                <a16:creationId xmlns:a16="http://schemas.microsoft.com/office/drawing/2014/main" id="{DB1CABDD-8609-4F4E-FCC9-CDDA123B8A4E}"/>
              </a:ext>
            </a:extLst>
          </p:cNvPr>
          <p:cNvSpPr txBox="1"/>
          <p:nvPr/>
        </p:nvSpPr>
        <p:spPr>
          <a:xfrm>
            <a:off x="189671" y="4007390"/>
            <a:ext cx="11012557"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isnull</a:t>
            </a:r>
            <a:r>
              <a:rPr lang="en-US" sz="2000"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Alternatively, you can use the </a:t>
            </a:r>
            <a:r>
              <a:rPr lang="en-US" sz="2000" dirty="0" err="1">
                <a:latin typeface="Times New Roman" panose="02020603050405020304" pitchFamily="18" charset="0"/>
                <a:cs typeface="Times New Roman" panose="02020603050405020304" pitchFamily="18" charset="0"/>
              </a:rPr>
              <a:t>dropna</a:t>
            </a:r>
            <a:r>
              <a:rPr lang="en-US" sz="2000"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10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80D5E1A-6D1F-1828-9A76-258D8ABB2408}"/>
              </a:ext>
            </a:extLst>
          </p:cNvPr>
          <p:cNvSpPr txBox="1"/>
          <p:nvPr/>
        </p:nvSpPr>
        <p:spPr>
          <a:xfrm>
            <a:off x="136662" y="4288507"/>
            <a:ext cx="3655115"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Removing Duplicates:</a:t>
            </a:r>
          </a:p>
        </p:txBody>
      </p:sp>
      <p:sp>
        <p:nvSpPr>
          <p:cNvPr id="17" name="TextBox 16">
            <a:extLst>
              <a:ext uri="{FF2B5EF4-FFF2-40B4-BE49-F238E27FC236}">
                <a16:creationId xmlns:a16="http://schemas.microsoft.com/office/drawing/2014/main" id="{8523DDFA-A454-5EF0-0774-5EAB13423A9C}"/>
              </a:ext>
            </a:extLst>
          </p:cNvPr>
          <p:cNvSpPr txBox="1"/>
          <p:nvPr/>
        </p:nvSpPr>
        <p:spPr>
          <a:xfrm>
            <a:off x="858078" y="4914262"/>
            <a:ext cx="10475843"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Duplicate entries can skew the analysis results. To remove duplicates, you can: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duplicated() </a:t>
            </a:r>
            <a:r>
              <a:rPr lang="en-US" sz="2000"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a:t>
            </a:r>
            <a:r>
              <a:rPr lang="en-IN" sz="2000" dirty="0" err="1">
                <a:latin typeface="Times New Roman" panose="02020603050405020304" pitchFamily="18" charset="0"/>
                <a:cs typeface="Times New Roman" panose="02020603050405020304" pitchFamily="18" charset="0"/>
              </a:rPr>
              <a:t>drop_duplicated</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to remove duplicate rows and keep only unique entries.</a:t>
            </a:r>
          </a:p>
        </p:txBody>
      </p:sp>
      <p:pic>
        <p:nvPicPr>
          <p:cNvPr id="4" name="Picture 3">
            <a:extLst>
              <a:ext uri="{FF2B5EF4-FFF2-40B4-BE49-F238E27FC236}">
                <a16:creationId xmlns:a16="http://schemas.microsoft.com/office/drawing/2014/main" id="{38EEC18C-2627-BD35-E58A-2A70CF485B4B}"/>
              </a:ext>
            </a:extLst>
          </p:cNvPr>
          <p:cNvPicPr>
            <a:picLocks noChangeAspect="1"/>
          </p:cNvPicPr>
          <p:nvPr/>
        </p:nvPicPr>
        <p:blipFill>
          <a:blip r:embed="rId2"/>
          <a:stretch>
            <a:fillRect/>
          </a:stretch>
        </p:blipFill>
        <p:spPr>
          <a:xfrm>
            <a:off x="2365513" y="84259"/>
            <a:ext cx="6530009" cy="3059728"/>
          </a:xfrm>
          <a:prstGeom prst="rect">
            <a:avLst/>
          </a:prstGeom>
        </p:spPr>
      </p:pic>
    </p:spTree>
    <p:extLst>
      <p:ext uri="{BB962C8B-B14F-4D97-AF65-F5344CB8AC3E}">
        <p14:creationId xmlns:p14="http://schemas.microsoft.com/office/powerpoint/2010/main" val="220130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5100-6FB8-28C7-EF8C-CE25816AD2F4}"/>
              </a:ext>
            </a:extLst>
          </p:cNvPr>
          <p:cNvSpPr>
            <a:spLocks noGrp="1"/>
          </p:cNvSpPr>
          <p:nvPr>
            <p:ph type="title"/>
          </p:nvPr>
        </p:nvSpPr>
        <p:spPr>
          <a:xfrm>
            <a:off x="0" y="2986920"/>
            <a:ext cx="3150704" cy="797001"/>
          </a:xfrm>
        </p:spPr>
        <p:txBody>
          <a:bodyPr/>
          <a:lstStyle/>
          <a:p>
            <a:pPr marL="571500" indent="-571500">
              <a:buFont typeface="Wingdings" panose="05000000000000000000" pitchFamily="2" charset="2"/>
              <a:buChar char="v"/>
            </a:pPr>
            <a:r>
              <a:rPr lang="en-US" sz="4000" b="1" dirty="0">
                <a:solidFill>
                  <a:schemeClr val="accent3">
                    <a:lumMod val="60000"/>
                    <a:lumOff val="40000"/>
                  </a:schemeClr>
                </a:solidFill>
                <a:latin typeface="Arial" panose="020B0604020202020204" pitchFamily="34" charset="0"/>
                <a:cs typeface="Arial" panose="020B0604020202020204" pitchFamily="34" charset="0"/>
              </a:rPr>
              <a:t>Outliers:</a:t>
            </a:r>
          </a:p>
        </p:txBody>
      </p:sp>
      <p:sp>
        <p:nvSpPr>
          <p:cNvPr id="8" name="TextBox 7">
            <a:extLst>
              <a:ext uri="{FF2B5EF4-FFF2-40B4-BE49-F238E27FC236}">
                <a16:creationId xmlns:a16="http://schemas.microsoft.com/office/drawing/2014/main" id="{2A131A9C-1732-E7EE-B1F2-FD63B0AD136E}"/>
              </a:ext>
            </a:extLst>
          </p:cNvPr>
          <p:cNvSpPr txBox="1"/>
          <p:nvPr/>
        </p:nvSpPr>
        <p:spPr>
          <a:xfrm>
            <a:off x="403797" y="4316305"/>
            <a:ext cx="2080985"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(a). </a:t>
            </a:r>
            <a:r>
              <a:rPr lang="en-IN" sz="2500" b="1" dirty="0">
                <a:latin typeface="Arial" panose="020B0604020202020204" pitchFamily="34" charset="0"/>
                <a:cs typeface="Arial" panose="020B0604020202020204" pitchFamily="34" charset="0"/>
              </a:rPr>
              <a:t>Boxplot:</a:t>
            </a:r>
          </a:p>
        </p:txBody>
      </p:sp>
      <p:sp>
        <p:nvSpPr>
          <p:cNvPr id="10" name="TextBox 9">
            <a:extLst>
              <a:ext uri="{FF2B5EF4-FFF2-40B4-BE49-F238E27FC236}">
                <a16:creationId xmlns:a16="http://schemas.microsoft.com/office/drawing/2014/main" id="{B53678C7-65D7-3136-82BF-77C012F8088A}"/>
              </a:ext>
            </a:extLst>
          </p:cNvPr>
          <p:cNvSpPr txBox="1"/>
          <p:nvPr/>
        </p:nvSpPr>
        <p:spPr>
          <a:xfrm>
            <a:off x="315567" y="5325743"/>
            <a:ext cx="1128422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Use a boxplot to visualize the distribution of each numerical variable (Memory, RAM, Battery_, Rear Camera, Front Camera, Mobile Height, Prize). Points outside the whiskers of the boxplot can be considered outliers.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C4BEB73-A0A6-6C82-20B1-9652F554DEC1}"/>
              </a:ext>
            </a:extLst>
          </p:cNvPr>
          <p:cNvPicPr>
            <a:picLocks noChangeAspect="1"/>
          </p:cNvPicPr>
          <p:nvPr/>
        </p:nvPicPr>
        <p:blipFill>
          <a:blip r:embed="rId2"/>
          <a:stretch>
            <a:fillRect/>
          </a:stretch>
        </p:blipFill>
        <p:spPr>
          <a:xfrm>
            <a:off x="2136913" y="516594"/>
            <a:ext cx="7374835" cy="1829399"/>
          </a:xfrm>
          <a:prstGeom prst="rect">
            <a:avLst/>
          </a:prstGeom>
        </p:spPr>
      </p:pic>
    </p:spTree>
    <p:extLst>
      <p:ext uri="{BB962C8B-B14F-4D97-AF65-F5344CB8AC3E}">
        <p14:creationId xmlns:p14="http://schemas.microsoft.com/office/powerpoint/2010/main" val="1735237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1928</TotalTime>
  <Words>2207</Words>
  <Application>Microsoft Office PowerPoint</Application>
  <PresentationFormat>Widescreen</PresentationFormat>
  <Paragraphs>176</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Century Gothic</vt:lpstr>
      <vt:lpstr>Times New Roman</vt:lpstr>
      <vt:lpstr>Wingdings</vt:lpstr>
      <vt:lpstr>Wingdings 3</vt:lpstr>
      <vt:lpstr>Ion</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2</cp:revision>
  <dcterms:created xsi:type="dcterms:W3CDTF">2024-03-28T17:03:26Z</dcterms:created>
  <dcterms:modified xsi:type="dcterms:W3CDTF">2024-05-23T05:14:37Z</dcterms:modified>
</cp:coreProperties>
</file>