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549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1pPr>
    <a:lvl2pPr marL="2194275" algn="l" defTabSz="4388549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2pPr>
    <a:lvl3pPr marL="4388549" algn="l" defTabSz="4388549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3pPr>
    <a:lvl4pPr marL="6582824" algn="l" defTabSz="4388549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4pPr>
    <a:lvl5pPr marL="8777099" algn="l" defTabSz="4388549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5pPr>
    <a:lvl6pPr marL="10971374" algn="l" defTabSz="4388549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6pPr>
    <a:lvl7pPr marL="13165648" algn="l" defTabSz="4388549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7pPr>
    <a:lvl8pPr marL="15359923" algn="l" defTabSz="4388549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8pPr>
    <a:lvl9pPr marL="17554198" algn="l" defTabSz="4388549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89580" autoAdjust="0"/>
  </p:normalViewPr>
  <p:slideViewPr>
    <p:cSldViewPr>
      <p:cViewPr>
        <p:scale>
          <a:sx n="30" d="100"/>
          <a:sy n="30" d="100"/>
        </p:scale>
        <p:origin x="876" y="-72"/>
      </p:cViewPr>
      <p:guideLst>
        <p:guide orient="horz" pos="10368"/>
        <p:guide pos="13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47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10000" dirty="0" smtClean="0">
              <a:latin typeface="Gill Sans MT" panose="020B0502020104020203" pitchFamily="34" charset="0"/>
              <a:cs typeface="Arial" panose="020B0604020202020204" pitchFamily="34" charset="0"/>
            </a:rPr>
            <a:t>Killer Whale Hunting Strategies</a:t>
          </a: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LinFactNeighborX="654" custLinFactNeighborY="-2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22DCCE1D-8E7E-4666-B9E3-D5596CFC6E7A}" type="presOf" srcId="{4BF19DBC-49AF-4953-B12C-DAE33785B571}" destId="{659DBBBF-D970-4B8A-B882-F947218EC9B1}" srcOrd="0" destOrd="0" presId="urn:microsoft.com/office/officeart/2005/8/layout/hierarchy4"/>
    <dgm:cxn modelId="{DCBBF705-CA8E-407B-88FD-BB7EDFA16588}" type="presOf" srcId="{CDE6F7DE-01DE-4C20-9B06-D4FB77CE65A2}" destId="{3F1C97BE-22AE-44B5-8636-0B52ADE8B16F}" srcOrd="0" destOrd="0" presId="urn:microsoft.com/office/officeart/2005/8/layout/hierarchy4"/>
    <dgm:cxn modelId="{C31974B0-650C-4F47-BFBD-65870FF94581}" type="presParOf" srcId="{3F1C97BE-22AE-44B5-8636-0B52ADE8B16F}" destId="{5EE891E5-E2D3-45CB-8114-EE9E85C9E522}" srcOrd="0" destOrd="0" presId="urn:microsoft.com/office/officeart/2005/8/layout/hierarchy4"/>
    <dgm:cxn modelId="{FB044A91-7A61-4FD3-AECA-C0CCC2E7ECE0}" type="presParOf" srcId="{5EE891E5-E2D3-45CB-8114-EE9E85C9E522}" destId="{659DBBBF-D970-4B8A-B882-F947218EC9B1}" srcOrd="0" destOrd="0" presId="urn:microsoft.com/office/officeart/2005/8/layout/hierarchy4"/>
    <dgm:cxn modelId="{7518FAAE-56CA-48E2-A1BB-992491622CFB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Learning Setup</a:t>
          </a:r>
          <a:endParaRPr lang="en-US" sz="6000" dirty="0">
            <a:latin typeface="Gill Sans MT" panose="020B0502020104020203" pitchFamily="34" charset="0"/>
          </a:endParaRP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X="99448" custScaleY="91312" custLinFactNeighborX="1184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A3098C69-2612-4C7B-A1EF-5352D37AE1A4}" type="presOf" srcId="{CDE6F7DE-01DE-4C20-9B06-D4FB77CE65A2}" destId="{3F1C97BE-22AE-44B5-8636-0B52ADE8B16F}" srcOrd="0" destOrd="0" presId="urn:microsoft.com/office/officeart/2005/8/layout/hierarchy4"/>
    <dgm:cxn modelId="{252B60A2-76BD-4752-92E4-DFB9EB4D83FE}" type="presOf" srcId="{4BF19DBC-49AF-4953-B12C-DAE33785B571}" destId="{659DBBBF-D970-4B8A-B882-F947218EC9B1}" srcOrd="0" destOrd="0" presId="urn:microsoft.com/office/officeart/2005/8/layout/hierarchy4"/>
    <dgm:cxn modelId="{9EB02714-86ED-4222-99C0-FEDA80254B6C}" type="presParOf" srcId="{3F1C97BE-22AE-44B5-8636-0B52ADE8B16F}" destId="{5EE891E5-E2D3-45CB-8114-EE9E85C9E522}" srcOrd="0" destOrd="0" presId="urn:microsoft.com/office/officeart/2005/8/layout/hierarchy4"/>
    <dgm:cxn modelId="{E6CCDEF1-D784-464D-8AA0-39F193734E7B}" type="presParOf" srcId="{5EE891E5-E2D3-45CB-8114-EE9E85C9E522}" destId="{659DBBBF-D970-4B8A-B882-F947218EC9B1}" srcOrd="0" destOrd="0" presId="urn:microsoft.com/office/officeart/2005/8/layout/hierarchy4"/>
    <dgm:cxn modelId="{5B40989F-F730-46CB-AA50-16213A1ACA26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Naïve Bayes</a:t>
          </a: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X="99448" custScaleY="91312" custLinFactNeighborX="1184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0BC33A2A-DE17-43A6-82A6-009D6A328B5B}" type="presOf" srcId="{CDE6F7DE-01DE-4C20-9B06-D4FB77CE65A2}" destId="{3F1C97BE-22AE-44B5-8636-0B52ADE8B16F}" srcOrd="0" destOrd="0" presId="urn:microsoft.com/office/officeart/2005/8/layout/hierarchy4"/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C0047476-28C4-498F-B243-ECE90484A2ED}" type="presOf" srcId="{4BF19DBC-49AF-4953-B12C-DAE33785B571}" destId="{659DBBBF-D970-4B8A-B882-F947218EC9B1}" srcOrd="0" destOrd="0" presId="urn:microsoft.com/office/officeart/2005/8/layout/hierarchy4"/>
    <dgm:cxn modelId="{B64E8469-8819-4FE1-A6FC-338700BA636A}" type="presParOf" srcId="{3F1C97BE-22AE-44B5-8636-0B52ADE8B16F}" destId="{5EE891E5-E2D3-45CB-8114-EE9E85C9E522}" srcOrd="0" destOrd="0" presId="urn:microsoft.com/office/officeart/2005/8/layout/hierarchy4"/>
    <dgm:cxn modelId="{B0A91951-25FF-45CB-B7A5-C7171D1C507A}" type="presParOf" srcId="{5EE891E5-E2D3-45CB-8114-EE9E85C9E522}" destId="{659DBBBF-D970-4B8A-B882-F947218EC9B1}" srcOrd="0" destOrd="0" presId="urn:microsoft.com/office/officeart/2005/8/layout/hierarchy4"/>
    <dgm:cxn modelId="{AE01BF87-4288-4189-B6B8-2029E7342193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Learning Cycle</a:t>
          </a: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X="99448" custScaleY="91312" custLinFactNeighborX="1184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FE47E13A-6F20-4635-B175-3C9EC88F5ED0}" type="presOf" srcId="{4BF19DBC-49AF-4953-B12C-DAE33785B571}" destId="{659DBBBF-D970-4B8A-B882-F947218EC9B1}" srcOrd="0" destOrd="0" presId="urn:microsoft.com/office/officeart/2005/8/layout/hierarchy4"/>
    <dgm:cxn modelId="{94032FA8-AFDE-4E48-8703-F3E7985271C6}" type="presOf" srcId="{CDE6F7DE-01DE-4C20-9B06-D4FB77CE65A2}" destId="{3F1C97BE-22AE-44B5-8636-0B52ADE8B16F}" srcOrd="0" destOrd="0" presId="urn:microsoft.com/office/officeart/2005/8/layout/hierarchy4"/>
    <dgm:cxn modelId="{B1623082-8AC5-4516-8854-6DDBE4D7C85F}" type="presParOf" srcId="{3F1C97BE-22AE-44B5-8636-0B52ADE8B16F}" destId="{5EE891E5-E2D3-45CB-8114-EE9E85C9E522}" srcOrd="0" destOrd="0" presId="urn:microsoft.com/office/officeart/2005/8/layout/hierarchy4"/>
    <dgm:cxn modelId="{48BC5F1D-3B45-4C60-95BA-08E1FF3FEA9E}" type="presParOf" srcId="{5EE891E5-E2D3-45CB-8114-EE9E85C9E522}" destId="{659DBBBF-D970-4B8A-B882-F947218EC9B1}" srcOrd="0" destOrd="0" presId="urn:microsoft.com/office/officeart/2005/8/layout/hierarchy4"/>
    <dgm:cxn modelId="{6C86122C-EDE6-4DB8-AB3B-6516013AA0BF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Action Preferences</a:t>
          </a: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X="99448" custScaleY="91312" custLinFactNeighborX="276" custLinFactNeighborY="3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8C980338-F864-4257-977F-BA1AE989C776}" type="presOf" srcId="{CDE6F7DE-01DE-4C20-9B06-D4FB77CE65A2}" destId="{3F1C97BE-22AE-44B5-8636-0B52ADE8B16F}" srcOrd="0" destOrd="0" presId="urn:microsoft.com/office/officeart/2005/8/layout/hierarchy4"/>
    <dgm:cxn modelId="{C0CCF50C-5AFA-473C-9C2C-6BBA548FE177}" type="presOf" srcId="{4BF19DBC-49AF-4953-B12C-DAE33785B571}" destId="{659DBBBF-D970-4B8A-B882-F947218EC9B1}" srcOrd="0" destOrd="0" presId="urn:microsoft.com/office/officeart/2005/8/layout/hierarchy4"/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319D4671-6648-4A33-B936-975E20DB180B}" type="presParOf" srcId="{3F1C97BE-22AE-44B5-8636-0B52ADE8B16F}" destId="{5EE891E5-E2D3-45CB-8114-EE9E85C9E522}" srcOrd="0" destOrd="0" presId="urn:microsoft.com/office/officeart/2005/8/layout/hierarchy4"/>
    <dgm:cxn modelId="{C0923B8E-AA97-4355-AFEB-33291F02674E}" type="presParOf" srcId="{5EE891E5-E2D3-45CB-8114-EE9E85C9E522}" destId="{659DBBBF-D970-4B8A-B882-F947218EC9B1}" srcOrd="0" destOrd="0" presId="urn:microsoft.com/office/officeart/2005/8/layout/hierarchy4"/>
    <dgm:cxn modelId="{58694A7A-ED49-4E6F-BCD8-713C0ECF04FD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Snazzy Visuals</a:t>
          </a: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X="99448" custScaleY="91312" custLinFactNeighborX="1184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6F6E22AD-941A-4D2D-9E4B-75E3D5B48E02}" type="presOf" srcId="{CDE6F7DE-01DE-4C20-9B06-D4FB77CE65A2}" destId="{3F1C97BE-22AE-44B5-8636-0B52ADE8B16F}" srcOrd="0" destOrd="0" presId="urn:microsoft.com/office/officeart/2005/8/layout/hierarchy4"/>
    <dgm:cxn modelId="{0F650E04-CC67-4E6E-AE74-F57D05DE66A3}" type="presOf" srcId="{4BF19DBC-49AF-4953-B12C-DAE33785B571}" destId="{659DBBBF-D970-4B8A-B882-F947218EC9B1}" srcOrd="0" destOrd="0" presId="urn:microsoft.com/office/officeart/2005/8/layout/hierarchy4"/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0B383FFD-F0EF-400B-8BA3-3F5B4BD270A3}" type="presParOf" srcId="{3F1C97BE-22AE-44B5-8636-0B52ADE8B16F}" destId="{5EE891E5-E2D3-45CB-8114-EE9E85C9E522}" srcOrd="0" destOrd="0" presId="urn:microsoft.com/office/officeart/2005/8/layout/hierarchy4"/>
    <dgm:cxn modelId="{732AAEAF-DC0E-464B-911E-94F3257992E7}" type="presParOf" srcId="{5EE891E5-E2D3-45CB-8114-EE9E85C9E522}" destId="{659DBBBF-D970-4B8A-B882-F947218EC9B1}" srcOrd="0" destOrd="0" presId="urn:microsoft.com/office/officeart/2005/8/layout/hierarchy4"/>
    <dgm:cxn modelId="{958F1EA9-F232-46B4-BDF0-BEC7433C5222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Seals</a:t>
          </a:r>
          <a:endParaRPr lang="en-US" sz="6000" dirty="0">
            <a:latin typeface="Gill Sans MT" panose="020B0502020104020203" pitchFamily="34" charset="0"/>
          </a:endParaRP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853F329A-3958-4111-915F-3153B18D781C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</a:rPr>
            <a:t>Fish</a:t>
          </a:r>
        </a:p>
      </dgm:t>
    </dgm:pt>
    <dgm:pt modelId="{3CF2C96F-8973-486E-94C6-971C4EF35020}" type="parTrans" cxnId="{E7FFCE9A-BE5F-47D3-A467-F1F7C7057069}">
      <dgm:prSet/>
      <dgm:spPr/>
      <dgm:t>
        <a:bodyPr/>
        <a:lstStyle/>
        <a:p>
          <a:endParaRPr lang="en-US"/>
        </a:p>
      </dgm:t>
    </dgm:pt>
    <dgm:pt modelId="{3CC1CFD7-3E29-435C-AC25-BE1461BD01B3}" type="sibTrans" cxnId="{E7FFCE9A-BE5F-47D3-A467-F1F7C7057069}">
      <dgm:prSet/>
      <dgm:spPr/>
      <dgm:t>
        <a:bodyPr/>
        <a:lstStyle/>
        <a:p>
          <a:endParaRPr lang="en-US"/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2" custScaleX="99448" custScaleY="91312" custLinFactNeighborX="1184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  <dgm:pt modelId="{016F9B4E-40D9-483A-B24D-7C4196431C2B}" type="pres">
      <dgm:prSet presAssocID="{0F133BBC-7A8E-4114-A7A4-BD8C96A94FDB}" presName="sibSpaceOne" presStyleCnt="0"/>
      <dgm:spPr/>
    </dgm:pt>
    <dgm:pt modelId="{0E5F9D1C-E9F3-4901-BFA7-D41CA0DC9EE5}" type="pres">
      <dgm:prSet presAssocID="{853F329A-3958-4111-915F-3153B18D781C}" presName="vertOne" presStyleCnt="0"/>
      <dgm:spPr/>
    </dgm:pt>
    <dgm:pt modelId="{4FE5CBE8-0A5F-4515-A2DA-93FD14BD4694}" type="pres">
      <dgm:prSet presAssocID="{853F329A-3958-4111-915F-3153B18D781C}" presName="txOne" presStyleLbl="node0" presStyleIdx="1" presStyleCnt="2" custScaleX="99448" custScaleY="91312" custLinFactNeighborX="1184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381127-F70A-4F6D-8C00-00395D0A2F2D}" type="pres">
      <dgm:prSet presAssocID="{853F329A-3958-4111-915F-3153B18D781C}" presName="horzOne" presStyleCnt="0"/>
      <dgm:spPr/>
    </dgm:pt>
  </dgm:ptLst>
  <dgm:cxnLst>
    <dgm:cxn modelId="{2D89CA46-72F1-44EB-94E7-BE0E221FD6C8}" type="presOf" srcId="{CDE6F7DE-01DE-4C20-9B06-D4FB77CE65A2}" destId="{3F1C97BE-22AE-44B5-8636-0B52ADE8B16F}" srcOrd="0" destOrd="0" presId="urn:microsoft.com/office/officeart/2005/8/layout/hierarchy4"/>
    <dgm:cxn modelId="{58877160-F777-46F9-A76A-374D50DFDA64}" type="presOf" srcId="{4BF19DBC-49AF-4953-B12C-DAE33785B571}" destId="{659DBBBF-D970-4B8A-B882-F947218EC9B1}" srcOrd="0" destOrd="0" presId="urn:microsoft.com/office/officeart/2005/8/layout/hierarchy4"/>
    <dgm:cxn modelId="{E7FFCE9A-BE5F-47D3-A467-F1F7C7057069}" srcId="{CDE6F7DE-01DE-4C20-9B06-D4FB77CE65A2}" destId="{853F329A-3958-4111-915F-3153B18D781C}" srcOrd="1" destOrd="0" parTransId="{3CF2C96F-8973-486E-94C6-971C4EF35020}" sibTransId="{3CC1CFD7-3E29-435C-AC25-BE1461BD01B3}"/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2588C214-B75B-4C84-8E6C-AD2A6B60A41B}" type="presOf" srcId="{853F329A-3958-4111-915F-3153B18D781C}" destId="{4FE5CBE8-0A5F-4515-A2DA-93FD14BD4694}" srcOrd="0" destOrd="0" presId="urn:microsoft.com/office/officeart/2005/8/layout/hierarchy4"/>
    <dgm:cxn modelId="{5F258E23-2028-4356-94F3-1F597AD306C7}" type="presParOf" srcId="{3F1C97BE-22AE-44B5-8636-0B52ADE8B16F}" destId="{5EE891E5-E2D3-45CB-8114-EE9E85C9E522}" srcOrd="0" destOrd="0" presId="urn:microsoft.com/office/officeart/2005/8/layout/hierarchy4"/>
    <dgm:cxn modelId="{7254019C-BA9E-4CFE-AA4D-0B44E63FD125}" type="presParOf" srcId="{5EE891E5-E2D3-45CB-8114-EE9E85C9E522}" destId="{659DBBBF-D970-4B8A-B882-F947218EC9B1}" srcOrd="0" destOrd="0" presId="urn:microsoft.com/office/officeart/2005/8/layout/hierarchy4"/>
    <dgm:cxn modelId="{3CA9D2CC-2A02-46A7-8546-7EB9019C9BE9}" type="presParOf" srcId="{5EE891E5-E2D3-45CB-8114-EE9E85C9E522}" destId="{C7732001-821B-4B01-AFC3-FFC298A7E4DA}" srcOrd="1" destOrd="0" presId="urn:microsoft.com/office/officeart/2005/8/layout/hierarchy4"/>
    <dgm:cxn modelId="{AD41CDD8-1BC9-429B-A04F-4D551426B947}" type="presParOf" srcId="{3F1C97BE-22AE-44B5-8636-0B52ADE8B16F}" destId="{016F9B4E-40D9-483A-B24D-7C4196431C2B}" srcOrd="1" destOrd="0" presId="urn:microsoft.com/office/officeart/2005/8/layout/hierarchy4"/>
    <dgm:cxn modelId="{774A2720-E6D8-41FD-A152-A43FD9D9A08C}" type="presParOf" srcId="{3F1C97BE-22AE-44B5-8636-0B52ADE8B16F}" destId="{0E5F9D1C-E9F3-4901-BFA7-D41CA0DC9EE5}" srcOrd="2" destOrd="0" presId="urn:microsoft.com/office/officeart/2005/8/layout/hierarchy4"/>
    <dgm:cxn modelId="{C130A6CC-F2F0-4F5D-B3EA-006C4089F6AC}" type="presParOf" srcId="{0E5F9D1C-E9F3-4901-BFA7-D41CA0DC9EE5}" destId="{4FE5CBE8-0A5F-4515-A2DA-93FD14BD4694}" srcOrd="0" destOrd="0" presId="urn:microsoft.com/office/officeart/2005/8/layout/hierarchy4"/>
    <dgm:cxn modelId="{497010C4-4514-4913-BC23-94AB55988A9F}" type="presParOf" srcId="{0E5F9D1C-E9F3-4901-BFA7-D41CA0DC9EE5}" destId="{46381127-F70A-4F6D-8C00-00395D0A2F2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Baselines</a:t>
          </a: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X="99448" custScaleY="91312" custLinFactNeighborX="1184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E133101E-38F5-4084-AFDF-3655F2D32CD3}" type="presOf" srcId="{4BF19DBC-49AF-4953-B12C-DAE33785B571}" destId="{659DBBBF-D970-4B8A-B882-F947218EC9B1}" srcOrd="0" destOrd="0" presId="urn:microsoft.com/office/officeart/2005/8/layout/hierarchy4"/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E5099CC0-3363-4FF0-A80C-E13139C501FC}" type="presOf" srcId="{CDE6F7DE-01DE-4C20-9B06-D4FB77CE65A2}" destId="{3F1C97BE-22AE-44B5-8636-0B52ADE8B16F}" srcOrd="0" destOrd="0" presId="urn:microsoft.com/office/officeart/2005/8/layout/hierarchy4"/>
    <dgm:cxn modelId="{5B6CBB8F-05B5-4D45-8C06-79631547A030}" type="presParOf" srcId="{3F1C97BE-22AE-44B5-8636-0B52ADE8B16F}" destId="{5EE891E5-E2D3-45CB-8114-EE9E85C9E522}" srcOrd="0" destOrd="0" presId="urn:microsoft.com/office/officeart/2005/8/layout/hierarchy4"/>
    <dgm:cxn modelId="{565A5F6C-51FD-4128-B3FC-020B655D416A}" type="presParOf" srcId="{5EE891E5-E2D3-45CB-8114-EE9E85C9E522}" destId="{659DBBBF-D970-4B8A-B882-F947218EC9B1}" srcOrd="0" destOrd="0" presId="urn:microsoft.com/office/officeart/2005/8/layout/hierarchy4"/>
    <dgm:cxn modelId="{6BF4AF63-42FB-4D9B-9461-23FEE28FEA44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Strategies</a:t>
          </a: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X="99448" custScaleY="91312" custLinFactNeighborX="276" custLinFactNeighborY="-7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6A0AB70B-37EC-41B8-8BB0-FCB52BC11DD4}" type="presOf" srcId="{4BF19DBC-49AF-4953-B12C-DAE33785B571}" destId="{659DBBBF-D970-4B8A-B882-F947218EC9B1}" srcOrd="0" destOrd="0" presId="urn:microsoft.com/office/officeart/2005/8/layout/hierarchy4"/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923CF7D0-673C-4443-9738-79738506CF29}" type="presOf" srcId="{CDE6F7DE-01DE-4C20-9B06-D4FB77CE65A2}" destId="{3F1C97BE-22AE-44B5-8636-0B52ADE8B16F}" srcOrd="0" destOrd="0" presId="urn:microsoft.com/office/officeart/2005/8/layout/hierarchy4"/>
    <dgm:cxn modelId="{C9912B6F-CA7F-40DE-B13C-33851117E770}" type="presParOf" srcId="{3F1C97BE-22AE-44B5-8636-0B52ADE8B16F}" destId="{5EE891E5-E2D3-45CB-8114-EE9E85C9E522}" srcOrd="0" destOrd="0" presId="urn:microsoft.com/office/officeart/2005/8/layout/hierarchy4"/>
    <dgm:cxn modelId="{A12B4B5D-40BA-4261-8F98-4D9855CA9C90}" type="presParOf" srcId="{5EE891E5-E2D3-45CB-8114-EE9E85C9E522}" destId="{659DBBBF-D970-4B8A-B882-F947218EC9B1}" srcOrd="0" destOrd="0" presId="urn:microsoft.com/office/officeart/2005/8/layout/hierarchy4"/>
    <dgm:cxn modelId="{BF2A2D18-D3EE-455B-A61F-635782F6F1E8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36B48-D6FC-4F8B-9467-C569DD3DC7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57A0D8-6E29-46C8-8F2D-A3E128BFE67B}" type="pres">
      <dgm:prSet presAssocID="{AF036B48-D6FC-4F8B-9467-C569DD3DC71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1C8F00D-0973-4CEA-AE0E-82128F8D76F3}" type="presOf" srcId="{AF036B48-D6FC-4F8B-9467-C569DD3DC71F}" destId="{1957A0D8-6E29-46C8-8F2D-A3E128BFE67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7500" dirty="0" smtClean="0">
              <a:latin typeface="Gill Sans MT" panose="020B0502020104020203" pitchFamily="34" charset="0"/>
            </a:rPr>
            <a:t>Conceptual</a:t>
          </a:r>
          <a:r>
            <a:rPr lang="en-US" sz="7500" baseline="0" dirty="0" smtClean="0">
              <a:latin typeface="Gill Sans MT" panose="020B0502020104020203" pitchFamily="34" charset="0"/>
            </a:rPr>
            <a:t> Model</a:t>
          </a:r>
          <a:endParaRPr lang="en-US" sz="7500" dirty="0">
            <a:latin typeface="Gill Sans MT" panose="020B0502020104020203" pitchFamily="34" charset="0"/>
          </a:endParaRP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Y="90017" custLinFactNeighborX="1184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47F15542-63BF-4B4F-84C2-9715AEAB5A25}" type="presOf" srcId="{CDE6F7DE-01DE-4C20-9B06-D4FB77CE65A2}" destId="{3F1C97BE-22AE-44B5-8636-0B52ADE8B16F}" srcOrd="0" destOrd="0" presId="urn:microsoft.com/office/officeart/2005/8/layout/hierarchy4"/>
    <dgm:cxn modelId="{4ABAD7C0-55D1-4B31-A546-057542BA73E4}" type="presOf" srcId="{4BF19DBC-49AF-4953-B12C-DAE33785B571}" destId="{659DBBBF-D970-4B8A-B882-F947218EC9B1}" srcOrd="0" destOrd="0" presId="urn:microsoft.com/office/officeart/2005/8/layout/hierarchy4"/>
    <dgm:cxn modelId="{A3391D7D-1C93-41FC-B247-1C3A7734F36F}" type="presParOf" srcId="{3F1C97BE-22AE-44B5-8636-0B52ADE8B16F}" destId="{5EE891E5-E2D3-45CB-8114-EE9E85C9E522}" srcOrd="0" destOrd="0" presId="urn:microsoft.com/office/officeart/2005/8/layout/hierarchy4"/>
    <dgm:cxn modelId="{445B4775-C1B5-4AF4-BB1B-FA35C3EBEC8B}" type="presParOf" srcId="{5EE891E5-E2D3-45CB-8114-EE9E85C9E522}" destId="{659DBBBF-D970-4B8A-B882-F947218EC9B1}" srcOrd="0" destOrd="0" presId="urn:microsoft.com/office/officeart/2005/8/layout/hierarchy4"/>
    <dgm:cxn modelId="{C1A429CE-A0DC-4313-9846-3A5A0A9CC0DE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7500" dirty="0" smtClean="0">
              <a:latin typeface="Gill Sans MT" panose="020B0502020104020203" pitchFamily="34" charset="0"/>
            </a:rPr>
            <a:t>Implementation</a:t>
          </a:r>
          <a:endParaRPr lang="en-US" sz="7500" dirty="0">
            <a:latin typeface="Gill Sans MT" panose="020B0502020104020203" pitchFamily="34" charset="0"/>
          </a:endParaRP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LinFactNeighborY="25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A9E55FF7-1861-40E3-AA54-A1E0238AB9BA}" type="presOf" srcId="{CDE6F7DE-01DE-4C20-9B06-D4FB77CE65A2}" destId="{3F1C97BE-22AE-44B5-8636-0B52ADE8B16F}" srcOrd="0" destOrd="0" presId="urn:microsoft.com/office/officeart/2005/8/layout/hierarchy4"/>
    <dgm:cxn modelId="{50382C59-9C88-4CAA-AE93-21876B6B3698}" type="presOf" srcId="{4BF19DBC-49AF-4953-B12C-DAE33785B571}" destId="{659DBBBF-D970-4B8A-B882-F947218EC9B1}" srcOrd="0" destOrd="0" presId="urn:microsoft.com/office/officeart/2005/8/layout/hierarchy4"/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45EE80E5-FD44-4D86-B4A9-1082D7D2370D}" type="presParOf" srcId="{3F1C97BE-22AE-44B5-8636-0B52ADE8B16F}" destId="{5EE891E5-E2D3-45CB-8114-EE9E85C9E522}" srcOrd="0" destOrd="0" presId="urn:microsoft.com/office/officeart/2005/8/layout/hierarchy4"/>
    <dgm:cxn modelId="{A7967B89-167C-401C-B161-C073E54529D0}" type="presParOf" srcId="{5EE891E5-E2D3-45CB-8114-EE9E85C9E522}" destId="{659DBBBF-D970-4B8A-B882-F947218EC9B1}" srcOrd="0" destOrd="0" presId="urn:microsoft.com/office/officeart/2005/8/layout/hierarchy4"/>
    <dgm:cxn modelId="{032A0CDA-30A3-456F-ADD9-2E5079FB18D3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7500" dirty="0" smtClean="0">
              <a:latin typeface="Gill Sans MT" panose="020B0502020104020203" pitchFamily="34" charset="0"/>
            </a:rPr>
            <a:t>Results</a:t>
          </a:r>
          <a:endParaRPr lang="en-US" sz="7500" dirty="0">
            <a:latin typeface="Gill Sans MT" panose="020B0502020104020203" pitchFamily="34" charset="0"/>
          </a:endParaRP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LinFactNeighborX="1184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3D259384-2B26-400F-A20A-AEFB3CD3FF0B}" type="presOf" srcId="{CDE6F7DE-01DE-4C20-9B06-D4FB77CE65A2}" destId="{3F1C97BE-22AE-44B5-8636-0B52ADE8B16F}" srcOrd="0" destOrd="0" presId="urn:microsoft.com/office/officeart/2005/8/layout/hierarchy4"/>
    <dgm:cxn modelId="{9C8924BF-21B9-4922-B123-AA84278FD847}" type="presOf" srcId="{4BF19DBC-49AF-4953-B12C-DAE33785B571}" destId="{659DBBBF-D970-4B8A-B882-F947218EC9B1}" srcOrd="0" destOrd="0" presId="urn:microsoft.com/office/officeart/2005/8/layout/hierarchy4"/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2BDB4C24-3C06-407A-A068-C0E26041612B}" type="presParOf" srcId="{3F1C97BE-22AE-44B5-8636-0B52ADE8B16F}" destId="{5EE891E5-E2D3-45CB-8114-EE9E85C9E522}" srcOrd="0" destOrd="0" presId="urn:microsoft.com/office/officeart/2005/8/layout/hierarchy4"/>
    <dgm:cxn modelId="{061FE0CA-FFC2-44F1-A04F-8D2CF900E540}" type="presParOf" srcId="{5EE891E5-E2D3-45CB-8114-EE9E85C9E522}" destId="{659DBBBF-D970-4B8A-B882-F947218EC9B1}" srcOrd="0" destOrd="0" presId="urn:microsoft.com/office/officeart/2005/8/layout/hierarchy4"/>
    <dgm:cxn modelId="{0474CC41-305E-47A8-9178-0D94B9B5E74A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Task</a:t>
          </a:r>
          <a:endParaRPr lang="en-US" sz="6000" dirty="0">
            <a:latin typeface="Gill Sans MT" panose="020B0502020104020203" pitchFamily="34" charset="0"/>
          </a:endParaRP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Y="90017" custLinFactNeighborX="1184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2D4A066F-F6C2-422A-A121-133BDC4EEA10}" type="presOf" srcId="{4BF19DBC-49AF-4953-B12C-DAE33785B571}" destId="{659DBBBF-D970-4B8A-B882-F947218EC9B1}" srcOrd="0" destOrd="0" presId="urn:microsoft.com/office/officeart/2005/8/layout/hierarchy4"/>
    <dgm:cxn modelId="{E26075A0-4435-4C34-A6A5-89E26B895A8C}" type="presOf" srcId="{CDE6F7DE-01DE-4C20-9B06-D4FB77CE65A2}" destId="{3F1C97BE-22AE-44B5-8636-0B52ADE8B16F}" srcOrd="0" destOrd="0" presId="urn:microsoft.com/office/officeart/2005/8/layout/hierarchy4"/>
    <dgm:cxn modelId="{21873541-C960-42FE-A7F1-174A9F7D3D27}" type="presParOf" srcId="{3F1C97BE-22AE-44B5-8636-0B52ADE8B16F}" destId="{5EE891E5-E2D3-45CB-8114-EE9E85C9E522}" srcOrd="0" destOrd="0" presId="urn:microsoft.com/office/officeart/2005/8/layout/hierarchy4"/>
    <dgm:cxn modelId="{F9A44676-53DA-428B-AF6C-93677DF3D39C}" type="presParOf" srcId="{5EE891E5-E2D3-45CB-8114-EE9E85C9E522}" destId="{659DBBBF-D970-4B8A-B882-F947218EC9B1}" srcOrd="0" destOrd="0" presId="urn:microsoft.com/office/officeart/2005/8/layout/hierarchy4"/>
    <dgm:cxn modelId="{E4C557B7-2D6F-44DF-A4BB-D9BFC8A2B73C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Killer Whales (Orcas)</a:t>
          </a:r>
          <a:endParaRPr lang="en-US" sz="6000" dirty="0">
            <a:latin typeface="Gill Sans MT" panose="020B0502020104020203" pitchFamily="34" charset="0"/>
          </a:endParaRP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Y="90017" custLinFactNeighborX="49" custLinFactNeighborY="-3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381BAA54-FD9E-4419-B161-336BD2E504E6}" type="presOf" srcId="{4BF19DBC-49AF-4953-B12C-DAE33785B571}" destId="{659DBBBF-D970-4B8A-B882-F947218EC9B1}" srcOrd="0" destOrd="0" presId="urn:microsoft.com/office/officeart/2005/8/layout/hierarchy4"/>
    <dgm:cxn modelId="{E30FEA5E-0F64-4C12-AF6D-5E467681AA12}" type="presOf" srcId="{CDE6F7DE-01DE-4C20-9B06-D4FB77CE65A2}" destId="{3F1C97BE-22AE-44B5-8636-0B52ADE8B16F}" srcOrd="0" destOrd="0" presId="urn:microsoft.com/office/officeart/2005/8/layout/hierarchy4"/>
    <dgm:cxn modelId="{C4E18C78-3053-4F24-A810-ADCAFC7CC052}" type="presParOf" srcId="{3F1C97BE-22AE-44B5-8636-0B52ADE8B16F}" destId="{5EE891E5-E2D3-45CB-8114-EE9E85C9E522}" srcOrd="0" destOrd="0" presId="urn:microsoft.com/office/officeart/2005/8/layout/hierarchy4"/>
    <dgm:cxn modelId="{5DBB875C-E466-40EC-9D79-59D84C3B00C1}" type="presParOf" srcId="{5EE891E5-E2D3-45CB-8114-EE9E85C9E522}" destId="{659DBBBF-D970-4B8A-B882-F947218EC9B1}" srcOrd="0" destOrd="0" presId="urn:microsoft.com/office/officeart/2005/8/layout/hierarchy4"/>
    <dgm:cxn modelId="{D30DCFDA-2190-42A8-A41D-6AA67AD64F62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Prey: Seals and Fish</a:t>
          </a:r>
          <a:endParaRPr lang="en-US" sz="6000" dirty="0">
            <a:latin typeface="Gill Sans MT" panose="020B0502020104020203" pitchFamily="34" charset="0"/>
          </a:endParaRP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Y="90017" custLinFactNeighborX="49" custLinFactNeighborY="-3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E33C6AC8-27F2-4BD1-BACD-10CDE03B4F00}" type="presOf" srcId="{CDE6F7DE-01DE-4C20-9B06-D4FB77CE65A2}" destId="{3F1C97BE-22AE-44B5-8636-0B52ADE8B16F}" srcOrd="0" destOrd="0" presId="urn:microsoft.com/office/officeart/2005/8/layout/hierarchy4"/>
    <dgm:cxn modelId="{32F6E805-AAAE-4120-A1C8-0F981D13D9A6}" type="presOf" srcId="{4BF19DBC-49AF-4953-B12C-DAE33785B571}" destId="{659DBBBF-D970-4B8A-B882-F947218EC9B1}" srcOrd="0" destOrd="0" presId="urn:microsoft.com/office/officeart/2005/8/layout/hierarchy4"/>
    <dgm:cxn modelId="{EBC04F6D-F150-47DA-AEB9-0E36ED618EC3}" type="presParOf" srcId="{3F1C97BE-22AE-44B5-8636-0B52ADE8B16F}" destId="{5EE891E5-E2D3-45CB-8114-EE9E85C9E522}" srcOrd="0" destOrd="0" presId="urn:microsoft.com/office/officeart/2005/8/layout/hierarchy4"/>
    <dgm:cxn modelId="{707F7E16-46BA-4EBD-A1D6-B13B96481DBD}" type="presParOf" srcId="{5EE891E5-E2D3-45CB-8114-EE9E85C9E522}" destId="{659DBBBF-D970-4B8A-B882-F947218EC9B1}" srcOrd="0" destOrd="0" presId="urn:microsoft.com/office/officeart/2005/8/layout/hierarchy4"/>
    <dgm:cxn modelId="{D9F01B59-8CDE-44C4-9E2E-05C5AF0991A5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E6F7DE-01DE-4C20-9B06-D4FB77CE65A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9DBC-49AF-4953-B12C-DAE33785B571}">
      <dgm:prSet phldrT="[Text]" custT="1"/>
      <dgm:spPr/>
      <dgm:t>
        <a:bodyPr/>
        <a:lstStyle/>
        <a:p>
          <a:r>
            <a:rPr lang="en-US" sz="6000" dirty="0" smtClean="0">
              <a:latin typeface="Gill Sans MT" panose="020B0502020104020203" pitchFamily="34" charset="0"/>
            </a:rPr>
            <a:t>Environment</a:t>
          </a:r>
          <a:endParaRPr lang="en-US" sz="6000" dirty="0">
            <a:latin typeface="Gill Sans MT" panose="020B0502020104020203" pitchFamily="34" charset="0"/>
          </a:endParaRPr>
        </a:p>
      </dgm:t>
    </dgm:pt>
    <dgm:pt modelId="{8844B7C9-4AFA-45F2-90B1-95FB2ECC8A13}" type="par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0F133BBC-7A8E-4114-A7A4-BD8C96A94FDB}" type="sibTrans" cxnId="{E53B635F-8DBA-4739-9BFF-68697D7DDA4E}">
      <dgm:prSet/>
      <dgm:spPr/>
      <dgm:t>
        <a:bodyPr/>
        <a:lstStyle/>
        <a:p>
          <a:endParaRPr lang="en-US" sz="7500">
            <a:latin typeface="Gill Sans MT" panose="020B0502020104020203" pitchFamily="34" charset="0"/>
          </a:endParaRPr>
        </a:p>
      </dgm:t>
    </dgm:pt>
    <dgm:pt modelId="{3F1C97BE-22AE-44B5-8636-0B52ADE8B16F}" type="pres">
      <dgm:prSet presAssocID="{CDE6F7DE-01DE-4C20-9B06-D4FB77CE65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E891E5-E2D3-45CB-8114-EE9E85C9E522}" type="pres">
      <dgm:prSet presAssocID="{4BF19DBC-49AF-4953-B12C-DAE33785B571}" presName="vertOne" presStyleCnt="0"/>
      <dgm:spPr/>
    </dgm:pt>
    <dgm:pt modelId="{659DBBBF-D970-4B8A-B882-F947218EC9B1}" type="pres">
      <dgm:prSet presAssocID="{4BF19DBC-49AF-4953-B12C-DAE33785B571}" presName="txOne" presStyleLbl="node0" presStyleIdx="0" presStyleCnt="1" custScaleY="90017" custLinFactNeighborX="49" custLinFactNeighborY="-3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32001-821B-4B01-AFC3-FFC298A7E4DA}" type="pres">
      <dgm:prSet presAssocID="{4BF19DBC-49AF-4953-B12C-DAE33785B571}" presName="horzOne" presStyleCnt="0"/>
      <dgm:spPr/>
    </dgm:pt>
  </dgm:ptLst>
  <dgm:cxnLst>
    <dgm:cxn modelId="{E53B635F-8DBA-4739-9BFF-68697D7DDA4E}" srcId="{CDE6F7DE-01DE-4C20-9B06-D4FB77CE65A2}" destId="{4BF19DBC-49AF-4953-B12C-DAE33785B571}" srcOrd="0" destOrd="0" parTransId="{8844B7C9-4AFA-45F2-90B1-95FB2ECC8A13}" sibTransId="{0F133BBC-7A8E-4114-A7A4-BD8C96A94FDB}"/>
    <dgm:cxn modelId="{4DE7E39A-2DA9-4D03-96D8-BBF9EE4D6686}" type="presOf" srcId="{4BF19DBC-49AF-4953-B12C-DAE33785B571}" destId="{659DBBBF-D970-4B8A-B882-F947218EC9B1}" srcOrd="0" destOrd="0" presId="urn:microsoft.com/office/officeart/2005/8/layout/hierarchy4"/>
    <dgm:cxn modelId="{26B8E125-660D-450C-A3E7-399F913FC544}" type="presOf" srcId="{CDE6F7DE-01DE-4C20-9B06-D4FB77CE65A2}" destId="{3F1C97BE-22AE-44B5-8636-0B52ADE8B16F}" srcOrd="0" destOrd="0" presId="urn:microsoft.com/office/officeart/2005/8/layout/hierarchy4"/>
    <dgm:cxn modelId="{B8AB54D8-D870-4D73-897A-60EB5704A8A5}" type="presParOf" srcId="{3F1C97BE-22AE-44B5-8636-0B52ADE8B16F}" destId="{5EE891E5-E2D3-45CB-8114-EE9E85C9E522}" srcOrd="0" destOrd="0" presId="urn:microsoft.com/office/officeart/2005/8/layout/hierarchy4"/>
    <dgm:cxn modelId="{7A80688F-73A3-4EA9-B6D7-08171C74CF25}" type="presParOf" srcId="{5EE891E5-E2D3-45CB-8114-EE9E85C9E522}" destId="{659DBBBF-D970-4B8A-B882-F947218EC9B1}" srcOrd="0" destOrd="0" presId="urn:microsoft.com/office/officeart/2005/8/layout/hierarchy4"/>
    <dgm:cxn modelId="{20F4FE54-DAC6-445F-A957-98B738D6337D}" type="presParOf" srcId="{5EE891E5-E2D3-45CB-8114-EE9E85C9E522}" destId="{C7732001-821B-4B01-AFC3-FFC298A7E4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39715" y="0"/>
          <a:ext cx="40629117" cy="1987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0" tIns="381000" rIns="381000" bIns="381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0" kern="1200" dirty="0" smtClean="0">
              <a:latin typeface="Gill Sans MT" panose="020B0502020104020203" pitchFamily="34" charset="0"/>
              <a:cs typeface="Arial" panose="020B0604020202020204" pitchFamily="34" charset="0"/>
            </a:rPr>
            <a:t>Killer Whale Hunting Strategies</a:t>
          </a:r>
        </a:p>
      </dsp:txBody>
      <dsp:txXfrm>
        <a:off x="97927" y="58212"/>
        <a:ext cx="40512693" cy="18710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76132" y="65251"/>
          <a:ext cx="13716067" cy="1371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Learning Setup</a:t>
          </a:r>
          <a:endParaRPr lang="en-US" sz="6000" kern="1200" dirty="0">
            <a:latin typeface="Gill Sans MT" panose="020B0502020104020203" pitchFamily="34" charset="0"/>
          </a:endParaRPr>
        </a:p>
      </dsp:txBody>
      <dsp:txXfrm>
        <a:off x="116305" y="105424"/>
        <a:ext cx="13635721" cy="12912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76132" y="65251"/>
          <a:ext cx="13716067" cy="1371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Naïve Bayes</a:t>
          </a:r>
        </a:p>
      </dsp:txBody>
      <dsp:txXfrm>
        <a:off x="116305" y="105424"/>
        <a:ext cx="13635721" cy="12912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76132" y="65251"/>
          <a:ext cx="13716067" cy="1371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Learning Cycle</a:t>
          </a:r>
        </a:p>
      </dsp:txBody>
      <dsp:txXfrm>
        <a:off x="116305" y="105424"/>
        <a:ext cx="13635721" cy="12912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76132" y="71124"/>
          <a:ext cx="13716067" cy="1371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Action Preferences</a:t>
          </a:r>
        </a:p>
      </dsp:txBody>
      <dsp:txXfrm>
        <a:off x="116305" y="111297"/>
        <a:ext cx="13635721" cy="12912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45848" y="65251"/>
          <a:ext cx="8259951" cy="1371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Snazzy Visuals</a:t>
          </a:r>
        </a:p>
      </dsp:txBody>
      <dsp:txXfrm>
        <a:off x="86021" y="105424"/>
        <a:ext cx="8179605" cy="12912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806483" y="65251"/>
          <a:ext cx="6741996" cy="1371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Seals</a:t>
          </a:r>
          <a:endParaRPr lang="en-US" sz="6000" kern="1200" dirty="0">
            <a:latin typeface="Gill Sans MT" panose="020B0502020104020203" pitchFamily="34" charset="0"/>
          </a:endParaRPr>
        </a:p>
      </dsp:txBody>
      <dsp:txXfrm>
        <a:off x="846656" y="105424"/>
        <a:ext cx="6661650" cy="1291259"/>
      </dsp:txXfrm>
    </dsp:sp>
    <dsp:sp modelId="{4FE5CBE8-0A5F-4515-A2DA-93FD14BD4694}">
      <dsp:nvSpPr>
        <dsp:cNvPr id="0" name=""/>
        <dsp:cNvSpPr/>
      </dsp:nvSpPr>
      <dsp:spPr>
        <a:xfrm>
          <a:off x="7888403" y="65251"/>
          <a:ext cx="6741996" cy="1371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Gill Sans MT" panose="020B0502020104020203" pitchFamily="34" charset="0"/>
            </a:rPr>
            <a:t>Fish</a:t>
          </a:r>
        </a:p>
      </dsp:txBody>
      <dsp:txXfrm>
        <a:off x="7928576" y="105424"/>
        <a:ext cx="6661650" cy="12912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76132" y="65251"/>
          <a:ext cx="13716067" cy="1371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Baselines</a:t>
          </a:r>
        </a:p>
      </dsp:txBody>
      <dsp:txXfrm>
        <a:off x="116305" y="105424"/>
        <a:ext cx="13635721" cy="129125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76132" y="0"/>
          <a:ext cx="13716067" cy="1371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Strategies</a:t>
          </a:r>
        </a:p>
      </dsp:txBody>
      <dsp:txXfrm>
        <a:off x="116305" y="40173"/>
        <a:ext cx="13635721" cy="1291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0" y="152111"/>
          <a:ext cx="13106400" cy="2743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285750" rIns="285750" bIns="285750" numCol="1" spcCol="1270" anchor="ctr" anchorCtr="0">
          <a:noAutofit/>
        </a:bodyPr>
        <a:lstStyle/>
        <a:p>
          <a:pPr lvl="0" algn="ctr" defTabSz="3333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500" kern="1200" dirty="0" smtClean="0">
              <a:latin typeface="Gill Sans MT" panose="020B0502020104020203" pitchFamily="34" charset="0"/>
            </a:rPr>
            <a:t>Conceptual</a:t>
          </a:r>
          <a:r>
            <a:rPr lang="en-US" sz="7500" kern="1200" baseline="0" dirty="0" smtClean="0">
              <a:latin typeface="Gill Sans MT" panose="020B0502020104020203" pitchFamily="34" charset="0"/>
            </a:rPr>
            <a:t> Model</a:t>
          </a:r>
          <a:endParaRPr lang="en-US" sz="7500" kern="1200" dirty="0">
            <a:latin typeface="Gill Sans MT" panose="020B0502020104020203" pitchFamily="34" charset="0"/>
          </a:endParaRPr>
        </a:p>
      </dsp:txBody>
      <dsp:txXfrm>
        <a:off x="80345" y="232456"/>
        <a:ext cx="12945710" cy="25824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0" y="0"/>
          <a:ext cx="13716000" cy="2743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285750" rIns="285750" bIns="285750" numCol="1" spcCol="1270" anchor="ctr" anchorCtr="0">
          <a:noAutofit/>
        </a:bodyPr>
        <a:lstStyle/>
        <a:p>
          <a:pPr lvl="0" algn="ctr" defTabSz="3333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500" kern="1200" dirty="0" smtClean="0">
              <a:latin typeface="Gill Sans MT" panose="020B0502020104020203" pitchFamily="34" charset="0"/>
            </a:rPr>
            <a:t>Implementation</a:t>
          </a:r>
          <a:endParaRPr lang="en-US" sz="7500" kern="1200" dirty="0">
            <a:latin typeface="Gill Sans MT" panose="020B0502020104020203" pitchFamily="34" charset="0"/>
          </a:endParaRPr>
        </a:p>
      </dsp:txBody>
      <dsp:txXfrm>
        <a:off x="80346" y="80346"/>
        <a:ext cx="13555308" cy="2582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0" y="0"/>
          <a:ext cx="13716000" cy="2743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285750" rIns="285750" bIns="285750" numCol="1" spcCol="1270" anchor="ctr" anchorCtr="0">
          <a:noAutofit/>
        </a:bodyPr>
        <a:lstStyle/>
        <a:p>
          <a:pPr lvl="0" algn="ctr" defTabSz="3333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500" kern="1200" dirty="0" smtClean="0">
              <a:latin typeface="Gill Sans MT" panose="020B0502020104020203" pitchFamily="34" charset="0"/>
            </a:rPr>
            <a:t>Results</a:t>
          </a:r>
          <a:endParaRPr lang="en-US" sz="7500" kern="1200" dirty="0">
            <a:latin typeface="Gill Sans MT" panose="020B0502020104020203" pitchFamily="34" charset="0"/>
          </a:endParaRPr>
        </a:p>
      </dsp:txBody>
      <dsp:txXfrm>
        <a:off x="80346" y="80346"/>
        <a:ext cx="13555308" cy="25825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0" y="74977"/>
          <a:ext cx="13106400" cy="135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Task</a:t>
          </a:r>
          <a:endParaRPr lang="en-US" sz="6000" kern="1200" dirty="0">
            <a:latin typeface="Gill Sans MT" panose="020B0502020104020203" pitchFamily="34" charset="0"/>
          </a:endParaRPr>
        </a:p>
      </dsp:txBody>
      <dsp:txXfrm>
        <a:off x="39603" y="114580"/>
        <a:ext cx="13027194" cy="12729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0" y="69209"/>
          <a:ext cx="13106400" cy="135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Killer Whales (Orcas)</a:t>
          </a:r>
          <a:endParaRPr lang="en-US" sz="6000" kern="1200" dirty="0">
            <a:latin typeface="Gill Sans MT" panose="020B0502020104020203" pitchFamily="34" charset="0"/>
          </a:endParaRPr>
        </a:p>
      </dsp:txBody>
      <dsp:txXfrm>
        <a:off x="39603" y="108812"/>
        <a:ext cx="13027194" cy="12729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0" y="69209"/>
          <a:ext cx="13106400" cy="135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Prey: Seals and Fish</a:t>
          </a:r>
          <a:endParaRPr lang="en-US" sz="6000" kern="1200" dirty="0">
            <a:latin typeface="Gill Sans MT" panose="020B0502020104020203" pitchFamily="34" charset="0"/>
          </a:endParaRPr>
        </a:p>
      </dsp:txBody>
      <dsp:txXfrm>
        <a:off x="39603" y="108812"/>
        <a:ext cx="13027194" cy="12729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DBBBF-D970-4B8A-B882-F947218EC9B1}">
      <dsp:nvSpPr>
        <dsp:cNvPr id="0" name=""/>
        <dsp:cNvSpPr/>
      </dsp:nvSpPr>
      <dsp:spPr>
        <a:xfrm>
          <a:off x="0" y="69209"/>
          <a:ext cx="13106400" cy="135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Gill Sans MT" panose="020B0502020104020203" pitchFamily="34" charset="0"/>
            </a:rPr>
            <a:t>Environment</a:t>
          </a:r>
          <a:endParaRPr lang="en-US" sz="6000" kern="1200" dirty="0">
            <a:latin typeface="Gill Sans MT" panose="020B0502020104020203" pitchFamily="34" charset="0"/>
          </a:endParaRPr>
        </a:p>
      </dsp:txBody>
      <dsp:txXfrm>
        <a:off x="39603" y="108812"/>
        <a:ext cx="13027194" cy="1272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739F1-B9D6-405C-89E6-F0203215784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1EC2E-70B4-4F4A-A78F-CA152857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0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54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194275" algn="l" defTabSz="438854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388549" algn="l" defTabSz="438854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582824" algn="l" defTabSz="438854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8777099" algn="l" defTabSz="438854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0971374" algn="l" defTabSz="438854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165648" algn="l" defTabSz="438854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5359923" algn="l" defTabSz="438854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7554198" algn="l" defTabSz="438854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21/1.4893906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math.uaa.alaska.edu/~orca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pPr marL="0" marR="0" indent="0" algn="l" defTabSz="43885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Hunter, J. D. (2007). </a:t>
            </a:r>
            <a:r>
              <a:rPr lang="en-US" dirty="0" err="1" smtClean="0"/>
              <a:t>Matplotlib</a:t>
            </a:r>
            <a:r>
              <a:rPr lang="en-US" dirty="0" smtClean="0"/>
              <a:t>: A 2D graphics environment. </a:t>
            </a:r>
            <a:r>
              <a:rPr lang="en-US" i="1" dirty="0" smtClean="0"/>
              <a:t>Computing in science and engineering</a:t>
            </a:r>
            <a:r>
              <a:rPr lang="en-US" dirty="0" smtClean="0"/>
              <a:t>, </a:t>
            </a:r>
            <a:r>
              <a:rPr lang="en-US" i="1" dirty="0" smtClean="0"/>
              <a:t>9</a:t>
            </a:r>
            <a:r>
              <a:rPr lang="en-US" dirty="0" smtClean="0"/>
              <a:t>(3), 90-95.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Pedregosa</a:t>
            </a:r>
            <a:r>
              <a:rPr lang="en-US" dirty="0" smtClean="0"/>
              <a:t>, F., </a:t>
            </a:r>
            <a:r>
              <a:rPr lang="en-US" dirty="0" err="1" smtClean="0"/>
              <a:t>Varoquaux</a:t>
            </a:r>
            <a:r>
              <a:rPr lang="en-US" dirty="0" smtClean="0"/>
              <a:t>, G., </a:t>
            </a:r>
            <a:r>
              <a:rPr lang="en-US" dirty="0" err="1" smtClean="0"/>
              <a:t>Gramfort</a:t>
            </a:r>
            <a:r>
              <a:rPr lang="en-US" dirty="0" smtClean="0"/>
              <a:t>, A., Michel, V., </a:t>
            </a:r>
            <a:r>
              <a:rPr lang="en-US" dirty="0" err="1" smtClean="0"/>
              <a:t>Thirion</a:t>
            </a:r>
            <a:r>
              <a:rPr lang="en-US" dirty="0" smtClean="0"/>
              <a:t>, B., </a:t>
            </a:r>
            <a:r>
              <a:rPr lang="en-US" dirty="0" err="1" smtClean="0"/>
              <a:t>Grisel</a:t>
            </a:r>
            <a:r>
              <a:rPr lang="en-US" dirty="0" smtClean="0"/>
              <a:t>, O., ... &amp; </a:t>
            </a:r>
            <a:r>
              <a:rPr lang="en-US" dirty="0" err="1" smtClean="0"/>
              <a:t>Duchesnay</a:t>
            </a:r>
            <a:r>
              <a:rPr lang="en-US" dirty="0" smtClean="0"/>
              <a:t>, É. (2011). </a:t>
            </a:r>
            <a:r>
              <a:rPr lang="en-US" dirty="0" err="1" smtClean="0"/>
              <a:t>Scikit</a:t>
            </a:r>
            <a:r>
              <a:rPr lang="en-US" dirty="0" smtClean="0"/>
              <a:t>-learn: Machine learning in Python. </a:t>
            </a:r>
            <a:r>
              <a:rPr lang="en-US" i="1" dirty="0" smtClean="0"/>
              <a:t>The Journal of Machine Learning Research</a:t>
            </a:r>
            <a:r>
              <a:rPr lang="en-US" dirty="0" smtClean="0"/>
              <a:t>, </a:t>
            </a:r>
            <a:r>
              <a:rPr lang="en-US" i="1" dirty="0" smtClean="0"/>
              <a:t>12</a:t>
            </a:r>
            <a:r>
              <a:rPr lang="en-US" dirty="0" smtClean="0"/>
              <a:t>, 2825-2830.</a:t>
            </a:r>
          </a:p>
          <a:p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Whitney B. Musser, Ann E. Bowles, Dawn M. </a:t>
            </a:r>
            <a:r>
              <a:rPr lang="en-US" sz="60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Grebner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Jessica L. </a:t>
            </a:r>
            <a:r>
              <a:rPr lang="en-US" sz="60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Crance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60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 in acoustic features of vocalizations produced by killer whales cross-socialized with bottlenose dolphins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Journal of the Acoustical Society of America, 2014 DOI: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60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10.1121/1.4893906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3885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Mock, K. J. and J. W. </a:t>
            </a:r>
            <a:r>
              <a:rPr lang="en-US" sz="60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2007. </a:t>
            </a:r>
            <a:r>
              <a:rPr lang="en-US" sz="60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agent-based model of predator-prey relationships between transient killer whales and other marine mammals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University of Alaska Anchorage, Anchorage, AK, May 31, 2007, Available online at </a:t>
            </a:r>
            <a:r>
              <a:rPr lang="en-US" sz="60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http://www.math.uaa.alaska.edu/~orca/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>
              <a:effectLst/>
            </a:endParaRPr>
          </a:p>
          <a:p>
            <a:r>
              <a:rPr lang="en-US" dirty="0" smtClean="0"/>
              <a:t>5. </a:t>
            </a:r>
            <a:r>
              <a:rPr lang="en-US" sz="60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Riesch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R. and V.B. </a:t>
            </a:r>
            <a:r>
              <a:rPr lang="en-US" sz="60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Deecke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2011. </a:t>
            </a:r>
            <a:r>
              <a:rPr lang="en-US" sz="60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Whistle communication in mammal-eating killer whales (</a:t>
            </a:r>
            <a:r>
              <a:rPr lang="en-US" sz="60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Orcinus</a:t>
            </a:r>
            <a:r>
              <a:rPr lang="en-US" sz="60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orca): further evidence for acoustic divergence between ecotypes</a:t>
            </a:r>
            <a:r>
              <a:rPr lang="en-US" sz="6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Behavioral Ecology and Sociobiology, 65(7), 1377-1387.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1EC2E-70B4-4F4A-A78F-CA15285799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6" y="10226047"/>
            <a:ext cx="37307527" cy="70561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8" y="18653762"/>
            <a:ext cx="30723844" cy="84124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36" y="1760225"/>
            <a:ext cx="7406653" cy="37444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31" y="1760225"/>
            <a:ext cx="21488403" cy="37444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4" y="21153129"/>
            <a:ext cx="37307527" cy="6537959"/>
          </a:xfrm>
        </p:spPr>
        <p:txBody>
          <a:bodyPr anchor="t"/>
          <a:lstStyle>
            <a:lvl1pPr algn="l">
              <a:defRPr sz="19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4" y="13952239"/>
            <a:ext cx="37307527" cy="7200891"/>
          </a:xfrm>
        </p:spPr>
        <p:txBody>
          <a:bodyPr anchor="b"/>
          <a:lstStyle>
            <a:lvl1pPr marL="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1pPr>
            <a:lvl2pPr marL="2194275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38854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58282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8777099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097137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16564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535992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755419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36" y="10241289"/>
            <a:ext cx="14447523" cy="28963623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24976" y="10241289"/>
            <a:ext cx="14447523" cy="28963623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8266"/>
            <a:ext cx="39502088" cy="54864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53"/>
            <a:ext cx="19392895" cy="3070858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194275" indent="0">
              <a:buNone/>
              <a:defRPr sz="10000" b="1"/>
            </a:lvl2pPr>
            <a:lvl3pPr marL="4388549" indent="0">
              <a:buNone/>
              <a:defRPr sz="9000" b="1"/>
            </a:lvl3pPr>
            <a:lvl4pPr marL="6582824" indent="0">
              <a:buNone/>
              <a:defRPr sz="8000" b="1"/>
            </a:lvl4pPr>
            <a:lvl5pPr marL="8777099" indent="0">
              <a:buNone/>
              <a:defRPr sz="8000" b="1"/>
            </a:lvl5pPr>
            <a:lvl6pPr marL="10971374" indent="0">
              <a:buNone/>
              <a:defRPr sz="8000" b="1"/>
            </a:lvl6pPr>
            <a:lvl7pPr marL="13165648" indent="0">
              <a:buNone/>
              <a:defRPr sz="8000" b="1"/>
            </a:lvl7pPr>
            <a:lvl8pPr marL="15359923" indent="0">
              <a:buNone/>
              <a:defRPr sz="8000" b="1"/>
            </a:lvl8pPr>
            <a:lvl9pPr marL="17554198" indent="0">
              <a:buNone/>
              <a:defRPr sz="8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6"/>
            <a:ext cx="19392895" cy="18966181"/>
          </a:xfrm>
        </p:spPr>
        <p:txBody>
          <a:bodyPr/>
          <a:lstStyle>
            <a:lvl1pPr>
              <a:defRPr sz="12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30" y="7368553"/>
            <a:ext cx="19400524" cy="3070858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194275" indent="0">
              <a:buNone/>
              <a:defRPr sz="10000" b="1"/>
            </a:lvl2pPr>
            <a:lvl3pPr marL="4388549" indent="0">
              <a:buNone/>
              <a:defRPr sz="9000" b="1"/>
            </a:lvl3pPr>
            <a:lvl4pPr marL="6582824" indent="0">
              <a:buNone/>
              <a:defRPr sz="8000" b="1"/>
            </a:lvl4pPr>
            <a:lvl5pPr marL="8777099" indent="0">
              <a:buNone/>
              <a:defRPr sz="8000" b="1"/>
            </a:lvl5pPr>
            <a:lvl6pPr marL="10971374" indent="0">
              <a:buNone/>
              <a:defRPr sz="8000" b="1"/>
            </a:lvl6pPr>
            <a:lvl7pPr marL="13165648" indent="0">
              <a:buNone/>
              <a:defRPr sz="8000" b="1"/>
            </a:lvl7pPr>
            <a:lvl8pPr marL="15359923" indent="0">
              <a:buNone/>
              <a:defRPr sz="8000" b="1"/>
            </a:lvl8pPr>
            <a:lvl9pPr marL="17554198" indent="0">
              <a:buNone/>
              <a:defRPr sz="8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30" y="10439406"/>
            <a:ext cx="19400524" cy="18966181"/>
          </a:xfrm>
        </p:spPr>
        <p:txBody>
          <a:bodyPr/>
          <a:lstStyle>
            <a:lvl1pPr>
              <a:defRPr sz="12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37"/>
            <a:ext cx="14439904" cy="5577844"/>
          </a:xfrm>
        </p:spPr>
        <p:txBody>
          <a:bodyPr anchor="b"/>
          <a:lstStyle>
            <a:lvl1pPr algn="l">
              <a:defRPr sz="10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57" y="1310647"/>
            <a:ext cx="24536402" cy="28094940"/>
          </a:xfrm>
        </p:spPr>
        <p:txBody>
          <a:bodyPr/>
          <a:lstStyle>
            <a:lvl1pPr>
              <a:defRPr sz="15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6"/>
            <a:ext cx="14439904" cy="22517106"/>
          </a:xfrm>
        </p:spPr>
        <p:txBody>
          <a:bodyPr/>
          <a:lstStyle>
            <a:lvl1pPr marL="0" indent="0">
              <a:buNone/>
              <a:defRPr sz="7000"/>
            </a:lvl1pPr>
            <a:lvl2pPr marL="2194275" indent="0">
              <a:buNone/>
              <a:defRPr sz="6000"/>
            </a:lvl2pPr>
            <a:lvl3pPr marL="4388549" indent="0">
              <a:buNone/>
              <a:defRPr sz="5000"/>
            </a:lvl3pPr>
            <a:lvl4pPr marL="6582824" indent="0">
              <a:buNone/>
              <a:defRPr sz="4000"/>
            </a:lvl4pPr>
            <a:lvl5pPr marL="8777099" indent="0">
              <a:buNone/>
              <a:defRPr sz="4000"/>
            </a:lvl5pPr>
            <a:lvl6pPr marL="10971374" indent="0">
              <a:buNone/>
              <a:defRPr sz="4000"/>
            </a:lvl6pPr>
            <a:lvl7pPr marL="13165648" indent="0">
              <a:buNone/>
              <a:defRPr sz="4000"/>
            </a:lvl7pPr>
            <a:lvl8pPr marL="15359923" indent="0">
              <a:buNone/>
              <a:defRPr sz="4000"/>
            </a:lvl8pPr>
            <a:lvl9pPr marL="17554198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92" y="23042890"/>
            <a:ext cx="26334722" cy="2720345"/>
          </a:xfrm>
        </p:spPr>
        <p:txBody>
          <a:bodyPr anchor="b"/>
          <a:lstStyle>
            <a:lvl1pPr algn="l">
              <a:defRPr sz="10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92" y="2941328"/>
            <a:ext cx="26334722" cy="19751040"/>
          </a:xfrm>
        </p:spPr>
        <p:txBody>
          <a:bodyPr/>
          <a:lstStyle>
            <a:lvl1pPr marL="0" indent="0">
              <a:buNone/>
              <a:defRPr sz="15000"/>
            </a:lvl1pPr>
            <a:lvl2pPr marL="2194275" indent="0">
              <a:buNone/>
              <a:defRPr sz="13000"/>
            </a:lvl2pPr>
            <a:lvl3pPr marL="4388549" indent="0">
              <a:buNone/>
              <a:defRPr sz="12000"/>
            </a:lvl3pPr>
            <a:lvl4pPr marL="6582824" indent="0">
              <a:buNone/>
              <a:defRPr sz="10000"/>
            </a:lvl4pPr>
            <a:lvl5pPr marL="8777099" indent="0">
              <a:buNone/>
              <a:defRPr sz="10000"/>
            </a:lvl5pPr>
            <a:lvl6pPr marL="10971374" indent="0">
              <a:buNone/>
              <a:defRPr sz="10000"/>
            </a:lvl6pPr>
            <a:lvl7pPr marL="13165648" indent="0">
              <a:buNone/>
              <a:defRPr sz="10000"/>
            </a:lvl7pPr>
            <a:lvl8pPr marL="15359923" indent="0">
              <a:buNone/>
              <a:defRPr sz="10000"/>
            </a:lvl8pPr>
            <a:lvl9pPr marL="17554198" indent="0">
              <a:buNone/>
              <a:defRPr sz="10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92" y="25763230"/>
            <a:ext cx="26334722" cy="3863335"/>
          </a:xfrm>
        </p:spPr>
        <p:txBody>
          <a:bodyPr/>
          <a:lstStyle>
            <a:lvl1pPr marL="0" indent="0">
              <a:buNone/>
              <a:defRPr sz="7000"/>
            </a:lvl1pPr>
            <a:lvl2pPr marL="2194275" indent="0">
              <a:buNone/>
              <a:defRPr sz="6000"/>
            </a:lvl2pPr>
            <a:lvl3pPr marL="4388549" indent="0">
              <a:buNone/>
              <a:defRPr sz="5000"/>
            </a:lvl3pPr>
            <a:lvl4pPr marL="6582824" indent="0">
              <a:buNone/>
              <a:defRPr sz="4000"/>
            </a:lvl4pPr>
            <a:lvl5pPr marL="8777099" indent="0">
              <a:buNone/>
              <a:defRPr sz="4000"/>
            </a:lvl5pPr>
            <a:lvl6pPr marL="10971374" indent="0">
              <a:buNone/>
              <a:defRPr sz="4000"/>
            </a:lvl6pPr>
            <a:lvl7pPr marL="13165648" indent="0">
              <a:buNone/>
              <a:defRPr sz="4000"/>
            </a:lvl7pPr>
            <a:lvl8pPr marL="15359923" indent="0">
              <a:buNone/>
              <a:defRPr sz="4000"/>
            </a:lvl8pPr>
            <a:lvl9pPr marL="17554198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6" y="1318266"/>
            <a:ext cx="39502088" cy="5486402"/>
          </a:xfrm>
          <a:prstGeom prst="rect">
            <a:avLst/>
          </a:prstGeom>
        </p:spPr>
        <p:txBody>
          <a:bodyPr vert="horz" lIns="438853" tIns="219431" rIns="438853" bIns="2194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6" y="7680973"/>
            <a:ext cx="39502088" cy="21724619"/>
          </a:xfrm>
          <a:prstGeom prst="rect">
            <a:avLst/>
          </a:prstGeom>
        </p:spPr>
        <p:txBody>
          <a:bodyPr vert="horz" lIns="438853" tIns="219431" rIns="438853" bIns="2194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1" y="30510494"/>
            <a:ext cx="10241278" cy="1752602"/>
          </a:xfrm>
          <a:prstGeom prst="rect">
            <a:avLst/>
          </a:prstGeom>
        </p:spPr>
        <p:txBody>
          <a:bodyPr vert="horz" lIns="438853" tIns="219431" rIns="438853" bIns="219431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DF1F-A883-4283-A610-9CEB4622774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8" y="30510494"/>
            <a:ext cx="13898883" cy="1752602"/>
          </a:xfrm>
          <a:prstGeom prst="rect">
            <a:avLst/>
          </a:prstGeom>
        </p:spPr>
        <p:txBody>
          <a:bodyPr vert="horz" lIns="438853" tIns="219431" rIns="438853" bIns="219431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94"/>
            <a:ext cx="10241278" cy="1752602"/>
          </a:xfrm>
          <a:prstGeom prst="rect">
            <a:avLst/>
          </a:prstGeom>
        </p:spPr>
        <p:txBody>
          <a:bodyPr vert="horz" lIns="438853" tIns="219431" rIns="438853" bIns="219431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762EF-B85C-4B7C-A707-D47F00B9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549" rtl="0" eaLnBrk="1" latinLnBrk="0" hangingPunct="1">
        <a:spcBef>
          <a:spcPct val="0"/>
        </a:spcBef>
        <a:buNone/>
        <a:defRPr sz="2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706" indent="-1645706" algn="l" defTabSz="43885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696" indent="-1371422" algn="l" defTabSz="4388549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687" indent="-1097137" algn="l" defTabSz="43885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961" indent="-1097137" algn="l" defTabSz="4388549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36" indent="-1097137" algn="l" defTabSz="4388549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511" indent="-1097137" algn="l" defTabSz="43885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786" indent="-1097137" algn="l" defTabSz="43885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060" indent="-1097137" algn="l" defTabSz="43885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335" indent="-1097137" algn="l" defTabSz="43885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549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75" algn="l" defTabSz="4388549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549" algn="l" defTabSz="4388549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824" algn="l" defTabSz="4388549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099" algn="l" defTabSz="4388549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374" algn="l" defTabSz="4388549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648" algn="l" defTabSz="4388549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923" algn="l" defTabSz="4388549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198" algn="l" defTabSz="4388549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diagramColors" Target="../diagrams/colors5.xml"/><Relationship Id="rId21" Type="http://schemas.openxmlformats.org/officeDocument/2006/relationships/diagramColors" Target="../diagrams/colors4.xml"/><Relationship Id="rId34" Type="http://schemas.openxmlformats.org/officeDocument/2006/relationships/diagramData" Target="../diagrams/data7.xml"/><Relationship Id="rId42" Type="http://schemas.openxmlformats.org/officeDocument/2006/relationships/diagramColors" Target="../diagrams/colors8.xml"/><Relationship Id="rId47" Type="http://schemas.openxmlformats.org/officeDocument/2006/relationships/diagramColors" Target="../diagrams/colors9.xml"/><Relationship Id="rId50" Type="http://schemas.openxmlformats.org/officeDocument/2006/relationships/diagramLayout" Target="../diagrams/layout10.xml"/><Relationship Id="rId55" Type="http://schemas.openxmlformats.org/officeDocument/2006/relationships/diagramLayout" Target="../diagrams/layout11.xml"/><Relationship Id="rId63" Type="http://schemas.microsoft.com/office/2007/relationships/diagramDrawing" Target="../diagrams/drawing12.xml"/><Relationship Id="rId68" Type="http://schemas.microsoft.com/office/2007/relationships/diagramDrawing" Target="../diagrams/drawing13.xml"/><Relationship Id="rId76" Type="http://schemas.openxmlformats.org/officeDocument/2006/relationships/diagramData" Target="../diagrams/data15.xml"/><Relationship Id="rId84" Type="http://schemas.openxmlformats.org/officeDocument/2006/relationships/diagramColors" Target="../diagrams/colors16.xml"/><Relationship Id="rId89" Type="http://schemas.openxmlformats.org/officeDocument/2006/relationships/diagramColors" Target="../diagrams/colors17.xml"/><Relationship Id="rId97" Type="http://schemas.openxmlformats.org/officeDocument/2006/relationships/image" Target="../media/image8.jpg"/><Relationship Id="rId7" Type="http://schemas.microsoft.com/office/2007/relationships/diagramDrawing" Target="../diagrams/drawing1.xml"/><Relationship Id="rId71" Type="http://schemas.openxmlformats.org/officeDocument/2006/relationships/diagramQuickStyle" Target="../diagrams/quickStyle14.xml"/><Relationship Id="rId92" Type="http://schemas.openxmlformats.org/officeDocument/2006/relationships/hyperlink" Target="http://www.math.uaa.alaska.edu/~orca/" TargetMode="Externa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9" Type="http://schemas.openxmlformats.org/officeDocument/2006/relationships/diagramData" Target="../diagrams/data6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openxmlformats.org/officeDocument/2006/relationships/diagramColors" Target="../diagrams/colors6.xml"/><Relationship Id="rId37" Type="http://schemas.openxmlformats.org/officeDocument/2006/relationships/diagramColors" Target="../diagrams/colors7.xml"/><Relationship Id="rId40" Type="http://schemas.openxmlformats.org/officeDocument/2006/relationships/diagramLayout" Target="../diagrams/layout8.xml"/><Relationship Id="rId45" Type="http://schemas.openxmlformats.org/officeDocument/2006/relationships/diagramLayout" Target="../diagrams/layout9.xml"/><Relationship Id="rId53" Type="http://schemas.microsoft.com/office/2007/relationships/diagramDrawing" Target="../diagrams/drawing10.xml"/><Relationship Id="rId58" Type="http://schemas.microsoft.com/office/2007/relationships/diagramDrawing" Target="../diagrams/drawing11.xml"/><Relationship Id="rId66" Type="http://schemas.openxmlformats.org/officeDocument/2006/relationships/diagramQuickStyle" Target="../diagrams/quickStyle13.xml"/><Relationship Id="rId74" Type="http://schemas.openxmlformats.org/officeDocument/2006/relationships/image" Target="../media/image2.png"/><Relationship Id="rId79" Type="http://schemas.openxmlformats.org/officeDocument/2006/relationships/diagramColors" Target="../diagrams/colors15.xml"/><Relationship Id="rId87" Type="http://schemas.openxmlformats.org/officeDocument/2006/relationships/diagramLayout" Target="../diagrams/layout17.xml"/><Relationship Id="rId5" Type="http://schemas.openxmlformats.org/officeDocument/2006/relationships/diagramQuickStyle" Target="../diagrams/quickStyle1.xml"/><Relationship Id="rId61" Type="http://schemas.openxmlformats.org/officeDocument/2006/relationships/diagramQuickStyle" Target="../diagrams/quickStyle12.xml"/><Relationship Id="rId82" Type="http://schemas.openxmlformats.org/officeDocument/2006/relationships/diagramLayout" Target="../diagrams/layout16.xml"/><Relationship Id="rId90" Type="http://schemas.microsoft.com/office/2007/relationships/diagramDrawing" Target="../diagrams/drawing17.xml"/><Relationship Id="rId95" Type="http://schemas.openxmlformats.org/officeDocument/2006/relationships/image" Target="../media/image6.png"/><Relationship Id="rId19" Type="http://schemas.openxmlformats.org/officeDocument/2006/relationships/diagramLayout" Target="../diagrams/layout4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Layout" Target="../diagrams/layout6.xml"/><Relationship Id="rId35" Type="http://schemas.openxmlformats.org/officeDocument/2006/relationships/diagramLayout" Target="../diagrams/layout7.xml"/><Relationship Id="rId43" Type="http://schemas.microsoft.com/office/2007/relationships/diagramDrawing" Target="../diagrams/drawing8.xml"/><Relationship Id="rId48" Type="http://schemas.microsoft.com/office/2007/relationships/diagramDrawing" Target="../diagrams/drawing9.xml"/><Relationship Id="rId56" Type="http://schemas.openxmlformats.org/officeDocument/2006/relationships/diagramQuickStyle" Target="../diagrams/quickStyle11.xml"/><Relationship Id="rId64" Type="http://schemas.openxmlformats.org/officeDocument/2006/relationships/diagramData" Target="../diagrams/data13.xml"/><Relationship Id="rId69" Type="http://schemas.openxmlformats.org/officeDocument/2006/relationships/diagramData" Target="../diagrams/data14.xml"/><Relationship Id="rId77" Type="http://schemas.openxmlformats.org/officeDocument/2006/relationships/diagramLayout" Target="../diagrams/layout15.xml"/><Relationship Id="rId8" Type="http://schemas.openxmlformats.org/officeDocument/2006/relationships/diagramData" Target="../diagrams/data2.xml"/><Relationship Id="rId51" Type="http://schemas.openxmlformats.org/officeDocument/2006/relationships/diagramQuickStyle" Target="../diagrams/quickStyle10.xml"/><Relationship Id="rId72" Type="http://schemas.openxmlformats.org/officeDocument/2006/relationships/diagramColors" Target="../diagrams/colors14.xml"/><Relationship Id="rId80" Type="http://schemas.microsoft.com/office/2007/relationships/diagramDrawing" Target="../diagrams/drawing15.xml"/><Relationship Id="rId85" Type="http://schemas.microsoft.com/office/2007/relationships/diagramDrawing" Target="../diagrams/drawing16.xml"/><Relationship Id="rId93" Type="http://schemas.openxmlformats.org/officeDocument/2006/relationships/image" Target="../media/image4.png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microsoft.com/office/2007/relationships/diagramDrawing" Target="../diagrams/drawing6.xml"/><Relationship Id="rId38" Type="http://schemas.microsoft.com/office/2007/relationships/diagramDrawing" Target="../diagrams/drawing7.xml"/><Relationship Id="rId46" Type="http://schemas.openxmlformats.org/officeDocument/2006/relationships/diagramQuickStyle" Target="../diagrams/quickStyle9.xml"/><Relationship Id="rId59" Type="http://schemas.openxmlformats.org/officeDocument/2006/relationships/diagramData" Target="../diagrams/data12.xml"/><Relationship Id="rId67" Type="http://schemas.openxmlformats.org/officeDocument/2006/relationships/diagramColors" Target="../diagrams/colors13.xml"/><Relationship Id="rId20" Type="http://schemas.openxmlformats.org/officeDocument/2006/relationships/diagramQuickStyle" Target="../diagrams/quickStyle4.xml"/><Relationship Id="rId41" Type="http://schemas.openxmlformats.org/officeDocument/2006/relationships/diagramQuickStyle" Target="../diagrams/quickStyle8.xml"/><Relationship Id="rId54" Type="http://schemas.openxmlformats.org/officeDocument/2006/relationships/diagramData" Target="../diagrams/data11.xml"/><Relationship Id="rId62" Type="http://schemas.openxmlformats.org/officeDocument/2006/relationships/diagramColors" Target="../diagrams/colors12.xml"/><Relationship Id="rId70" Type="http://schemas.openxmlformats.org/officeDocument/2006/relationships/diagramLayout" Target="../diagrams/layout14.xml"/><Relationship Id="rId75" Type="http://schemas.openxmlformats.org/officeDocument/2006/relationships/image" Target="../media/image3.png"/><Relationship Id="rId83" Type="http://schemas.openxmlformats.org/officeDocument/2006/relationships/diagramQuickStyle" Target="../diagrams/quickStyle16.xml"/><Relationship Id="rId88" Type="http://schemas.openxmlformats.org/officeDocument/2006/relationships/diagramQuickStyle" Target="../diagrams/quickStyle17.xml"/><Relationship Id="rId91" Type="http://schemas.openxmlformats.org/officeDocument/2006/relationships/hyperlink" Target="http://dx.doi.org/10.1121/1.4893906" TargetMode="External"/><Relationship Id="rId9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image" Target="../media/image1.png"/><Relationship Id="rId36" Type="http://schemas.openxmlformats.org/officeDocument/2006/relationships/diagramQuickStyle" Target="../diagrams/quickStyle7.xml"/><Relationship Id="rId49" Type="http://schemas.openxmlformats.org/officeDocument/2006/relationships/diagramData" Target="../diagrams/data10.xml"/><Relationship Id="rId57" Type="http://schemas.openxmlformats.org/officeDocument/2006/relationships/diagramColors" Target="../diagrams/colors11.xml"/><Relationship Id="rId10" Type="http://schemas.openxmlformats.org/officeDocument/2006/relationships/diagramQuickStyle" Target="../diagrams/quickStyle2.xml"/><Relationship Id="rId31" Type="http://schemas.openxmlformats.org/officeDocument/2006/relationships/diagramQuickStyle" Target="../diagrams/quickStyle6.xml"/><Relationship Id="rId44" Type="http://schemas.openxmlformats.org/officeDocument/2006/relationships/diagramData" Target="../diagrams/data9.xml"/><Relationship Id="rId52" Type="http://schemas.openxmlformats.org/officeDocument/2006/relationships/diagramColors" Target="../diagrams/colors10.xml"/><Relationship Id="rId60" Type="http://schemas.openxmlformats.org/officeDocument/2006/relationships/diagramLayout" Target="../diagrams/layout12.xml"/><Relationship Id="rId65" Type="http://schemas.openxmlformats.org/officeDocument/2006/relationships/diagramLayout" Target="../diagrams/layout13.xml"/><Relationship Id="rId73" Type="http://schemas.microsoft.com/office/2007/relationships/diagramDrawing" Target="../diagrams/drawing14.xml"/><Relationship Id="rId78" Type="http://schemas.openxmlformats.org/officeDocument/2006/relationships/diagramQuickStyle" Target="../diagrams/quickStyle15.xml"/><Relationship Id="rId81" Type="http://schemas.openxmlformats.org/officeDocument/2006/relationships/diagramData" Target="../diagrams/data16.xml"/><Relationship Id="rId86" Type="http://schemas.openxmlformats.org/officeDocument/2006/relationships/diagramData" Target="../diagrams/data17.xml"/><Relationship Id="rId94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9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3303880"/>
              </p:ext>
            </p:extLst>
          </p:nvPr>
        </p:nvGraphicFramePr>
        <p:xfrm>
          <a:off x="1413469" y="1517689"/>
          <a:ext cx="40668833" cy="1987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92962488"/>
              </p:ext>
            </p:extLst>
          </p:nvPr>
        </p:nvGraphicFramePr>
        <p:xfrm>
          <a:off x="1413468" y="4802511"/>
          <a:ext cx="8381393" cy="289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42337580"/>
              </p:ext>
            </p:extLst>
          </p:nvPr>
        </p:nvGraphicFramePr>
        <p:xfrm>
          <a:off x="1447800" y="3657600"/>
          <a:ext cx="13106400" cy="304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878859163"/>
              </p:ext>
            </p:extLst>
          </p:nvPr>
        </p:nvGraphicFramePr>
        <p:xfrm>
          <a:off x="14480333" y="3810000"/>
          <a:ext cx="13716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54562809"/>
              </p:ext>
            </p:extLst>
          </p:nvPr>
        </p:nvGraphicFramePr>
        <p:xfrm>
          <a:off x="28310633" y="3810000"/>
          <a:ext cx="13716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9600" y="19583400"/>
            <a:ext cx="13716000" cy="3616255"/>
          </a:xfrm>
          <a:prstGeom prst="rect">
            <a:avLst/>
          </a:prstGeom>
          <a:noFill/>
        </p:spPr>
        <p:txBody>
          <a:bodyPr wrap="square" lIns="914281" tIns="457141" rIns="914281" bIns="45714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Move </a:t>
            </a:r>
            <a:r>
              <a:rPr lang="en-US" sz="3500" dirty="0">
                <a:latin typeface="Gill Sans MT" panose="020B0502020104020203" pitchFamily="34" charset="0"/>
              </a:rPr>
              <a:t>randomly when </a:t>
            </a:r>
            <a:r>
              <a:rPr lang="en-US" sz="3500" dirty="0" smtClean="0">
                <a:latin typeface="Gill Sans MT" panose="020B0502020104020203" pitchFamily="34" charset="0"/>
              </a:rPr>
              <a:t>unbothered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Actively </a:t>
            </a:r>
            <a:r>
              <a:rPr lang="en-US" sz="3500" dirty="0">
                <a:latin typeface="Gill Sans MT" panose="020B0502020104020203" pitchFamily="34" charset="0"/>
              </a:rPr>
              <a:t>moves away from nearby </a:t>
            </a:r>
            <a:r>
              <a:rPr lang="en-US" sz="3500" dirty="0" smtClean="0">
                <a:latin typeface="Gill Sans MT" panose="020B0502020104020203" pitchFamily="34" charset="0"/>
              </a:rPr>
              <a:t>orcas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Limited detection range = 5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Gill Sans MT" panose="020B0502020104020203" pitchFamily="34" charset="0"/>
              </a:rPr>
              <a:t>A</a:t>
            </a:r>
            <a:r>
              <a:rPr lang="en-US" sz="3500" dirty="0" smtClean="0">
                <a:latin typeface="Gill Sans MT" panose="020B0502020104020203" pitchFamily="34" charset="0"/>
              </a:rPr>
              <a:t>ttacks </a:t>
            </a:r>
            <a:r>
              <a:rPr lang="en-US" sz="3500" dirty="0">
                <a:latin typeface="Gill Sans MT" panose="020B0502020104020203" pitchFamily="34" charset="0"/>
              </a:rPr>
              <a:t>on </a:t>
            </a:r>
            <a:r>
              <a:rPr lang="en-US" sz="3500" b="1" dirty="0">
                <a:latin typeface="Gill Sans MT" panose="020B0502020104020203" pitchFamily="34" charset="0"/>
              </a:rPr>
              <a:t>seals</a:t>
            </a:r>
            <a:r>
              <a:rPr lang="en-US" sz="3500" dirty="0">
                <a:latin typeface="Gill Sans MT" panose="020B0502020104020203" pitchFamily="34" charset="0"/>
              </a:rPr>
              <a:t> </a:t>
            </a:r>
            <a:r>
              <a:rPr lang="en-US" sz="3500" i="1" dirty="0">
                <a:latin typeface="Gill Sans MT" panose="020B0502020104020203" pitchFamily="34" charset="0"/>
              </a:rPr>
              <a:t>less</a:t>
            </a:r>
            <a:r>
              <a:rPr lang="en-US" sz="3500" dirty="0">
                <a:latin typeface="Gill Sans MT" panose="020B0502020104020203" pitchFamily="34" charset="0"/>
              </a:rPr>
              <a:t> successful in presence of </a:t>
            </a:r>
            <a:r>
              <a:rPr lang="en-US" sz="3500" dirty="0" smtClean="0">
                <a:latin typeface="Gill Sans MT" panose="020B0502020104020203" pitchFamily="34" charset="0"/>
              </a:rPr>
              <a:t>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Attacks </a:t>
            </a:r>
            <a:r>
              <a:rPr lang="en-US" sz="3500" dirty="0">
                <a:latin typeface="Gill Sans MT" panose="020B0502020104020203" pitchFamily="34" charset="0"/>
              </a:rPr>
              <a:t>on </a:t>
            </a:r>
            <a:r>
              <a:rPr lang="en-US" sz="3500" b="1" dirty="0">
                <a:latin typeface="Gill Sans MT" panose="020B0502020104020203" pitchFamily="34" charset="0"/>
              </a:rPr>
              <a:t>fish</a:t>
            </a:r>
            <a:r>
              <a:rPr lang="en-US" sz="3500" dirty="0">
                <a:latin typeface="Gill Sans MT" panose="020B0502020104020203" pitchFamily="34" charset="0"/>
              </a:rPr>
              <a:t> </a:t>
            </a:r>
            <a:r>
              <a:rPr lang="en-US" sz="3500" i="1" dirty="0">
                <a:latin typeface="Gill Sans MT" panose="020B0502020104020203" pitchFamily="34" charset="0"/>
              </a:rPr>
              <a:t>more</a:t>
            </a:r>
            <a:r>
              <a:rPr lang="en-US" sz="3500" dirty="0">
                <a:latin typeface="Gill Sans MT" panose="020B0502020104020203" pitchFamily="34" charset="0"/>
              </a:rPr>
              <a:t> successful in presence of </a:t>
            </a:r>
            <a:r>
              <a:rPr lang="en-US" sz="3500" dirty="0" smtClean="0">
                <a:latin typeface="Gill Sans MT" panose="020B0502020104020203" pitchFamily="34" charset="0"/>
              </a:rPr>
              <a:t>noise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88280"/>
              </p:ext>
            </p:extLst>
          </p:nvPr>
        </p:nvGraphicFramePr>
        <p:xfrm>
          <a:off x="1793033" y="14597122"/>
          <a:ext cx="12268200" cy="369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050"/>
                <a:gridCol w="3067050"/>
                <a:gridCol w="3067050"/>
                <a:gridCol w="3067050"/>
              </a:tblGrid>
              <a:tr h="118555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Action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Success</a:t>
                      </a:r>
                      <a:r>
                        <a:rPr lang="en-US" sz="3000" baseline="0" dirty="0" smtClean="0"/>
                        <a:t> %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Success % </a:t>
                      </a:r>
                    </a:p>
                    <a:p>
                      <a:pPr algn="ctr"/>
                      <a:r>
                        <a:rPr lang="en-US" sz="3000" dirty="0" smtClean="0"/>
                        <a:t>(w/ chatter)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Success %</a:t>
                      </a:r>
                    </a:p>
                    <a:p>
                      <a:pPr algn="ctr"/>
                      <a:r>
                        <a:rPr lang="en-US" sz="3000" dirty="0" smtClean="0"/>
                        <a:t>(w</a:t>
                      </a:r>
                      <a:r>
                        <a:rPr lang="en-US" sz="3000" smtClean="0"/>
                        <a:t>/</a:t>
                      </a:r>
                      <a:r>
                        <a:rPr lang="en-US" sz="3000" baseline="0" smtClean="0"/>
                        <a:t> chatter,</a:t>
                      </a:r>
                      <a:r>
                        <a:rPr lang="en-US" sz="3000" smtClean="0"/>
                        <a:t> seal</a:t>
                      </a:r>
                      <a:r>
                        <a:rPr lang="en-US" sz="3000" dirty="0" smtClean="0"/>
                        <a:t>)</a:t>
                      </a:r>
                      <a:endParaRPr lang="en-US" sz="3000" dirty="0"/>
                    </a:p>
                  </a:txBody>
                  <a:tcPr/>
                </a:tc>
              </a:tr>
              <a:tr h="62633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Action 0</a:t>
                      </a:r>
                      <a:r>
                        <a:rPr lang="en-US" sz="3000" baseline="0" dirty="0" smtClean="0"/>
                        <a:t> (Chatter)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0.0001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0.0001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0.0001</a:t>
                      </a:r>
                      <a:endParaRPr lang="en-US" sz="3000" dirty="0"/>
                    </a:p>
                  </a:txBody>
                  <a:tcPr/>
                </a:tc>
              </a:tr>
              <a:tr h="62633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Action 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25.0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50.0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5.0</a:t>
                      </a:r>
                      <a:endParaRPr lang="en-US" sz="3000" dirty="0"/>
                    </a:p>
                  </a:txBody>
                  <a:tcPr/>
                </a:tc>
              </a:tr>
              <a:tr h="62633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Action 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25.0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80.0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5.0</a:t>
                      </a:r>
                      <a:endParaRPr lang="en-US" sz="3000" dirty="0"/>
                    </a:p>
                  </a:txBody>
                  <a:tcPr/>
                </a:tc>
              </a:tr>
              <a:tr h="62633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Action 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25.0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25.0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5.0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037404" y="10172343"/>
            <a:ext cx="125909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 smtClean="0">
              <a:latin typeface="Gill Sans MT" panose="020B0502020104020203" pitchFamily="34" charset="0"/>
            </a:endParaRPr>
          </a:p>
          <a:p>
            <a:endParaRPr lang="en-US" sz="35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Naive because it assumes features are mutually independent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Based on Bayes’ theorem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Produces a MLE for each label given an instance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342" y="19775696"/>
            <a:ext cx="12601858" cy="969193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47800" y="7750237"/>
            <a:ext cx="1280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b="1" dirty="0" smtClean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Reproduce killer whale hunting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Hunting behavior tied with communication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 smtClean="0">
                <a:latin typeface="Gill Sans MT" panose="020B0502020104020203" pitchFamily="34" charset="0"/>
              </a:rPr>
              <a:t>Mammals </a:t>
            </a:r>
            <a:r>
              <a:rPr lang="en-US" sz="3500" b="1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 Be Quiet, Fish  Chatter</a:t>
            </a:r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866511688"/>
              </p:ext>
            </p:extLst>
          </p:nvPr>
        </p:nvGraphicFramePr>
        <p:xfrm>
          <a:off x="1412033" y="6629400"/>
          <a:ext cx="131064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47800" y="11332029"/>
            <a:ext cx="12801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Move towards nearest prey with probability inversely proportional to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Limited detection range = 10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If no nearby prey, killer whale moves towards other orcas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Moves randomly otherwise if no other orcas and no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Four options for attacking with varying probabilities of success:</a:t>
            </a:r>
          </a:p>
          <a:p>
            <a:endParaRPr lang="en-US" sz="3500" dirty="0">
              <a:latin typeface="Gill Sans MT" panose="020B0502020104020203" pitchFamily="34" charset="0"/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101587940"/>
              </p:ext>
            </p:extLst>
          </p:nvPr>
        </p:nvGraphicFramePr>
        <p:xfrm>
          <a:off x="1412033" y="9899035"/>
          <a:ext cx="131064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952862645"/>
              </p:ext>
            </p:extLst>
          </p:nvPr>
        </p:nvGraphicFramePr>
        <p:xfrm>
          <a:off x="1412033" y="18494829"/>
          <a:ext cx="131064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371600" y="23676429"/>
            <a:ext cx="128016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 smtClean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Mostly uniform as far as action success is concerned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Some obstacles (e.g., ice floes, beach shallows)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Both orcas and prey must go around obstacles</a:t>
            </a:r>
          </a:p>
          <a:p>
            <a:endParaRPr lang="en-US" sz="35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895300825"/>
              </p:ext>
            </p:extLst>
          </p:nvPr>
        </p:nvGraphicFramePr>
        <p:xfrm>
          <a:off x="1357604" y="22762029"/>
          <a:ext cx="131064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974525559"/>
              </p:ext>
            </p:extLst>
          </p:nvPr>
        </p:nvGraphicFramePr>
        <p:xfrm>
          <a:off x="14518433" y="6629400"/>
          <a:ext cx="137922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037404" y="8197542"/>
            <a:ext cx="104538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Training instances: Tuples of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Labels: 1 for successful attack, -1 for failed attack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Learning model: Naïve Bayes</a:t>
            </a:r>
            <a:endParaRPr lang="en-US" sz="3500" dirty="0" smtClean="0">
              <a:latin typeface="Gill Sans MT" panose="020B0502020104020203" pitchFamily="34" charset="0"/>
            </a:endParaRP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409093180"/>
              </p:ext>
            </p:extLst>
          </p:nvPr>
        </p:nvGraphicFramePr>
        <p:xfrm>
          <a:off x="14518433" y="9884229"/>
          <a:ext cx="137922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4" r:lo="rId55" r:qs="rId56" r:cs="rId57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037404" y="14608629"/>
            <a:ext cx="1260185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For first 25 attacks, uniformly choose actions at random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Train on a feature set of 25 previous action tuples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Choose next action according to belief probabilities</a:t>
            </a:r>
          </a:p>
          <a:p>
            <a:endParaRPr lang="en-US" sz="3500" dirty="0" smtClean="0">
              <a:latin typeface="Gill Sans MT" panose="020B0502020104020203" pitchFamily="34" charset="0"/>
            </a:endParaRPr>
          </a:p>
          <a:p>
            <a:endParaRPr lang="en-US" sz="3500" dirty="0">
              <a:latin typeface="Gill Sans MT" panose="020B0502020104020203" pitchFamily="34" charset="0"/>
            </a:endParaRPr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2264335581"/>
              </p:ext>
            </p:extLst>
          </p:nvPr>
        </p:nvGraphicFramePr>
        <p:xfrm>
          <a:off x="14518433" y="13106400"/>
          <a:ext cx="137922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9" r:lo="rId60" r:qs="rId61" r:cs="rId62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5113604" y="17238660"/>
            <a:ext cx="13080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 smtClean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MLE of l</a:t>
            </a:r>
            <a:r>
              <a:rPr lang="en-US" sz="3500" dirty="0" smtClean="0">
                <a:latin typeface="Gill Sans MT" panose="020B0502020104020203" pitchFamily="34" charset="0"/>
              </a:rPr>
              <a:t>ast attack action × all possible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MLE of all combinations of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ill Sans MT" panose="020B0502020104020203" pitchFamily="34" charset="0"/>
              </a:rPr>
              <a:t>Next action chosen from distribution base on above</a:t>
            </a:r>
            <a:endParaRPr lang="en-US" sz="3500" dirty="0" smtClean="0">
              <a:latin typeface="Gill Sans MT" panose="020B0502020104020203" pitchFamily="34" charset="0"/>
            </a:endParaRPr>
          </a:p>
        </p:txBody>
      </p:sp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3708550787"/>
              </p:ext>
            </p:extLst>
          </p:nvPr>
        </p:nvGraphicFramePr>
        <p:xfrm>
          <a:off x="14518433" y="16230720"/>
          <a:ext cx="137922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4" r:lo="rId65" r:qs="rId66" r:cs="rId67"/>
          </a:graphicData>
        </a:graphic>
      </p:graphicFrame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3277400159"/>
              </p:ext>
            </p:extLst>
          </p:nvPr>
        </p:nvGraphicFramePr>
        <p:xfrm>
          <a:off x="14518433" y="19561513"/>
          <a:ext cx="83058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9" r:lo="rId70" r:qs="rId71" r:cs="rId72"/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633" y="17754589"/>
            <a:ext cx="7315215" cy="54864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633" y="23164789"/>
            <a:ext cx="7315215" cy="5486411"/>
          </a:xfrm>
          <a:prstGeom prst="rect">
            <a:avLst/>
          </a:prstGeom>
        </p:spPr>
      </p:pic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928654850"/>
              </p:ext>
            </p:extLst>
          </p:nvPr>
        </p:nvGraphicFramePr>
        <p:xfrm>
          <a:off x="27472433" y="6629400"/>
          <a:ext cx="146304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6" r:lo="rId77" r:qs="rId78" r:cs="rId79"/>
          </a:graphicData>
        </a:graphic>
      </p:graphicFrame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460470950"/>
              </p:ext>
            </p:extLst>
          </p:nvPr>
        </p:nvGraphicFramePr>
        <p:xfrm>
          <a:off x="28310633" y="8077200"/>
          <a:ext cx="137922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1" r:lo="rId82" r:qs="rId83" r:cs="rId84"/>
          </a:graphicData>
        </a:graphic>
      </p:graphicFrame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2084787927"/>
              </p:ext>
            </p:extLst>
          </p:nvPr>
        </p:nvGraphicFramePr>
        <p:xfrm>
          <a:off x="28272533" y="16306920"/>
          <a:ext cx="13792200" cy="1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6" r:lo="rId87" r:qs="rId88" r:cs="rId89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8622296" y="28543007"/>
            <a:ext cx="132877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Gill Sans MT" panose="020B0502020104020203" pitchFamily="34" charset="0"/>
              </a:rPr>
              <a:t>References</a:t>
            </a:r>
          </a:p>
          <a:p>
            <a:pPr marL="342900" indent="-342900">
              <a:buAutoNum type="arabicPeriod"/>
              <a:defRPr/>
            </a:pPr>
            <a:r>
              <a:rPr lang="en-US" sz="1400" dirty="0" smtClean="0">
                <a:latin typeface="Gill Sans MT" panose="020B0502020104020203" pitchFamily="34" charset="0"/>
              </a:rPr>
              <a:t>Hunter</a:t>
            </a:r>
            <a:r>
              <a:rPr lang="en-US" sz="1400" dirty="0">
                <a:latin typeface="Gill Sans MT" panose="020B0502020104020203" pitchFamily="34" charset="0"/>
              </a:rPr>
              <a:t>, J. D. (2007). </a:t>
            </a:r>
            <a:r>
              <a:rPr lang="en-US" sz="1400" dirty="0" err="1">
                <a:latin typeface="Gill Sans MT" panose="020B0502020104020203" pitchFamily="34" charset="0"/>
              </a:rPr>
              <a:t>Matplotlib</a:t>
            </a:r>
            <a:r>
              <a:rPr lang="en-US" sz="1400" dirty="0">
                <a:latin typeface="Gill Sans MT" panose="020B0502020104020203" pitchFamily="34" charset="0"/>
              </a:rPr>
              <a:t>: A 2D graphics environment. </a:t>
            </a:r>
            <a:r>
              <a:rPr lang="en-US" sz="1400" i="1" dirty="0">
                <a:latin typeface="Gill Sans MT" panose="020B0502020104020203" pitchFamily="34" charset="0"/>
              </a:rPr>
              <a:t>Computing in science and engineering</a:t>
            </a:r>
            <a:r>
              <a:rPr lang="en-US" sz="1400" dirty="0">
                <a:latin typeface="Gill Sans MT" panose="020B0502020104020203" pitchFamily="34" charset="0"/>
              </a:rPr>
              <a:t>, </a:t>
            </a:r>
            <a:r>
              <a:rPr lang="en-US" sz="1400" i="1" dirty="0">
                <a:latin typeface="Gill Sans MT" panose="020B0502020104020203" pitchFamily="34" charset="0"/>
              </a:rPr>
              <a:t>9</a:t>
            </a:r>
            <a:r>
              <a:rPr lang="en-US" sz="1400" dirty="0">
                <a:latin typeface="Gill Sans MT" panose="020B0502020104020203" pitchFamily="34" charset="0"/>
              </a:rPr>
              <a:t>(3), 90-95</a:t>
            </a:r>
            <a:r>
              <a:rPr lang="en-US" sz="1400" dirty="0" smtClean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AutoNum type="arabicPeriod"/>
              <a:defRPr/>
            </a:pPr>
            <a:r>
              <a:rPr lang="en-US" sz="1400" dirty="0" smtClean="0">
                <a:latin typeface="Gill Sans MT" panose="020B0502020104020203" pitchFamily="34" charset="0"/>
              </a:rPr>
              <a:t> </a:t>
            </a:r>
            <a:r>
              <a:rPr lang="en-US" sz="1400" dirty="0" err="1" smtClean="0">
                <a:latin typeface="Gill Sans MT" panose="020B0502020104020203" pitchFamily="34" charset="0"/>
              </a:rPr>
              <a:t>Pedregosa</a:t>
            </a:r>
            <a:r>
              <a:rPr lang="en-US" sz="1400" dirty="0" smtClean="0">
                <a:latin typeface="Gill Sans MT" panose="020B0502020104020203" pitchFamily="34" charset="0"/>
              </a:rPr>
              <a:t>, F., </a:t>
            </a:r>
            <a:r>
              <a:rPr lang="en-US" sz="1400" dirty="0" err="1" smtClean="0">
                <a:latin typeface="Gill Sans MT" panose="020B0502020104020203" pitchFamily="34" charset="0"/>
              </a:rPr>
              <a:t>Varoquaux</a:t>
            </a:r>
            <a:r>
              <a:rPr lang="en-US" sz="1400" dirty="0" smtClean="0">
                <a:latin typeface="Gill Sans MT" panose="020B0502020104020203" pitchFamily="34" charset="0"/>
              </a:rPr>
              <a:t>, G., </a:t>
            </a:r>
            <a:r>
              <a:rPr lang="en-US" sz="1400" dirty="0" err="1" smtClean="0">
                <a:latin typeface="Gill Sans MT" panose="020B0502020104020203" pitchFamily="34" charset="0"/>
              </a:rPr>
              <a:t>Gramfort</a:t>
            </a:r>
            <a:r>
              <a:rPr lang="en-US" sz="1400" dirty="0" smtClean="0">
                <a:latin typeface="Gill Sans MT" panose="020B0502020104020203" pitchFamily="34" charset="0"/>
              </a:rPr>
              <a:t>, A., Michel, V., </a:t>
            </a:r>
            <a:r>
              <a:rPr lang="en-US" sz="1400" dirty="0" err="1" smtClean="0">
                <a:latin typeface="Gill Sans MT" panose="020B0502020104020203" pitchFamily="34" charset="0"/>
              </a:rPr>
              <a:t>Thirion</a:t>
            </a:r>
            <a:r>
              <a:rPr lang="en-US" sz="1400" dirty="0" smtClean="0">
                <a:latin typeface="Gill Sans MT" panose="020B0502020104020203" pitchFamily="34" charset="0"/>
              </a:rPr>
              <a:t>, B., </a:t>
            </a:r>
            <a:r>
              <a:rPr lang="en-US" sz="1400" dirty="0" err="1" smtClean="0">
                <a:latin typeface="Gill Sans MT" panose="020B0502020104020203" pitchFamily="34" charset="0"/>
              </a:rPr>
              <a:t>Grisel</a:t>
            </a:r>
            <a:r>
              <a:rPr lang="en-US" sz="1400" dirty="0" smtClean="0">
                <a:latin typeface="Gill Sans MT" panose="020B0502020104020203" pitchFamily="34" charset="0"/>
              </a:rPr>
              <a:t>, O., ... &amp; </a:t>
            </a:r>
            <a:r>
              <a:rPr lang="en-US" sz="1400" dirty="0" err="1" smtClean="0">
                <a:latin typeface="Gill Sans MT" panose="020B0502020104020203" pitchFamily="34" charset="0"/>
              </a:rPr>
              <a:t>Duchesnay</a:t>
            </a:r>
            <a:r>
              <a:rPr lang="en-US" sz="1400" dirty="0" smtClean="0">
                <a:latin typeface="Gill Sans MT" panose="020B0502020104020203" pitchFamily="34" charset="0"/>
              </a:rPr>
              <a:t>, É. (2011). </a:t>
            </a:r>
            <a:r>
              <a:rPr lang="en-US" sz="1400" dirty="0" err="1" smtClean="0">
                <a:latin typeface="Gill Sans MT" panose="020B0502020104020203" pitchFamily="34" charset="0"/>
              </a:rPr>
              <a:t>Scikit</a:t>
            </a:r>
            <a:r>
              <a:rPr lang="en-US" sz="1400" dirty="0" smtClean="0">
                <a:latin typeface="Gill Sans MT" panose="020B0502020104020203" pitchFamily="34" charset="0"/>
              </a:rPr>
              <a:t>-learn: Machine learning in Python. </a:t>
            </a:r>
            <a:r>
              <a:rPr lang="en-US" sz="1400" i="1" dirty="0" smtClean="0">
                <a:latin typeface="Gill Sans MT" panose="020B0502020104020203" pitchFamily="34" charset="0"/>
              </a:rPr>
              <a:t>The Journal of Machine Learning Research</a:t>
            </a:r>
            <a:r>
              <a:rPr lang="en-US" sz="1400" dirty="0" smtClean="0">
                <a:latin typeface="Gill Sans MT" panose="020B0502020104020203" pitchFamily="34" charset="0"/>
              </a:rPr>
              <a:t>, </a:t>
            </a:r>
            <a:r>
              <a:rPr lang="en-US" sz="1400" i="1" dirty="0" smtClean="0">
                <a:latin typeface="Gill Sans MT" panose="020B0502020104020203" pitchFamily="34" charset="0"/>
              </a:rPr>
              <a:t>12</a:t>
            </a:r>
            <a:r>
              <a:rPr lang="en-US" sz="1400" dirty="0" smtClean="0">
                <a:latin typeface="Gill Sans MT" panose="020B0502020104020203" pitchFamily="34" charset="0"/>
              </a:rPr>
              <a:t>, 2825-2830.</a:t>
            </a:r>
          </a:p>
          <a:p>
            <a:pPr marL="342900" indent="-342900">
              <a:buAutoNum type="arabicPeriod"/>
              <a:defRPr/>
            </a:pPr>
            <a:r>
              <a:rPr lang="en-US" sz="1400" dirty="0" smtClean="0">
                <a:latin typeface="Gill Sans MT" panose="020B0502020104020203" pitchFamily="34" charset="0"/>
              </a:rPr>
              <a:t> </a:t>
            </a:r>
            <a:r>
              <a:rPr lang="en-US" sz="1400" dirty="0">
                <a:latin typeface="Gill Sans MT" panose="020B0502020104020203" pitchFamily="34" charset="0"/>
              </a:rPr>
              <a:t>Whitney B. Musser, Ann E. Bowles, Dawn M. </a:t>
            </a:r>
            <a:r>
              <a:rPr lang="en-US" sz="1400" dirty="0" err="1">
                <a:latin typeface="Gill Sans MT" panose="020B0502020104020203" pitchFamily="34" charset="0"/>
              </a:rPr>
              <a:t>Grebner</a:t>
            </a:r>
            <a:r>
              <a:rPr lang="en-US" sz="1400" dirty="0">
                <a:latin typeface="Gill Sans MT" panose="020B0502020104020203" pitchFamily="34" charset="0"/>
              </a:rPr>
              <a:t>, and Jessica L. </a:t>
            </a:r>
            <a:r>
              <a:rPr lang="en-US" sz="1400" dirty="0" err="1">
                <a:latin typeface="Gill Sans MT" panose="020B0502020104020203" pitchFamily="34" charset="0"/>
              </a:rPr>
              <a:t>Crance</a:t>
            </a:r>
            <a:r>
              <a:rPr lang="en-US" sz="1400" dirty="0">
                <a:latin typeface="Gill Sans MT" panose="020B0502020104020203" pitchFamily="34" charset="0"/>
              </a:rPr>
              <a:t>. </a:t>
            </a:r>
            <a:r>
              <a:rPr lang="en-US" sz="1400" i="1" dirty="0">
                <a:latin typeface="Gill Sans MT" panose="020B0502020104020203" pitchFamily="34" charset="0"/>
              </a:rPr>
              <a:t>Differences in acoustic features of vocalizations produced by killer whales cross-socialized with bottlenose dolphins</a:t>
            </a:r>
            <a:r>
              <a:rPr lang="en-US" sz="1400" dirty="0">
                <a:latin typeface="Gill Sans MT" panose="020B0502020104020203" pitchFamily="34" charset="0"/>
              </a:rPr>
              <a:t>. The Journal of the Acoustical Society of America, 2014 DOI:</a:t>
            </a:r>
            <a:r>
              <a:rPr lang="en-US" sz="1400" dirty="0">
                <a:latin typeface="Gill Sans MT" panose="020B0502020104020203" pitchFamily="34" charset="0"/>
                <a:hlinkClick r:id="rId91"/>
              </a:rPr>
              <a:t> </a:t>
            </a:r>
            <a:r>
              <a:rPr lang="en-US" sz="1400" u="sng" dirty="0" smtClean="0">
                <a:latin typeface="Gill Sans MT" panose="020B0502020104020203" pitchFamily="34" charset="0"/>
                <a:hlinkClick r:id="rId91"/>
              </a:rPr>
              <a:t>10.1121/1.4893906</a:t>
            </a:r>
            <a:r>
              <a:rPr lang="en-US" sz="1400" dirty="0" smtClean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AutoNum type="arabicPeriod"/>
              <a:defRPr/>
            </a:pPr>
            <a:r>
              <a:rPr lang="en-US" sz="1400" dirty="0" smtClean="0">
                <a:latin typeface="Gill Sans MT" panose="020B0502020104020203" pitchFamily="34" charset="0"/>
              </a:rPr>
              <a:t>Mock</a:t>
            </a:r>
            <a:r>
              <a:rPr lang="en-US" sz="1400" dirty="0">
                <a:latin typeface="Gill Sans MT" panose="020B0502020104020203" pitchFamily="34" charset="0"/>
              </a:rPr>
              <a:t>, K. J. and J. W. </a:t>
            </a:r>
            <a:r>
              <a:rPr lang="en-US" sz="1400" dirty="0" err="1">
                <a:latin typeface="Gill Sans MT" panose="020B0502020104020203" pitchFamily="34" charset="0"/>
              </a:rPr>
              <a:t>Testa</a:t>
            </a:r>
            <a:r>
              <a:rPr lang="en-US" sz="1400" dirty="0">
                <a:latin typeface="Gill Sans MT" panose="020B0502020104020203" pitchFamily="34" charset="0"/>
              </a:rPr>
              <a:t>. 2007. </a:t>
            </a:r>
            <a:r>
              <a:rPr lang="en-US" sz="1400" i="1" dirty="0">
                <a:latin typeface="Gill Sans MT" panose="020B0502020104020203" pitchFamily="34" charset="0"/>
              </a:rPr>
              <a:t>An agent-based model of predator-prey relationships between transient killer whales and other marine mammals</a:t>
            </a:r>
            <a:r>
              <a:rPr lang="en-US" sz="1400" dirty="0">
                <a:latin typeface="Gill Sans MT" panose="020B0502020104020203" pitchFamily="34" charset="0"/>
              </a:rPr>
              <a:t>, University of Alaska Anchorage, Anchorage, AK, May 31, 2007, Available online at </a:t>
            </a:r>
            <a:r>
              <a:rPr lang="en-US" sz="1400" u="sng" dirty="0">
                <a:latin typeface="Gill Sans MT" panose="020B0502020104020203" pitchFamily="34" charset="0"/>
                <a:hlinkClick r:id="rId92"/>
              </a:rPr>
              <a:t>http://www.math.uaa.alaska.edu/~orca/</a:t>
            </a:r>
            <a:r>
              <a:rPr lang="en-US" sz="1400" dirty="0">
                <a:latin typeface="Gill Sans MT" panose="020B0502020104020203" pitchFamily="34" charset="0"/>
              </a:rPr>
              <a:t>. </a:t>
            </a:r>
            <a:endParaRPr lang="en-US" sz="1400" dirty="0" smtClean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en-US" sz="1400" dirty="0" smtClean="0">
                <a:latin typeface="Gill Sans MT" panose="020B0502020104020203" pitchFamily="34" charset="0"/>
              </a:rPr>
              <a:t> </a:t>
            </a:r>
            <a:r>
              <a:rPr lang="en-US" sz="1400" dirty="0" err="1">
                <a:latin typeface="Gill Sans MT" panose="020B0502020104020203" pitchFamily="34" charset="0"/>
              </a:rPr>
              <a:t>Riesch</a:t>
            </a:r>
            <a:r>
              <a:rPr lang="en-US" sz="1400" dirty="0">
                <a:latin typeface="Gill Sans MT" panose="020B0502020104020203" pitchFamily="34" charset="0"/>
              </a:rPr>
              <a:t>, R. and V.B. </a:t>
            </a:r>
            <a:r>
              <a:rPr lang="en-US" sz="1400" dirty="0" err="1">
                <a:latin typeface="Gill Sans MT" panose="020B0502020104020203" pitchFamily="34" charset="0"/>
              </a:rPr>
              <a:t>Deecke</a:t>
            </a:r>
            <a:r>
              <a:rPr lang="en-US" sz="1400" dirty="0">
                <a:latin typeface="Gill Sans MT" panose="020B0502020104020203" pitchFamily="34" charset="0"/>
              </a:rPr>
              <a:t>. 2011. </a:t>
            </a:r>
            <a:r>
              <a:rPr lang="en-US" sz="1400" i="1" dirty="0">
                <a:latin typeface="Gill Sans MT" panose="020B0502020104020203" pitchFamily="34" charset="0"/>
              </a:rPr>
              <a:t>Whistle communication in mammal-eating killer whales (</a:t>
            </a:r>
            <a:r>
              <a:rPr lang="en-US" sz="1400" i="1" dirty="0" err="1">
                <a:latin typeface="Gill Sans MT" panose="020B0502020104020203" pitchFamily="34" charset="0"/>
              </a:rPr>
              <a:t>Orcinus</a:t>
            </a:r>
            <a:r>
              <a:rPr lang="en-US" sz="1400" i="1" dirty="0">
                <a:latin typeface="Gill Sans MT" panose="020B0502020104020203" pitchFamily="34" charset="0"/>
              </a:rPr>
              <a:t> orca): further evidence for acoustic divergence between ecotypes</a:t>
            </a:r>
            <a:r>
              <a:rPr lang="en-US" sz="1400" dirty="0">
                <a:latin typeface="Gill Sans MT" panose="020B0502020104020203" pitchFamily="34" charset="0"/>
              </a:rPr>
              <a:t>. Behavioral Ecology and Sociobiology, 65(7), 1377-1387.</a:t>
            </a:r>
            <a:endParaRPr lang="en-US" sz="1400" dirty="0" smtClean="0">
              <a:latin typeface="Gill Sans MT" panose="020B0502020104020203" pitchFamily="34" charset="0"/>
            </a:endParaRPr>
          </a:p>
          <a:p>
            <a:endParaRPr lang="en-US" sz="1400" dirty="0">
              <a:latin typeface="Gill Sans MT" panose="020B05020201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" r="7054"/>
          <a:stretch/>
        </p:blipFill>
        <p:spPr>
          <a:xfrm>
            <a:off x="28422600" y="9982189"/>
            <a:ext cx="6458607" cy="548641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418" y="17754589"/>
            <a:ext cx="7315215" cy="548641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075" y="23164789"/>
            <a:ext cx="7315215" cy="548641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600" y="9993544"/>
            <a:ext cx="7315215" cy="54864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954924" y="1600200"/>
            <a:ext cx="40350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Ana Lise Smith</a:t>
            </a:r>
          </a:p>
          <a:p>
            <a:r>
              <a:rPr lang="en-US" sz="5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CX 4230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9" b="30053"/>
          <a:stretch/>
        </p:blipFill>
        <p:spPr>
          <a:xfrm>
            <a:off x="3007521" y="26191029"/>
            <a:ext cx="9834558" cy="34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756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35</cp:revision>
  <dcterms:created xsi:type="dcterms:W3CDTF">2015-04-28T22:51:46Z</dcterms:created>
  <dcterms:modified xsi:type="dcterms:W3CDTF">2015-04-29T09:15:32Z</dcterms:modified>
</cp:coreProperties>
</file>