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k5ZCMDJMpwjQeUJKBTNnODn9w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6bd63db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b86bd63db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3"/>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24"/>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Google Shape;23;p1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4" name="Google Shape;24;p17"/>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18"/>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18"/>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9" name="Google Shape;29;p18"/>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1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22"/>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Penguin Dataset Analysis</a:t>
            </a:r>
            <a:endParaRPr/>
          </a:p>
        </p:txBody>
      </p:sp>
      <p:pic>
        <p:nvPicPr>
          <p:cNvPr id="60" name="Google Shape;60;p1"/>
          <p:cNvPicPr preferRelativeResize="0"/>
          <p:nvPr/>
        </p:nvPicPr>
        <p:blipFill>
          <a:blip r:embed="rId3">
            <a:alphaModFix/>
          </a:blip>
          <a:stretch>
            <a:fillRect/>
          </a:stretch>
        </p:blipFill>
        <p:spPr>
          <a:xfrm>
            <a:off x="7477175" y="1486675"/>
            <a:ext cx="1491000" cy="149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2"/>
          <p:cNvPicPr preferRelativeResize="0"/>
          <p:nvPr/>
        </p:nvPicPr>
        <p:blipFill rotWithShape="1">
          <a:blip r:embed="rId3">
            <a:alphaModFix/>
          </a:blip>
          <a:srcRect b="0" l="0" r="0" t="0"/>
          <a:stretch/>
        </p:blipFill>
        <p:spPr>
          <a:xfrm>
            <a:off x="5524500" y="536875"/>
            <a:ext cx="2407225" cy="2407225"/>
          </a:xfrm>
          <a:prstGeom prst="rect">
            <a:avLst/>
          </a:prstGeom>
          <a:noFill/>
          <a:ln>
            <a:noFill/>
          </a:ln>
        </p:spPr>
      </p:pic>
      <p:sp>
        <p:nvSpPr>
          <p:cNvPr id="128" name="Google Shape;128;p12"/>
          <p:cNvSpPr txBox="1"/>
          <p:nvPr/>
        </p:nvSpPr>
        <p:spPr>
          <a:xfrm>
            <a:off x="5394625" y="3108600"/>
            <a:ext cx="2814300" cy="809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700"/>
              <a:buFont typeface="Arial"/>
              <a:buNone/>
            </a:pPr>
            <a:r>
              <a:rPr b="0" i="0" lang="en" sz="1700" u="none" cap="none" strike="noStrike">
                <a:solidFill>
                  <a:srgbClr val="FFFFFF"/>
                </a:solidFill>
                <a:latin typeface="Arial"/>
                <a:ea typeface="Arial"/>
                <a:cs typeface="Arial"/>
                <a:sym typeface="Arial"/>
              </a:rPr>
              <a:t>Jithesh Yemi Reddy</a:t>
            </a:r>
            <a:endParaRPr b="0" i="0" sz="17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700"/>
              <a:buFont typeface="Arial"/>
              <a:buNone/>
            </a:pPr>
            <a:r>
              <a:t/>
            </a:r>
            <a:endParaRPr b="0" i="0" sz="7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300"/>
              <a:buFont typeface="Arial"/>
              <a:buNone/>
            </a:pPr>
            <a:r>
              <a:rPr b="0" i="0" lang="en" sz="1300" u="none" cap="none" strike="noStrike">
                <a:solidFill>
                  <a:srgbClr val="FFFFFF"/>
                </a:solidFill>
                <a:latin typeface="Roboto"/>
                <a:ea typeface="Roboto"/>
                <a:cs typeface="Roboto"/>
                <a:sym typeface="Roboto"/>
              </a:rPr>
              <a:t>Aspiring Business Analyst</a:t>
            </a:r>
            <a:endParaRPr b="0" i="0" sz="1700" u="none" cap="none" strike="noStrike">
              <a:solidFill>
                <a:srgbClr val="FFFFFF"/>
              </a:solidFill>
              <a:latin typeface="Arial"/>
              <a:ea typeface="Arial"/>
              <a:cs typeface="Arial"/>
              <a:sym typeface="Arial"/>
            </a:endParaRPr>
          </a:p>
        </p:txBody>
      </p:sp>
      <p:sp>
        <p:nvSpPr>
          <p:cNvPr id="129" name="Google Shape;129;p12"/>
          <p:cNvSpPr txBox="1"/>
          <p:nvPr/>
        </p:nvSpPr>
        <p:spPr>
          <a:xfrm>
            <a:off x="727375" y="1974250"/>
            <a:ext cx="2770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100"/>
              <a:buFont typeface="Arial"/>
              <a:buNone/>
            </a:pPr>
            <a:r>
              <a:rPr b="0" i="0" lang="en" sz="4100" u="none" cap="none" strike="noStrike">
                <a:solidFill>
                  <a:srgbClr val="000000"/>
                </a:solidFill>
                <a:latin typeface="Proxima Nova"/>
                <a:ea typeface="Proxima Nova"/>
                <a:cs typeface="Proxima Nova"/>
                <a:sym typeface="Proxima Nova"/>
              </a:rPr>
              <a:t>Thank You</a:t>
            </a:r>
            <a:endParaRPr b="0" i="0" sz="41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Overview</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analysis is performed based on factors like body mass and length to identify the relationship between the parameters, along with the distribution of penguins based on location and to identify the population of the penguins based on gender for a given timeline.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p:txBody>
      </p:sp>
      <p:grpSp>
        <p:nvGrpSpPr>
          <p:cNvPr id="72" name="Google Shape;72;p3"/>
          <p:cNvGrpSpPr/>
          <p:nvPr/>
        </p:nvGrpSpPr>
        <p:grpSpPr>
          <a:xfrm>
            <a:off x="431925" y="1304875"/>
            <a:ext cx="2628925" cy="3416400"/>
            <a:chOff x="431925" y="1304875"/>
            <a:chExt cx="2628925" cy="3416400"/>
          </a:xfrm>
        </p:grpSpPr>
        <p:sp>
          <p:nvSpPr>
            <p:cNvPr id="73" name="Google Shape;73;p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3"/>
          <p:cNvSpPr txBox="1"/>
          <p:nvPr>
            <p:ph idx="4294967295" type="body"/>
          </p:nvPr>
        </p:nvSpPr>
        <p:spPr>
          <a:xfrm>
            <a:off x="506425" y="1304875"/>
            <a:ext cx="2494500" cy="66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Query 1</a:t>
            </a:r>
            <a:endParaRPr>
              <a:solidFill>
                <a:schemeClr val="lt1"/>
              </a:solidFill>
            </a:endParaRPr>
          </a:p>
        </p:txBody>
      </p:sp>
      <p:sp>
        <p:nvSpPr>
          <p:cNvPr id="76" name="Google Shape;76;p3"/>
          <p:cNvSpPr txBox="1"/>
          <p:nvPr>
            <p:ph idx="4294967295" type="body"/>
          </p:nvPr>
        </p:nvSpPr>
        <p:spPr>
          <a:xfrm>
            <a:off x="508325" y="1850300"/>
            <a:ext cx="2478600" cy="166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What is the relationship between the body mass and flipper length of a penguin ?</a:t>
            </a:r>
            <a:endParaRPr sz="1600"/>
          </a:p>
        </p:txBody>
      </p:sp>
      <p:grpSp>
        <p:nvGrpSpPr>
          <p:cNvPr id="77" name="Google Shape;77;p3"/>
          <p:cNvGrpSpPr/>
          <p:nvPr/>
        </p:nvGrpSpPr>
        <p:grpSpPr>
          <a:xfrm>
            <a:off x="3320450" y="1304875"/>
            <a:ext cx="2632500" cy="3416400"/>
            <a:chOff x="3320450" y="1304875"/>
            <a:chExt cx="2632500" cy="3416400"/>
          </a:xfrm>
        </p:grpSpPr>
        <p:sp>
          <p:nvSpPr>
            <p:cNvPr id="78" name="Google Shape;78;p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3"/>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Query 2</a:t>
            </a:r>
            <a:endParaRPr>
              <a:solidFill>
                <a:schemeClr val="lt1"/>
              </a:solidFill>
            </a:endParaRPr>
          </a:p>
        </p:txBody>
      </p:sp>
      <p:sp>
        <p:nvSpPr>
          <p:cNvPr id="81" name="Google Shape;81;p3"/>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What is the distribution of penguins among the three islands?</a:t>
            </a:r>
            <a:endParaRPr sz="1600"/>
          </a:p>
        </p:txBody>
      </p:sp>
      <p:grpSp>
        <p:nvGrpSpPr>
          <p:cNvPr id="82" name="Google Shape;82;p3"/>
          <p:cNvGrpSpPr/>
          <p:nvPr/>
        </p:nvGrpSpPr>
        <p:grpSpPr>
          <a:xfrm>
            <a:off x="6212550" y="1304875"/>
            <a:ext cx="2632500" cy="3416400"/>
            <a:chOff x="6212550" y="1304875"/>
            <a:chExt cx="2632500" cy="3416400"/>
          </a:xfrm>
        </p:grpSpPr>
        <p:sp>
          <p:nvSpPr>
            <p:cNvPr id="83" name="Google Shape;83;p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3"/>
          <p:cNvSpPr txBox="1"/>
          <p:nvPr>
            <p:ph idx="4294967295" type="body"/>
          </p:nvPr>
        </p:nvSpPr>
        <p:spPr>
          <a:xfrm>
            <a:off x="6272475" y="1304875"/>
            <a:ext cx="2494500" cy="46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Query 3</a:t>
            </a:r>
            <a:endParaRPr>
              <a:solidFill>
                <a:schemeClr val="lt1"/>
              </a:solidFill>
            </a:endParaRPr>
          </a:p>
        </p:txBody>
      </p:sp>
      <p:sp>
        <p:nvSpPr>
          <p:cNvPr id="86" name="Google Shape;86;p3"/>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What is the population distribution of the penguins based on gender?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
              <a:t>Understanding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idx="2" type="body"/>
          </p:nvPr>
        </p:nvSpPr>
        <p:spPr>
          <a:xfrm>
            <a:off x="4783625" y="0"/>
            <a:ext cx="3837000" cy="2774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It can be inferred from the graph that the body mass is directly proportional to the flipper length of the penguin.</a:t>
            </a:r>
            <a:endParaRPr/>
          </a:p>
        </p:txBody>
      </p:sp>
      <p:pic>
        <p:nvPicPr>
          <p:cNvPr id="97" name="Google Shape;97;p5"/>
          <p:cNvPicPr preferRelativeResize="0"/>
          <p:nvPr/>
        </p:nvPicPr>
        <p:blipFill rotWithShape="1">
          <a:blip r:embed="rId3">
            <a:alphaModFix/>
          </a:blip>
          <a:srcRect b="0" l="0" r="0" t="0"/>
          <a:stretch/>
        </p:blipFill>
        <p:spPr>
          <a:xfrm>
            <a:off x="69275" y="724200"/>
            <a:ext cx="4502726" cy="369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b86bd63db6_0_2"/>
          <p:cNvSpPr txBox="1"/>
          <p:nvPr>
            <p:ph idx="2" type="body"/>
          </p:nvPr>
        </p:nvSpPr>
        <p:spPr>
          <a:xfrm>
            <a:off x="4783625" y="179825"/>
            <a:ext cx="3837000" cy="2774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Further, Gentoo species have higher body mass irrespective of gender than the other two kinds of penguin species. Hence Gentoo species have longer flipper length among all.</a:t>
            </a:r>
            <a:endParaRPr/>
          </a:p>
        </p:txBody>
      </p:sp>
      <p:pic>
        <p:nvPicPr>
          <p:cNvPr id="103" name="Google Shape;103;gb86bd63db6_0_2"/>
          <p:cNvPicPr preferRelativeResize="0"/>
          <p:nvPr/>
        </p:nvPicPr>
        <p:blipFill rotWithShape="1">
          <a:blip r:embed="rId3">
            <a:alphaModFix/>
          </a:blip>
          <a:srcRect b="0" l="0" r="0" t="0"/>
          <a:stretch/>
        </p:blipFill>
        <p:spPr>
          <a:xfrm>
            <a:off x="69275" y="686400"/>
            <a:ext cx="4502726" cy="3695100"/>
          </a:xfrm>
          <a:prstGeom prst="rect">
            <a:avLst/>
          </a:prstGeom>
          <a:noFill/>
          <a:ln>
            <a:noFill/>
          </a:ln>
        </p:spPr>
      </p:pic>
      <p:pic>
        <p:nvPicPr>
          <p:cNvPr id="104" name="Google Shape;104;gb86bd63db6_0_2"/>
          <p:cNvPicPr preferRelativeResize="0"/>
          <p:nvPr/>
        </p:nvPicPr>
        <p:blipFill>
          <a:blip r:embed="rId4">
            <a:alphaModFix/>
          </a:blip>
          <a:stretch>
            <a:fillRect/>
          </a:stretch>
        </p:blipFill>
        <p:spPr>
          <a:xfrm>
            <a:off x="161200" y="385550"/>
            <a:ext cx="4318874" cy="429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2" type="body"/>
          </p:nvPr>
        </p:nvSpPr>
        <p:spPr>
          <a:xfrm>
            <a:off x="4800950" y="285750"/>
            <a:ext cx="3837000" cy="25545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It can be inferred from the graph that the island of Biscoe has the highest population of penguins among the three, followed by the Dream and Torgersen islands.</a:t>
            </a:r>
            <a:endParaRPr/>
          </a:p>
        </p:txBody>
      </p:sp>
      <p:pic>
        <p:nvPicPr>
          <p:cNvPr id="110" name="Google Shape;110;p6"/>
          <p:cNvPicPr preferRelativeResize="0"/>
          <p:nvPr/>
        </p:nvPicPr>
        <p:blipFill rotWithShape="1">
          <a:blip r:embed="rId3">
            <a:alphaModFix/>
          </a:blip>
          <a:srcRect b="0" l="0" r="0" t="0"/>
          <a:stretch/>
        </p:blipFill>
        <p:spPr>
          <a:xfrm>
            <a:off x="97338" y="835600"/>
            <a:ext cx="4312224" cy="3472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idx="2" type="body"/>
          </p:nvPr>
        </p:nvSpPr>
        <p:spPr>
          <a:xfrm>
            <a:off x="4800950" y="515200"/>
            <a:ext cx="3837000" cy="25314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It can be observed from the graph that the overall population of the penguins has increased over the years by maintaining an indistinguible balance between both the genders.</a:t>
            </a:r>
            <a:endParaRPr/>
          </a:p>
        </p:txBody>
      </p:sp>
      <p:pic>
        <p:nvPicPr>
          <p:cNvPr id="116" name="Google Shape;116;p7"/>
          <p:cNvPicPr preferRelativeResize="0"/>
          <p:nvPr/>
        </p:nvPicPr>
        <p:blipFill rotWithShape="1">
          <a:blip r:embed="rId3">
            <a:alphaModFix/>
          </a:blip>
          <a:srcRect b="0" l="0" r="0" t="0"/>
          <a:stretch/>
        </p:blipFill>
        <p:spPr>
          <a:xfrm>
            <a:off x="92850" y="865900"/>
            <a:ext cx="4479149" cy="344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22" name="Google Shape;122;p9"/>
          <p:cNvSpPr txBox="1"/>
          <p:nvPr>
            <p:ph idx="4294967295" type="body"/>
          </p:nvPr>
        </p:nvSpPr>
        <p:spPr>
          <a:xfrm>
            <a:off x="311700" y="947175"/>
            <a:ext cx="8404800" cy="362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t/>
            </a:r>
            <a:endParaRPr b="1" sz="1600"/>
          </a:p>
          <a:p>
            <a:pPr indent="-330200" lvl="0" marL="457200" rtl="0" algn="l">
              <a:lnSpc>
                <a:spcPct val="115000"/>
              </a:lnSpc>
              <a:spcBef>
                <a:spcPts val="0"/>
              </a:spcBef>
              <a:spcAft>
                <a:spcPts val="0"/>
              </a:spcAft>
              <a:buSzPts val="1600"/>
              <a:buChar char="●"/>
            </a:pPr>
            <a:r>
              <a:rPr lang="en" sz="1600"/>
              <a:t>Flipper length of the species increases with body mass.</a:t>
            </a:r>
            <a:endParaRPr sz="1600"/>
          </a:p>
          <a:p>
            <a:pPr indent="-330200" lvl="0" marL="457200" rtl="0" algn="l">
              <a:lnSpc>
                <a:spcPct val="115000"/>
              </a:lnSpc>
              <a:spcBef>
                <a:spcPts val="0"/>
              </a:spcBef>
              <a:spcAft>
                <a:spcPts val="0"/>
              </a:spcAft>
              <a:buSzPts val="1600"/>
              <a:buChar char="●"/>
            </a:pPr>
            <a:r>
              <a:rPr lang="en" sz="1600"/>
              <a:t>Gentoo species have higher body mass irrespective of gender and hence tend to have longer flipper length.</a:t>
            </a:r>
            <a:endParaRPr sz="1600"/>
          </a:p>
          <a:p>
            <a:pPr indent="-330200" lvl="0" marL="457200" rtl="0" algn="l">
              <a:lnSpc>
                <a:spcPct val="115000"/>
              </a:lnSpc>
              <a:spcBef>
                <a:spcPts val="0"/>
              </a:spcBef>
              <a:spcAft>
                <a:spcPts val="0"/>
              </a:spcAft>
              <a:buSzPts val="1600"/>
              <a:buChar char="●"/>
            </a:pPr>
            <a:r>
              <a:rPr lang="en" sz="1600"/>
              <a:t>It can also be </a:t>
            </a:r>
            <a:r>
              <a:rPr lang="en" sz="1600"/>
              <a:t>inferred</a:t>
            </a:r>
            <a:r>
              <a:rPr lang="en" sz="1600"/>
              <a:t> that Adelie species have lower body mass than the rest of the species.</a:t>
            </a:r>
            <a:endParaRPr sz="1600"/>
          </a:p>
          <a:p>
            <a:pPr indent="-330200" lvl="0" marL="457200" rtl="0" algn="l">
              <a:lnSpc>
                <a:spcPct val="115000"/>
              </a:lnSpc>
              <a:spcBef>
                <a:spcPts val="0"/>
              </a:spcBef>
              <a:spcAft>
                <a:spcPts val="0"/>
              </a:spcAft>
              <a:buSzPts val="1600"/>
              <a:buChar char="●"/>
            </a:pPr>
            <a:r>
              <a:rPr lang="en" sz="1600"/>
              <a:t>Most number of penguins can be found in Biscoe Island followed by Dream Island.</a:t>
            </a:r>
            <a:endParaRPr sz="1600"/>
          </a:p>
          <a:p>
            <a:pPr indent="-330200" lvl="0" marL="457200" rtl="0" algn="l">
              <a:lnSpc>
                <a:spcPct val="115000"/>
              </a:lnSpc>
              <a:spcBef>
                <a:spcPts val="0"/>
              </a:spcBef>
              <a:spcAft>
                <a:spcPts val="0"/>
              </a:spcAft>
              <a:buSzPts val="1600"/>
              <a:buChar char="●"/>
            </a:pPr>
            <a:r>
              <a:rPr lang="en" sz="1600"/>
              <a:t>Over the years, population of the penguins have gradually increased in all the islands. </a:t>
            </a:r>
            <a:endParaRPr sz="1600"/>
          </a:p>
          <a:p>
            <a:pPr indent="0" lvl="0" marL="457200" rtl="0" algn="l">
              <a:lnSpc>
                <a:spcPct val="115000"/>
              </a:lnSpc>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