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U9bA9O/8WIlupAKDEgx4d/Zey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2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2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2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462200" y="1852838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Airbnb Analysis - New York</a:t>
            </a:r>
            <a:endParaRPr/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0800" y="559800"/>
            <a:ext cx="4128076" cy="412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265500" y="754200"/>
            <a:ext cx="35160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400"/>
              <a:t>DEMOGRAPHIC </a:t>
            </a:r>
            <a:r>
              <a:rPr lang="en" sz="2500">
                <a:solidFill>
                  <a:schemeClr val="lt2"/>
                </a:solidFill>
              </a:rPr>
              <a:t>REPRESENTATION OF NEIGHBOURHOODS</a:t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 amt="54000"/>
          </a:blip>
          <a:srcRect b="0" l="0" r="0" t="0"/>
          <a:stretch/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1446" y="0"/>
            <a:ext cx="53625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Solution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Airbnb’s should be ready to host at least two sets of guests per week as the avg stay is 2-5 days</a:t>
            </a:r>
            <a:endParaRPr sz="2100"/>
          </a:p>
        </p:txBody>
      </p:sp>
      <p:sp>
        <p:nvSpPr>
          <p:cNvPr id="147" name="Google Shape;147;p11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Increase the Number of apartments and private rooms in all the locations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Ensure to Incorporate more Airbnb’s in the price of 50-100$ in Manhattan and Brooklyn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R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b="0" i="1" sz="12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5" name="Google Shape;155;p12"/>
          <p:cNvSpPr txBox="1"/>
          <p:nvPr>
            <p:ph idx="2" type="body"/>
          </p:nvPr>
        </p:nvSpPr>
        <p:spPr>
          <a:xfrm>
            <a:off x="4951475" y="3237175"/>
            <a:ext cx="3837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Jithesh Yemi Reddy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Aspiring Business Analyst</a:t>
            </a:r>
            <a:endParaRPr sz="1400"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550" y="856225"/>
            <a:ext cx="2123100" cy="2123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Overview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6600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analysis is performed based on various parameters to determine what types of rooms the customers prefer the most along with the location and plan a strategy accordingly to increase the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occupancy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of the room.</a:t>
            </a:r>
            <a:endParaRPr b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6300" y="1312587"/>
            <a:ext cx="2518324" cy="25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Objectives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What is the minimum number of nights spent in the location?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Question 3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0" name="Google Shape;90;p3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What type of room do people prefer the most?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Question 1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What price range do most people prefer based on the location?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Question 2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b="0" i="1" sz="12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0" y="1810425"/>
            <a:ext cx="91440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600">
                <a:solidFill>
                  <a:schemeClr val="dk1"/>
                </a:solidFill>
              </a:rPr>
              <a:t>Understanding the data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25" y="963075"/>
            <a:ext cx="4621476" cy="31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5131500" y="1258900"/>
            <a:ext cx="3776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can be inferred from the graph that </a:t>
            </a:r>
            <a:r>
              <a:rPr b="1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Manhattan</a:t>
            </a: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has the most number of Airbnb’s compared to the rest of the neighborhood.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/>
        </p:nvSpPr>
        <p:spPr>
          <a:xfrm>
            <a:off x="5239425" y="1354800"/>
            <a:ext cx="3728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Furthermore, </a:t>
            </a:r>
            <a:r>
              <a:rPr b="1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Manhattan</a:t>
            </a: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has the most number of entire home / apartments followed by </a:t>
            </a:r>
            <a:r>
              <a:rPr b="1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Brooklyn</a:t>
            </a:r>
            <a:r>
              <a:rPr b="1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25" y="904150"/>
            <a:ext cx="4705399" cy="32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5203450" y="920450"/>
            <a:ext cx="36870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dk1"/>
                </a:solidFill>
              </a:rPr>
              <a:t>Preferred Room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From the analysis it is evident that most people prefer entire home / apartments. Since most number of the Airbnb's that are available in </a:t>
            </a:r>
            <a:r>
              <a:rPr b="1" lang="en" sz="1800">
                <a:solidFill>
                  <a:schemeClr val="dk1"/>
                </a:solidFill>
              </a:rPr>
              <a:t>Manhattan </a:t>
            </a:r>
            <a:r>
              <a:rPr lang="en" sz="1800"/>
              <a:t>and </a:t>
            </a:r>
            <a:r>
              <a:rPr b="1" lang="en" sz="1800">
                <a:solidFill>
                  <a:schemeClr val="dk1"/>
                </a:solidFill>
              </a:rPr>
              <a:t>Brooklyn  </a:t>
            </a:r>
            <a:r>
              <a:rPr lang="en" sz="1800">
                <a:solidFill>
                  <a:schemeClr val="dk2"/>
                </a:solidFill>
              </a:rPr>
              <a:t>are entire home/ apartments,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/>
              <a:t>many people prefer to stay in these locations.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00" y="605475"/>
            <a:ext cx="4567200" cy="3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663" y="693725"/>
            <a:ext cx="4681275" cy="37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5179475" y="716625"/>
            <a:ext cx="36870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dk1"/>
                </a:solidFill>
              </a:rPr>
              <a:t>Price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1800">
                <a:solidFill>
                  <a:srgbClr val="000000"/>
                </a:solidFill>
              </a:rPr>
              <a:t>Most of Airbnb’s in Brooklyn are priced in the range of 50- 100 and in Manhattan they are priced around 80-150. Queens, Stalin Island and Bronx neighborhoods also have many Airbnb's in the range of 50-100 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00" y="605475"/>
            <a:ext cx="4567200" cy="39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5179475" y="716625"/>
            <a:ext cx="36870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dk1"/>
                </a:solidFill>
              </a:rPr>
              <a:t>Duration 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rgbClr val="000000"/>
                </a:solidFill>
              </a:rPr>
              <a:t>Most of people tend to stay between 2-5 days in Brooklyn and Bronx followed by Queens and Manhattan.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1800">
                <a:solidFill>
                  <a:srgbClr val="000000"/>
                </a:solidFill>
              </a:rPr>
              <a:t>People stay longer in Manhattan followed by Bronx for a period of over 28- 33 days.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00" y="605475"/>
            <a:ext cx="4567200" cy="3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00" y="605475"/>
            <a:ext cx="4567200" cy="38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