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1EBD-BFBF-4521-8F52-475765B2F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15E02-C7BA-41F3-AB7D-518B1A53A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8D45C-C1D4-4002-9AC6-10F7645C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B106-B9EC-4058-9F8D-66918C60A299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81403-D6A1-4227-8600-7F4CFCE0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B1E15-6D5F-4AC2-AE1A-0DFA25B3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1ED5-B5E7-4D94-874F-29608E132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4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89C0-673E-464C-85FA-9A38F6677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01C94-95FE-4FD1-8A65-F0396E86C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952CA-4EF8-4436-85C8-B8E59529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B106-B9EC-4058-9F8D-66918C60A299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B19F6-2349-4DDC-BED3-FD652C365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D8845-23FC-4400-B27C-56278BA9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1ED5-B5E7-4D94-874F-29608E132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98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0D2BD-5967-4511-8948-1EDB551A0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EEF56-5652-495A-8224-EE04A5E47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19144-251F-4664-9356-ECB2301B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B106-B9EC-4058-9F8D-66918C60A299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65BA1-7D8D-482C-8E7E-36C5F473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DEC2A-D502-4556-A037-F1F2A768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1ED5-B5E7-4D94-874F-29608E132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5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415D-5DC2-47B0-9905-1F5FC522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8FE24-9F67-4CF6-906B-4E4A68A35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4233A-27A0-4B27-9D3D-8BB9FDEE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B106-B9EC-4058-9F8D-66918C60A299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B7766-7E4B-4712-9DED-7449F61C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4C300-B21B-4655-B852-1A5E4BCB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1ED5-B5E7-4D94-874F-29608E132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12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C8B4-EB3D-4A6F-8854-6ED1C116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E4E4F-353E-4088-8A10-1150F87C2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BD5AD-D594-423C-AC16-CA39139C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B106-B9EC-4058-9F8D-66918C60A299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2562E-2E6D-44F2-B1A8-AB3CE0BE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51DFA-4F8E-4D03-8E99-C681FA90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1ED5-B5E7-4D94-874F-29608E132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36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A115-07B5-494A-976F-80564BAAB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0F87C-4765-4970-BB93-50866F90F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EF884-F573-4DD4-9D61-5DF1926F7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838D4-1761-4273-9AD6-9DC62894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B106-B9EC-4058-9F8D-66918C60A299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B81CF-11DC-4CB3-B804-B47F19E2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02387-609D-4020-9E58-6A4EE582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1ED5-B5E7-4D94-874F-29608E132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22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0F12-705F-4BE6-92C8-313DCF9F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10DBD-5DD4-4AD2-8968-3169B0F4D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E29FF-091D-4D30-829F-B94CD7BCD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E14B5-7AA2-43A8-8BA2-10EEEAFDD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8713F-F1B0-4337-B01B-722AB9CB2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DD7C9A-D7E0-49BE-A714-1B99B094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B106-B9EC-4058-9F8D-66918C60A299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76AEA1-A553-4374-A926-3E197866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9FAAE-6FC7-4338-97E5-77526D0F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1ED5-B5E7-4D94-874F-29608E132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62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B4ED-B4A8-4279-BDE8-2D6B0671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C6C028-AC9D-4B3D-B8C1-D1005B36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B106-B9EC-4058-9F8D-66918C60A299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FB262-D082-43F6-81B1-210C087F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A6A99-E7B2-4717-B26D-A89A96C8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1ED5-B5E7-4D94-874F-29608E132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4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A7A60-D2A9-4595-B8DB-9DA90ED9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B106-B9EC-4058-9F8D-66918C60A299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843319-CBAC-467D-A94F-DF92A596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5AEFD-D493-4566-893B-667F6D7C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1ED5-B5E7-4D94-874F-29608E132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38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EA1B-16A9-4606-A1C6-F358B4935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4D0B8-98C6-42FA-B2C1-C144789CE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D076D-84B9-483B-86AD-8BA73D912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4901C-58F7-4D28-B6F5-6D5B58497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B106-B9EC-4058-9F8D-66918C60A299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70D7B-398B-4901-90B1-E1E48CB0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C15AB-3F4B-4520-89BA-94583C0F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1ED5-B5E7-4D94-874F-29608E132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26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4B2C-E8F5-4F13-9624-FD118C385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AB08CE-27BE-4438-98C6-875C3B7C2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6F9CD-6A65-410F-AF84-E2FAB6A78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7019F-3AAB-4E61-AE8E-710FAA11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AB106-B9EC-4058-9F8D-66918C60A299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EFAD7-56B1-4883-A734-DDB9C9C0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76792-DC80-47CF-AE26-D9B2D190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1ED5-B5E7-4D94-874F-29608E132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89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193E83-9F3C-4E51-9E2C-79BE069B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C9C43-C289-45B5-84B1-78FD934F6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A3C2-FEC5-47A6-9035-C582F1775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AB106-B9EC-4058-9F8D-66918C60A299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EFE78-29DF-44B7-8E10-4E5F51DE4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5AD15-9379-475B-893C-4F8EC432C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D1ED5-B5E7-4D94-874F-29608E132D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33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4753-380C-4F7E-97B4-2B8066C4AA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Avenir Next LT Pro" panose="020B0504020202020204" pitchFamily="34" charset="0"/>
              </a:rPr>
              <a:t>Atli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Avenir Next LT Pro" panose="020B0504020202020204" pitchFamily="34" charset="0"/>
              </a:rPr>
              <a:t>Q</a:t>
            </a:r>
            <a:r>
              <a:rPr lang="en-IN" b="1" dirty="0">
                <a:latin typeface="Avenir Next LT Pro" panose="020B0504020202020204" pitchFamily="34" charset="0"/>
              </a:rPr>
              <a:t> Hardware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5882B-899C-44AC-A0C6-610DBAD44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5161"/>
            <a:ext cx="9144000" cy="1655762"/>
          </a:xfrm>
        </p:spPr>
        <p:txBody>
          <a:bodyPr/>
          <a:lstStyle/>
          <a:p>
            <a:r>
              <a:rPr lang="en-IN" b="1" dirty="0">
                <a:latin typeface="Avenir Next LT Pro" panose="020B0504020202020204" pitchFamily="34" charset="0"/>
              </a:rPr>
              <a:t>Sales Analytics Report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F0B473-D1B2-49CA-AD1D-6B662297791D}"/>
              </a:ext>
            </a:extLst>
          </p:cNvPr>
          <p:cNvSpPr/>
          <p:nvPr/>
        </p:nvSpPr>
        <p:spPr>
          <a:xfrm>
            <a:off x="0" y="0"/>
            <a:ext cx="12192000" cy="847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D3055-7484-4E27-995D-CF72A2C68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952" y="0"/>
            <a:ext cx="1004047" cy="8471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1FB3655-D9FD-4E16-9D42-68AEDF30C90D}"/>
              </a:ext>
            </a:extLst>
          </p:cNvPr>
          <p:cNvSpPr/>
          <p:nvPr/>
        </p:nvSpPr>
        <p:spPr>
          <a:xfrm>
            <a:off x="-1" y="6521824"/>
            <a:ext cx="12192000" cy="336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CABC3-D7B5-4D56-9EEE-4ECD44BE8491}"/>
              </a:ext>
            </a:extLst>
          </p:cNvPr>
          <p:cNvSpPr txBox="1"/>
          <p:nvPr/>
        </p:nvSpPr>
        <p:spPr>
          <a:xfrm>
            <a:off x="8821271" y="6508376"/>
            <a:ext cx="311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dirty="0">
                <a:latin typeface="Avenir Next LT Pro" panose="020B0504020202020204" pitchFamily="34" charset="0"/>
              </a:rPr>
              <a:t>By: Pratosh Kumar Jha</a:t>
            </a:r>
          </a:p>
        </p:txBody>
      </p:sp>
    </p:spTree>
    <p:extLst>
      <p:ext uri="{BB962C8B-B14F-4D97-AF65-F5344CB8AC3E}">
        <p14:creationId xmlns:p14="http://schemas.microsoft.com/office/powerpoint/2010/main" val="428268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F0B473-D1B2-49CA-AD1D-6B662297791D}"/>
              </a:ext>
            </a:extLst>
          </p:cNvPr>
          <p:cNvSpPr/>
          <p:nvPr/>
        </p:nvSpPr>
        <p:spPr>
          <a:xfrm>
            <a:off x="0" y="0"/>
            <a:ext cx="12192000" cy="847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D3055-7484-4E27-995D-CF72A2C68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952" y="0"/>
            <a:ext cx="1004047" cy="8471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1FB3655-D9FD-4E16-9D42-68AEDF30C90D}"/>
              </a:ext>
            </a:extLst>
          </p:cNvPr>
          <p:cNvSpPr/>
          <p:nvPr/>
        </p:nvSpPr>
        <p:spPr>
          <a:xfrm>
            <a:off x="-1" y="6521824"/>
            <a:ext cx="12192000" cy="336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CABC3-D7B5-4D56-9EEE-4ECD44BE8491}"/>
              </a:ext>
            </a:extLst>
          </p:cNvPr>
          <p:cNvSpPr txBox="1"/>
          <p:nvPr/>
        </p:nvSpPr>
        <p:spPr>
          <a:xfrm>
            <a:off x="8915401" y="6508376"/>
            <a:ext cx="311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dirty="0">
                <a:latin typeface="Avenir Next LT Pro" panose="020B0504020202020204" pitchFamily="34" charset="0"/>
              </a:rPr>
              <a:t>By: Pratosh Kumar Jha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8D4F64-8166-415A-A913-A76C1D0F1803}"/>
              </a:ext>
            </a:extLst>
          </p:cNvPr>
          <p:cNvSpPr txBox="1"/>
          <p:nvPr/>
        </p:nvSpPr>
        <p:spPr>
          <a:xfrm>
            <a:off x="791134" y="1430063"/>
            <a:ext cx="106097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0"/>
              </a:rPr>
              <a:t>AtliQ Hardware is a leading provider of computer hardware components including CPUs, RAMs, mouse, and other essential PC and laptop parts. With a strong customer base comprising renowned retailers such as CROMA, Best Buy, Staples, and Flipkart, AtliQ operates through a dual-channel model to serve a wide range of end consumers.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Customers are categorized into two primary segments:</a:t>
            </a:r>
          </a:p>
          <a:p>
            <a:endParaRPr lang="en-US" dirty="0">
              <a:latin typeface="Avenir Next LT Pro" panose="020B05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venir Next LT Pro" panose="020B0504020202020204" pitchFamily="34" charset="0"/>
              </a:rPr>
              <a:t>Brick &amp; Mortar (Retail)</a:t>
            </a:r>
            <a:r>
              <a:rPr lang="en-US" dirty="0">
                <a:latin typeface="Avenir Next LT Pro" panose="020B0504020202020204" pitchFamily="34" charset="0"/>
              </a:rPr>
              <a:t> – Physical stores like CROMA and Vijay Sales.</a:t>
            </a:r>
          </a:p>
          <a:p>
            <a:endParaRPr lang="en-US" dirty="0">
              <a:latin typeface="Avenir Next LT Pro" panose="020B05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venir Next LT Pro" panose="020B0504020202020204" pitchFamily="34" charset="0"/>
              </a:rPr>
              <a:t>E-commerce</a:t>
            </a:r>
            <a:r>
              <a:rPr lang="en-US" dirty="0">
                <a:latin typeface="Avenir Next LT Pro" panose="020B0504020202020204" pitchFamily="34" charset="0"/>
              </a:rPr>
              <a:t> – Online platforms including Amazon, Flipkart, and Snapdeal.</a:t>
            </a:r>
          </a:p>
          <a:p>
            <a:endParaRPr lang="en-US" dirty="0">
              <a:latin typeface="Avenir Next LT Pro" panose="020B0504020202020204" pitchFamily="34" charset="0"/>
            </a:endParaRPr>
          </a:p>
          <a:p>
            <a:r>
              <a:rPr lang="en-US" dirty="0">
                <a:latin typeface="Avenir Next LT Pro" panose="020B0504020202020204" pitchFamily="34" charset="0"/>
              </a:rPr>
              <a:t>In addition to serving these channels, AtliQ also engages in </a:t>
            </a:r>
            <a:r>
              <a:rPr lang="en-US" b="1" dirty="0">
                <a:latin typeface="Avenir Next LT Pro" panose="020B0504020202020204" pitchFamily="34" charset="0"/>
              </a:rPr>
              <a:t>direct-to-consumer</a:t>
            </a:r>
            <a:r>
              <a:rPr lang="en-US" dirty="0">
                <a:latin typeface="Avenir Next LT Pro" panose="020B0504020202020204" pitchFamily="34" charset="0"/>
              </a:rPr>
              <a:t> sales through its exclusive outlets – AtliQ Exclusive stores and the </a:t>
            </a:r>
            <a:r>
              <a:rPr lang="en-US" i="1" dirty="0">
                <a:latin typeface="Avenir Next LT Pro" panose="020B0504020202020204" pitchFamily="34" charset="0"/>
              </a:rPr>
              <a:t>AtliQ Hardware e-store</a:t>
            </a:r>
            <a:r>
              <a:rPr lang="en-US" dirty="0">
                <a:latin typeface="Avenir Next LT Pro" panose="020B0504020202020204" pitchFamily="34" charset="0"/>
              </a:rPr>
              <a:t>, offering greater control over branding, pricing, and customer experience.</a:t>
            </a:r>
          </a:p>
          <a:p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  <a:p>
            <a:r>
              <a:rPr lang="en-US" i="1" dirty="0">
                <a:latin typeface="Avenir Next LT Pro" panose="020B0504020202020204" pitchFamily="34" charset="0"/>
              </a:rPr>
              <a:t>Based on the stakeholder's requirements, the following insights have been generated by analyzing the data in response to the questions shared:</a:t>
            </a:r>
          </a:p>
          <a:p>
            <a:endParaRPr lang="en-US" dirty="0">
              <a:latin typeface="Avenir Next LT Pro" panose="020B0504020202020204" pitchFamily="34" charset="0"/>
            </a:endParaRPr>
          </a:p>
          <a:p>
            <a:endParaRPr lang="en-IN" dirty="0">
              <a:latin typeface="Avenir Next LT Pro" panose="020B05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BC8318-50AB-4CD0-8457-A0C52E867BC3}"/>
              </a:ext>
            </a:extLst>
          </p:cNvPr>
          <p:cNvSpPr txBox="1"/>
          <p:nvPr/>
        </p:nvSpPr>
        <p:spPr>
          <a:xfrm>
            <a:off x="0" y="164522"/>
            <a:ext cx="437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venir Next LT Pro" panose="020B0504020202020204" pitchFamily="34" charset="0"/>
              </a:rPr>
              <a:t>Atli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Q</a:t>
            </a:r>
            <a:r>
              <a:rPr lang="en-IN" sz="2400" b="1" dirty="0">
                <a:latin typeface="Avenir Next LT Pro" panose="020B0504020202020204" pitchFamily="34" charset="0"/>
              </a:rPr>
              <a:t> Hardware</a:t>
            </a:r>
          </a:p>
        </p:txBody>
      </p:sp>
    </p:spTree>
    <p:extLst>
      <p:ext uri="{BB962C8B-B14F-4D97-AF65-F5344CB8AC3E}">
        <p14:creationId xmlns:p14="http://schemas.microsoft.com/office/powerpoint/2010/main" val="229123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F0B473-D1B2-49CA-AD1D-6B662297791D}"/>
              </a:ext>
            </a:extLst>
          </p:cNvPr>
          <p:cNvSpPr/>
          <p:nvPr/>
        </p:nvSpPr>
        <p:spPr>
          <a:xfrm>
            <a:off x="0" y="0"/>
            <a:ext cx="12192000" cy="847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B3655-D9FD-4E16-9D42-68AEDF30C90D}"/>
              </a:ext>
            </a:extLst>
          </p:cNvPr>
          <p:cNvSpPr/>
          <p:nvPr/>
        </p:nvSpPr>
        <p:spPr>
          <a:xfrm>
            <a:off x="-1" y="6521824"/>
            <a:ext cx="12192000" cy="336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CABC3-D7B5-4D56-9EEE-4ECD44BE8491}"/>
              </a:ext>
            </a:extLst>
          </p:cNvPr>
          <p:cNvSpPr txBox="1"/>
          <p:nvPr/>
        </p:nvSpPr>
        <p:spPr>
          <a:xfrm>
            <a:off x="8821271" y="6508376"/>
            <a:ext cx="311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dirty="0">
                <a:latin typeface="Avenir Next LT Pro" panose="020B0504020202020204" pitchFamily="34" charset="0"/>
              </a:rPr>
              <a:t>By: Pratosh Kumar Jha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FD0BA2-C754-438E-B59C-5DE1F608C8AA}"/>
              </a:ext>
            </a:extLst>
          </p:cNvPr>
          <p:cNvSpPr txBox="1"/>
          <p:nvPr/>
        </p:nvSpPr>
        <p:spPr>
          <a:xfrm>
            <a:off x="358587" y="2717049"/>
            <a:ext cx="5289177" cy="967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Q:</a:t>
            </a:r>
            <a:r>
              <a:rPr lang="en-US" sz="1800" b="1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What are the top 10 products based on the percentage increase in their net sales from 2020 to 2021?</a:t>
            </a:r>
            <a:endParaRPr lang="en-IN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A459F-AF9D-4D7F-A629-4D57009737A5}"/>
              </a:ext>
            </a:extLst>
          </p:cNvPr>
          <p:cNvSpPr txBox="1"/>
          <p:nvPr/>
        </p:nvSpPr>
        <p:spPr>
          <a:xfrm>
            <a:off x="0" y="164522"/>
            <a:ext cx="437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venir Next LT Pro" panose="020B0504020202020204" pitchFamily="34" charset="0"/>
              </a:rPr>
              <a:t>Atli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Q</a:t>
            </a:r>
            <a:r>
              <a:rPr lang="en-IN" sz="2400" b="1" dirty="0">
                <a:latin typeface="Avenir Next LT Pro" panose="020B0504020202020204" pitchFamily="34" charset="0"/>
              </a:rPr>
              <a:t> Hardware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047D47-1FEF-41D3-9E2D-C275A6431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952" y="0"/>
            <a:ext cx="1004047" cy="8471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8AF4CA-9178-4D17-8084-9944CFF5D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128" y="858295"/>
            <a:ext cx="6279781" cy="566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7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F0B473-D1B2-49CA-AD1D-6B662297791D}"/>
              </a:ext>
            </a:extLst>
          </p:cNvPr>
          <p:cNvSpPr/>
          <p:nvPr/>
        </p:nvSpPr>
        <p:spPr>
          <a:xfrm>
            <a:off x="0" y="0"/>
            <a:ext cx="12192000" cy="847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B3655-D9FD-4E16-9D42-68AEDF30C90D}"/>
              </a:ext>
            </a:extLst>
          </p:cNvPr>
          <p:cNvSpPr/>
          <p:nvPr/>
        </p:nvSpPr>
        <p:spPr>
          <a:xfrm>
            <a:off x="-1" y="6521824"/>
            <a:ext cx="12192000" cy="336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CABC3-D7B5-4D56-9EEE-4ECD44BE8491}"/>
              </a:ext>
            </a:extLst>
          </p:cNvPr>
          <p:cNvSpPr txBox="1"/>
          <p:nvPr/>
        </p:nvSpPr>
        <p:spPr>
          <a:xfrm>
            <a:off x="8821271" y="6508376"/>
            <a:ext cx="311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dirty="0">
                <a:latin typeface="Avenir Next LT Pro" panose="020B0504020202020204" pitchFamily="34" charset="0"/>
              </a:rPr>
              <a:t>By: Pratosh Kumar Jha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FD0BA2-C754-438E-B59C-5DE1F608C8AA}"/>
              </a:ext>
            </a:extLst>
          </p:cNvPr>
          <p:cNvSpPr txBox="1"/>
          <p:nvPr/>
        </p:nvSpPr>
        <p:spPr>
          <a:xfrm>
            <a:off x="251012" y="2855254"/>
            <a:ext cx="5571564" cy="133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Q:</a:t>
            </a:r>
            <a:r>
              <a:rPr lang="en-US" sz="1800" b="1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Generate a "Division" report to present the net sales data for 2020 and 2021, along with the growth percentage.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A459F-AF9D-4D7F-A629-4D57009737A5}"/>
              </a:ext>
            </a:extLst>
          </p:cNvPr>
          <p:cNvSpPr txBox="1"/>
          <p:nvPr/>
        </p:nvSpPr>
        <p:spPr>
          <a:xfrm>
            <a:off x="-1" y="192749"/>
            <a:ext cx="437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venir Next LT Pro" panose="020B0504020202020204" pitchFamily="34" charset="0"/>
              </a:rPr>
              <a:t>Atli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Q</a:t>
            </a:r>
            <a:r>
              <a:rPr lang="en-IN" sz="2400" b="1" dirty="0">
                <a:latin typeface="Avenir Next LT Pro" panose="020B0504020202020204" pitchFamily="34" charset="0"/>
              </a:rPr>
              <a:t> Hardware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8318D7-B5BA-468A-8BCB-01BA26A95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952" y="0"/>
            <a:ext cx="1004047" cy="8471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5080CC-1E28-4172-B052-5BB93A9BB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634" y="1600198"/>
            <a:ext cx="6638365" cy="416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9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F0B473-D1B2-49CA-AD1D-6B662297791D}"/>
              </a:ext>
            </a:extLst>
          </p:cNvPr>
          <p:cNvSpPr/>
          <p:nvPr/>
        </p:nvSpPr>
        <p:spPr>
          <a:xfrm>
            <a:off x="0" y="0"/>
            <a:ext cx="12192000" cy="847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B3655-D9FD-4E16-9D42-68AEDF30C90D}"/>
              </a:ext>
            </a:extLst>
          </p:cNvPr>
          <p:cNvSpPr/>
          <p:nvPr/>
        </p:nvSpPr>
        <p:spPr>
          <a:xfrm>
            <a:off x="-1" y="6521824"/>
            <a:ext cx="12192000" cy="336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CABC3-D7B5-4D56-9EEE-4ECD44BE8491}"/>
              </a:ext>
            </a:extLst>
          </p:cNvPr>
          <p:cNvSpPr txBox="1"/>
          <p:nvPr/>
        </p:nvSpPr>
        <p:spPr>
          <a:xfrm>
            <a:off x="8821271" y="6508376"/>
            <a:ext cx="311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dirty="0">
                <a:latin typeface="Avenir Next LT Pro" panose="020B0504020202020204" pitchFamily="34" charset="0"/>
              </a:rPr>
              <a:t>By: Pratosh Kumar Jha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FD0BA2-C754-438E-B59C-5DE1F608C8AA}"/>
              </a:ext>
            </a:extLst>
          </p:cNvPr>
          <p:cNvSpPr txBox="1"/>
          <p:nvPr/>
        </p:nvSpPr>
        <p:spPr>
          <a:xfrm>
            <a:off x="1519516" y="1160925"/>
            <a:ext cx="9574308" cy="743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Q: </a:t>
            </a:r>
            <a:r>
              <a:rPr lang="en-US" sz="1800" b="1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products are ranked in the top 5 and bottom 5 in terms of quantity sold?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A459F-AF9D-4D7F-A629-4D57009737A5}"/>
              </a:ext>
            </a:extLst>
          </p:cNvPr>
          <p:cNvSpPr txBox="1"/>
          <p:nvPr/>
        </p:nvSpPr>
        <p:spPr>
          <a:xfrm>
            <a:off x="-1" y="192749"/>
            <a:ext cx="437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venir Next LT Pro" panose="020B0504020202020204" pitchFamily="34" charset="0"/>
              </a:rPr>
              <a:t>Atli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Q</a:t>
            </a:r>
            <a:r>
              <a:rPr lang="en-IN" sz="2400" b="1" dirty="0">
                <a:latin typeface="Avenir Next LT Pro" panose="020B0504020202020204" pitchFamily="34" charset="0"/>
              </a:rPr>
              <a:t> Hardware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09F553-D4F4-4F97-8A86-FD70D78E1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07" y="2217710"/>
            <a:ext cx="5842420" cy="37736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AB374F-CF03-4DA6-9376-B00F96E4D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27" y="2011728"/>
            <a:ext cx="6071672" cy="41891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F29F7E-78A8-495E-8FAF-C361FB58E9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952" y="0"/>
            <a:ext cx="1004047" cy="84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2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F0B473-D1B2-49CA-AD1D-6B662297791D}"/>
              </a:ext>
            </a:extLst>
          </p:cNvPr>
          <p:cNvSpPr/>
          <p:nvPr/>
        </p:nvSpPr>
        <p:spPr>
          <a:xfrm>
            <a:off x="0" y="0"/>
            <a:ext cx="12192000" cy="847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B3655-D9FD-4E16-9D42-68AEDF30C90D}"/>
              </a:ext>
            </a:extLst>
          </p:cNvPr>
          <p:cNvSpPr/>
          <p:nvPr/>
        </p:nvSpPr>
        <p:spPr>
          <a:xfrm>
            <a:off x="-1" y="6521824"/>
            <a:ext cx="12192000" cy="336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CABC3-D7B5-4D56-9EEE-4ECD44BE8491}"/>
              </a:ext>
            </a:extLst>
          </p:cNvPr>
          <p:cNvSpPr txBox="1"/>
          <p:nvPr/>
        </p:nvSpPr>
        <p:spPr>
          <a:xfrm>
            <a:off x="8821271" y="6508376"/>
            <a:ext cx="311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dirty="0">
                <a:latin typeface="Avenir Next LT Pro" panose="020B0504020202020204" pitchFamily="34" charset="0"/>
              </a:rPr>
              <a:t>By: Pratosh Kumar Jha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FD0BA2-C754-438E-B59C-5DE1F608C8AA}"/>
              </a:ext>
            </a:extLst>
          </p:cNvPr>
          <p:cNvSpPr txBox="1"/>
          <p:nvPr/>
        </p:nvSpPr>
        <p:spPr>
          <a:xfrm>
            <a:off x="258672" y="3093459"/>
            <a:ext cx="6357282" cy="671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Q:</a:t>
            </a:r>
            <a:r>
              <a:rPr lang="en-US" sz="1800" b="1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What are the new products that Atliq began selling in 2021</a:t>
            </a:r>
            <a:endParaRPr lang="en-IN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A459F-AF9D-4D7F-A629-4D57009737A5}"/>
              </a:ext>
            </a:extLst>
          </p:cNvPr>
          <p:cNvSpPr txBox="1"/>
          <p:nvPr/>
        </p:nvSpPr>
        <p:spPr>
          <a:xfrm>
            <a:off x="0" y="192749"/>
            <a:ext cx="437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venir Next LT Pro" panose="020B0504020202020204" pitchFamily="34" charset="0"/>
              </a:rPr>
              <a:t>Atli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Q</a:t>
            </a:r>
            <a:r>
              <a:rPr lang="en-IN" sz="2400" b="1" dirty="0">
                <a:latin typeface="Avenir Next LT Pro" panose="020B0504020202020204" pitchFamily="34" charset="0"/>
              </a:rPr>
              <a:t> Hardware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892888-ACB5-46F0-8586-2A8FDD8CD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952" y="0"/>
            <a:ext cx="1004047" cy="8471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1FE54C-AF45-4BFD-A987-93B3D13F6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953" y="1008528"/>
            <a:ext cx="5544672" cy="551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71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CF0B473-D1B2-49CA-AD1D-6B662297791D}"/>
              </a:ext>
            </a:extLst>
          </p:cNvPr>
          <p:cNvSpPr/>
          <p:nvPr/>
        </p:nvSpPr>
        <p:spPr>
          <a:xfrm>
            <a:off x="0" y="0"/>
            <a:ext cx="12192000" cy="847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B3655-D9FD-4E16-9D42-68AEDF30C90D}"/>
              </a:ext>
            </a:extLst>
          </p:cNvPr>
          <p:cNvSpPr/>
          <p:nvPr/>
        </p:nvSpPr>
        <p:spPr>
          <a:xfrm>
            <a:off x="-1" y="6521824"/>
            <a:ext cx="12192000" cy="3361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CABC3-D7B5-4D56-9EEE-4ECD44BE8491}"/>
              </a:ext>
            </a:extLst>
          </p:cNvPr>
          <p:cNvSpPr txBox="1"/>
          <p:nvPr/>
        </p:nvSpPr>
        <p:spPr>
          <a:xfrm>
            <a:off x="8821271" y="6508376"/>
            <a:ext cx="311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dirty="0">
                <a:latin typeface="Avenir Next LT Pro" panose="020B0504020202020204" pitchFamily="34" charset="0"/>
              </a:rPr>
              <a:t>By: Pratosh Kumar Jha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FD0BA2-C754-438E-B59C-5DE1F608C8AA}"/>
              </a:ext>
            </a:extLst>
          </p:cNvPr>
          <p:cNvSpPr txBox="1"/>
          <p:nvPr/>
        </p:nvSpPr>
        <p:spPr>
          <a:xfrm>
            <a:off x="285566" y="3187588"/>
            <a:ext cx="3814564" cy="103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Q:</a:t>
            </a:r>
            <a:r>
              <a:rPr lang="en-US" sz="1800" b="1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What are the top 5 countries in terms of net sales in 2021?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A459F-AF9D-4D7F-A629-4D57009737A5}"/>
              </a:ext>
            </a:extLst>
          </p:cNvPr>
          <p:cNvSpPr txBox="1"/>
          <p:nvPr/>
        </p:nvSpPr>
        <p:spPr>
          <a:xfrm>
            <a:off x="7701" y="192749"/>
            <a:ext cx="437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venir Next LT Pro" panose="020B0504020202020204" pitchFamily="34" charset="0"/>
              </a:rPr>
              <a:t>Atli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Avenir Next LT Pro" panose="020B0504020202020204" pitchFamily="34" charset="0"/>
              </a:rPr>
              <a:t>Q</a:t>
            </a:r>
            <a:r>
              <a:rPr lang="en-IN" sz="2400" b="1" dirty="0">
                <a:latin typeface="Avenir Next LT Pro" panose="020B0504020202020204" pitchFamily="34" charset="0"/>
              </a:rPr>
              <a:t> Hardware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B3F4F6-F805-4B49-869D-6F11D88EF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952" y="0"/>
            <a:ext cx="1004047" cy="8471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564CF6-7653-4BDF-AFA3-B2BA87B61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995" y="1102659"/>
            <a:ext cx="7050474" cy="51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32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304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Calibri</vt:lpstr>
      <vt:lpstr>Calibri Light</vt:lpstr>
      <vt:lpstr>Office Theme</vt:lpstr>
      <vt:lpstr>AtliQ Hardware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 Hardware</dc:title>
  <dc:creator>M D MOVERS</dc:creator>
  <cp:lastModifiedBy>M D MOVERS</cp:lastModifiedBy>
  <cp:revision>1</cp:revision>
  <dcterms:created xsi:type="dcterms:W3CDTF">2025-07-12T12:25:53Z</dcterms:created>
  <dcterms:modified xsi:type="dcterms:W3CDTF">2025-07-12T13:05:44Z</dcterms:modified>
</cp:coreProperties>
</file>