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5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66" r:id="rId20"/>
    <p:sldId id="274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analyst-shivam9455/Olist-E-commerce-Sales-analysis/tree/main" TargetMode="External"/><Relationship Id="rId1" Type="http://schemas.openxmlformats.org/officeDocument/2006/relationships/hyperlink" Target="https://app.powerbi.com/view?r=eyJrIjoiNmUyOWVkYzUtOWIwYy00MjQ2LTg2ZDItZDI2ZjllYjcxNzU5IiwidCI6ImQ5OTRjYjA2LTljOTYtNGUxMC05YTQ2LTg4ZGM1OTEyNjc0ZCIsImMiOjZ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olistbr/brazilian-ecommer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Olist E-commerce Sales Analysis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7786742" cy="3071834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 Strategic Dashboard Analysis Using Python and Power BI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		 - Presented by Shivam Kasaudhan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" y="1700530"/>
            <a:ext cx="8229600" cy="4064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Orders: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95.66K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value: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per day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134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delivery time: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 day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Peaks are higher around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November 2017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March 2018.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These time period contributes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34.2%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b="1" smtClean="0">
                <a:latin typeface="Bodoni MT" panose="02070603080606020203" pitchFamily="18" charset="0"/>
                <a:sym typeface="+mn-ea"/>
              </a:rPr>
              <a:t>99.99%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orders are delivered.</a:t>
            </a:r>
            <a:endParaRPr lang="en-US" dirty="0">
              <a:latin typeface="Bodoni MT" panose="02070603080606020203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" y="909320"/>
            <a:ext cx="8858250" cy="553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323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385699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32K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 category: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73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revenue per product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495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Top product category : </a:t>
            </a:r>
            <a:r>
              <a:rPr lang="en-US" sz="1800" b="1" dirty="0" smtClean="0">
                <a:latin typeface="Bodoni MT" panose="02070603080606020203" pitchFamily="18" charset="0"/>
              </a:rPr>
              <a:t>beleza_saude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  <a:sym typeface="+mn-ea"/>
              </a:rPr>
              <a:t>The top </a:t>
            </a:r>
            <a:r>
              <a:rPr lang="en-US" sz="2000" b="1" smtClean="0">
                <a:latin typeface="Bodoni MT" panose="02070603080606020203" pitchFamily="18" charset="0"/>
                <a:sym typeface="+mn-ea"/>
              </a:rPr>
              <a:t>5</a:t>
            </a:r>
            <a:r>
              <a:rPr lang="en-US" sz="2000" smtClean="0">
                <a:latin typeface="Bodoni MT" panose="02070603080606020203" pitchFamily="18" charset="0"/>
                <a:sym typeface="+mn-ea"/>
              </a:rPr>
              <a:t> product categories (beleza_saude, religious_presentes, cama_mesa_banho, esporte_lazer, informatica assorios) alone contributes to 39.36% of total revenue</a:t>
            </a:r>
            <a:endParaRPr lang="en-US" sz="2000" smtClean="0">
              <a:latin typeface="Bodoni MT" panose="02070603080606020203" pitchFamily="18" charset="0"/>
              <a:sym typeface="+mn-ea"/>
            </a:endParaRPr>
          </a:p>
          <a:p>
            <a:r>
              <a:rPr lang="en-US" altLang="en-US" sz="2000" smtClean="0">
                <a:latin typeface="Bodoni MT" panose="02070603080606020203" pitchFamily="18" charset="0"/>
                <a:sym typeface="+mn-ea"/>
              </a:rPr>
              <a:t> Top 5 categories contribute ~53% of total orders placed</a:t>
            </a:r>
            <a:endParaRPr lang="en-US" altLang="en-US" sz="2000" smtClean="0">
              <a:latin typeface="Bodoni MT" panose="02070603080606020203" pitchFamily="18" charset="0"/>
              <a:sym typeface="+mn-ea"/>
            </a:endParaRPr>
          </a:p>
          <a:p>
            <a:endParaRPr lang="en-US" sz="2600"/>
          </a:p>
          <a:p>
            <a:endParaRPr 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35" y="801370"/>
            <a:ext cx="8984615" cy="5885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29410"/>
            <a:ext cx="8229600" cy="404495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Reviews: 98K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Review Score: 4.09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5- Star Review(%) : 58.25 %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1 or 2 star Review(%) : 14.81 %</a:t>
            </a:r>
            <a:endParaRPr lang="en-US" sz="20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Over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58%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of all reviews are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5-star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resulting in a high average score of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4.09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showing strong customer satisfaction.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Top-rated categories include CDs/DVDs, Children’s Apparel, and Books, each scoring above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 4.4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stars on average.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873125"/>
            <a:ext cx="9058910" cy="591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Seller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258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3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KPI’s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Sellers: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3095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Revenue per Seller: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5.17 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Delivery time per Seller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Top Seller Revenue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253 K</a:t>
            </a:r>
            <a:endParaRPr lang="en-US" sz="18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Summary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Pulao(SP)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alone contributes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63.97%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of  total revenue of Seller.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has more number of Seller as compare to other states.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endParaRPr lang="en-US" altLang="en-US" sz="2000" b="1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" y="840740"/>
            <a:ext cx="8938260" cy="581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Payment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KPI</a:t>
            </a: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T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otal payment value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16.01 M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Average payment per order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167.34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Most common payment type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Credit card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Order with installments :- 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51K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Summary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Credit cards account for nearly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74%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of all transactions, followed by boleto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(19%)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voucher (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5.5%)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highlighting strong card payment preference.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Payment volumes peaked between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Oct 2017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mid-2018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with installment counts rising up 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20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payments per order in some cases.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890905"/>
            <a:ext cx="9003665" cy="586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Autofit/>
          </a:bodyPr>
          <a:lstStyle/>
          <a:p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	Objective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 analyze sales, customer behavior, payment patterns, product performance, and seller efficiency in Olist's e-commerce platform using real-world data.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b="1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Tools Used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Power BI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DAX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Python(Data Cleaning)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Dashboard Link :- 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b="1">
                <a:latin typeface="Bodoni MT" panose="02070603080606020203" pitchFamily="18" charset="0"/>
                <a:cs typeface="Bodoni MT" panose="02070603080606020203" pitchFamily="18" charset="0"/>
                <a:hlinkClick r:id="rId1" action="ppaction://hlinkfile"/>
              </a:rPr>
              <a:t>https://app.powerbi.com/view?r=eyJrIjoiNmUyOWVkYzUtOWIwYy00MjQ2LTg2ZDItZDI2ZjllYjcxNzU5IiwidCI6ImQ5OTRjYjA2LTljOTYtNGUxMC05YTQ2LTg4ZGM1OTEyNjc0ZCIsImMiOjZ9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Full project Link on github:-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b="1">
                <a:latin typeface="Bodoni MT" panose="02070603080606020203" pitchFamily="18" charset="0"/>
                <a:cs typeface="Bodoni MT" panose="02070603080606020203" pitchFamily="18" charset="0"/>
                <a:hlinkClick r:id="rId2" action="ppaction://hlinkfile"/>
              </a:rPr>
              <a:t>https://github.com/analyst-shivam9455/Olist-E-commerce-Sales-  analysis/tree/main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2286000" lvl="5" indent="457200">
              <a:buNone/>
            </a:pPr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                      --- Thank You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8596" y="2071678"/>
            <a:ext cx="8229600" cy="2585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The Brazilian e-commerce giant “Olist” wants to understand: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Which product categories are performing best?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delivery time impacts customer satisfaction?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Who are the top-performing sellers?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What are the most preferred payment methods?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customer distribution varies by region?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What are the top rated products.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132965"/>
            <a:ext cx="8229600" cy="4525963"/>
          </a:xfrm>
        </p:spPr>
        <p:txBody>
          <a:bodyPr/>
          <a:lstStyle/>
          <a:p>
            <a:r>
              <a:rPr 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is a Brazalian E-commerce dataet of orders made at olist store.</a:t>
            </a:r>
            <a:endParaRPr 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dataset has information of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100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k orders from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2016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2018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made at multiple marketplaces in Brazil.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dataset consist of 8 tables.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link to the dataset is :-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                      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https://www.kaggle.com/datasets/olistbr/brazilian-ecommerce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800080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030"/>
            <a:ext cx="8229600" cy="848995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1418590"/>
            <a:ext cx="8979535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(KPIs)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686188"/>
          </a:xfrm>
        </p:spPr>
        <p:txBody>
          <a:bodyPr>
            <a:noAutofit/>
          </a:bodyPr>
          <a:lstStyle/>
          <a:p>
            <a:endParaRPr lang="en-US" sz="1800" b="1" dirty="0" smtClean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Key Metrics</a:t>
            </a:r>
            <a:r>
              <a:rPr lang="en-US" sz="2400" dirty="0" smtClean="0">
                <a:latin typeface="Bodoni MT" panose="02070603080606020203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Revenue</a:t>
            </a:r>
            <a:r>
              <a:rPr lang="en-US" sz="1800" dirty="0" smtClean="0">
                <a:latin typeface="Bodoni MT" panose="02070603080606020203" pitchFamily="18" charset="0"/>
              </a:rPr>
              <a:t>: R$ 16.01M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Orders</a:t>
            </a:r>
            <a:r>
              <a:rPr lang="en-US" sz="1800" dirty="0" smtClean="0">
                <a:latin typeface="Bodoni MT" panose="02070603080606020203" pitchFamily="18" charset="0"/>
              </a:rPr>
              <a:t>: 95.6K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Customers</a:t>
            </a:r>
            <a:r>
              <a:rPr lang="en-US" sz="1800" dirty="0" smtClean="0">
                <a:latin typeface="Bodoni MT" panose="02070603080606020203" pitchFamily="18" charset="0"/>
              </a:rPr>
              <a:t>: 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Sellers</a:t>
            </a:r>
            <a:r>
              <a:rPr lang="en-US" sz="1800" dirty="0" smtClean="0">
                <a:latin typeface="Bodoni MT" panose="02070603080606020203" pitchFamily="18" charset="0"/>
              </a:rPr>
              <a:t>: 3095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Review Score</a:t>
            </a:r>
            <a:r>
              <a:rPr lang="en-US" sz="1800" dirty="0" smtClean="0">
                <a:latin typeface="Bodoni MT" panose="02070603080606020203" pitchFamily="18" charset="0"/>
              </a:rPr>
              <a:t>: 4.09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Delivery Time</a:t>
            </a:r>
            <a:r>
              <a:rPr lang="en-US" sz="1800" dirty="0" smtClean="0">
                <a:latin typeface="Bodoni MT" panose="02070603080606020203" pitchFamily="18" charset="0"/>
              </a:rPr>
              <a:t>: 13 Days</a:t>
            </a:r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052830"/>
            <a:ext cx="8988425" cy="567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Total Customer: </a:t>
            </a:r>
            <a:r>
              <a:rPr lang="en-US" sz="1800" b="1" dirty="0" smtClean="0">
                <a:latin typeface="Bodoni MT" panose="02070603080606020203" pitchFamily="18" charset="0"/>
              </a:rPr>
              <a:t>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value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order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b="1" dirty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</a:rPr>
              <a:t>SP(Sao Paulo</a:t>
            </a:r>
            <a:r>
              <a:rPr lang="en-US" sz="2000" dirty="0" smtClean="0">
                <a:latin typeface="Bodoni MT" panose="02070603080606020203" pitchFamily="18" charset="0"/>
              </a:rPr>
              <a:t>) state alone contributes </a:t>
            </a:r>
            <a:r>
              <a:rPr lang="en-US" sz="2000" b="1" dirty="0" smtClean="0">
                <a:latin typeface="Bodoni MT" panose="02070603080606020203" pitchFamily="18" charset="0"/>
              </a:rPr>
              <a:t>41.6%</a:t>
            </a:r>
            <a:r>
              <a:rPr lang="en-US" sz="2000" dirty="0" smtClean="0">
                <a:latin typeface="Bodoni MT" panose="02070603080606020203" pitchFamily="18" charset="0"/>
              </a:rPr>
              <a:t> of total customer and </a:t>
            </a:r>
            <a:r>
              <a:rPr lang="en-US" sz="2000" b="1" dirty="0" smtClean="0">
                <a:latin typeface="Bodoni MT" panose="02070603080606020203" pitchFamily="18" charset="0"/>
              </a:rPr>
              <a:t>35.7%</a:t>
            </a:r>
            <a:r>
              <a:rPr lang="en-US" sz="2000" dirty="0" smtClean="0">
                <a:latin typeface="Bodoni MT" panose="02070603080606020203" pitchFamily="18" charset="0"/>
              </a:rPr>
              <a:t> of total sales.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Only </a:t>
            </a:r>
            <a:r>
              <a:rPr lang="en-US" sz="1800" b="1" dirty="0" smtClean="0">
                <a:latin typeface="Bodoni MT" panose="02070603080606020203" pitchFamily="18" charset="0"/>
              </a:rPr>
              <a:t>7.3% </a:t>
            </a:r>
            <a:r>
              <a:rPr lang="en-US" sz="1800" dirty="0" smtClean="0">
                <a:latin typeface="Bodoni MT" panose="02070603080606020203" pitchFamily="18" charset="0"/>
              </a:rPr>
              <a:t>of cities account for </a:t>
            </a:r>
            <a:r>
              <a:rPr lang="en-US" sz="1800" b="1" dirty="0" smtClean="0">
                <a:latin typeface="Bodoni MT" panose="02070603080606020203" pitchFamily="18" charset="0"/>
              </a:rPr>
              <a:t>50%</a:t>
            </a:r>
            <a:r>
              <a:rPr lang="en-US" sz="1800" dirty="0" smtClean="0">
                <a:latin typeface="Bodoni MT" panose="02070603080606020203" pitchFamily="18" charset="0"/>
              </a:rPr>
              <a:t> of customer count.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960120"/>
            <a:ext cx="8933180" cy="570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Presentation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Bodoni MT</vt:lpstr>
      <vt:lpstr>Microsoft YaHei</vt:lpstr>
      <vt:lpstr>Arial Unicode MS</vt:lpstr>
      <vt:lpstr>Calibri</vt:lpstr>
      <vt:lpstr>Office Theme</vt:lpstr>
      <vt:lpstr>Olist E-commerce Sales Analysis</vt:lpstr>
      <vt:lpstr> Project Overview </vt:lpstr>
      <vt:lpstr>Problem Statement</vt:lpstr>
      <vt:lpstr>Dataset Information</vt:lpstr>
      <vt:lpstr>PowerPoint 演示文稿</vt:lpstr>
      <vt:lpstr>Executive Summary (KPIs)</vt:lpstr>
      <vt:lpstr>PowerPoint 演示文稿</vt:lpstr>
      <vt:lpstr>Customer Insights</vt:lpstr>
      <vt:lpstr>PowerPoint 演示文稿</vt:lpstr>
      <vt:lpstr>Order Analysis</vt:lpstr>
      <vt:lpstr>PowerPoint 演示文稿</vt:lpstr>
      <vt:lpstr>Product Performance</vt:lpstr>
      <vt:lpstr>PowerPoint 演示文稿</vt:lpstr>
      <vt:lpstr>Customer Feedback</vt:lpstr>
      <vt:lpstr>PowerPoint 演示文稿</vt:lpstr>
      <vt:lpstr>Seller Performance</vt:lpstr>
      <vt:lpstr>PowerPoint 演示文稿</vt:lpstr>
      <vt:lpstr>Payment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Sales Analysis</dc:title>
  <dc:creator>Dell</dc:creator>
  <cp:lastModifiedBy>Shivam Kasaudhan</cp:lastModifiedBy>
  <cp:revision>12</cp:revision>
  <dcterms:created xsi:type="dcterms:W3CDTF">2025-06-17T17:27:00Z</dcterms:created>
  <dcterms:modified xsi:type="dcterms:W3CDTF">2025-07-05T15:35:27Z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AA9CDCE874C044B4B0008C526F8B6277_12</vt:lpwstr>
  </property>
  <property fmtid="{D5CDD505-2E9C-101B-9397-08002B2CF9AE}" pid="3" name="KSOProductBuildVer">
    <vt:lpwstr>1033-12.2.0.21546</vt:lpwstr>
  </property>
</Properties>
</file>