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Raavi" panose="020B0502040204020203" pitchFamily="34" charset="0"/>
                <a:cs typeface="Raavi" panose="020B0502040204020203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893634"/>
              </p:ext>
            </p:extLst>
          </p:nvPr>
        </p:nvGraphicFramePr>
        <p:xfrm>
          <a:off x="1113905" y="1742440"/>
          <a:ext cx="9210502" cy="3856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074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1683214">
                  <a:extLst>
                    <a:ext uri="{9D8B030D-6E8A-4147-A177-3AD203B41FA5}">
                      <a16:colId xmlns:a16="http://schemas.microsoft.com/office/drawing/2014/main" val="1809435339"/>
                    </a:ext>
                  </a:extLst>
                </a:gridCol>
                <a:gridCol w="5561214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387121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  <a:endParaRPr lang="en-IN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  <a:endParaRPr lang="en-IN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60087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+mj-lt"/>
                        </a:rPr>
                        <a:t>07-12-2023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6PM – 7PM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75587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+mj-lt"/>
                        </a:rPr>
                        <a:t>14-12-2023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6PM – 7PM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</a:pP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 &amp; MySQL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60087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+mj-lt"/>
                        </a:rPr>
                        <a:t>21-12-2023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6PM – 7PM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</a:pP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85839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+mj-lt"/>
                        </a:rPr>
                        <a:t>28-12-2023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6PM – 7PM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</a:pP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KPI’s using Power BI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149713"/>
                  </a:ext>
                </a:extLst>
              </a:tr>
              <a:tr h="614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04-1-2024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6PM – 7PM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07479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634B5E-D67D-4D2E-8864-3ACF0DEEB698}"/>
              </a:ext>
            </a:extLst>
          </p:cNvPr>
          <p:cNvSpPr/>
          <p:nvPr/>
        </p:nvSpPr>
        <p:spPr>
          <a:xfrm>
            <a:off x="5042647" y="197223"/>
            <a:ext cx="2106706" cy="573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IN" dirty="0"/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359458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156447" y="2000474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Raavi" panose="020B0502040204020203" pitchFamily="34" charset="0"/>
                <a:cs typeface="Raavi" panose="020B0502040204020203" pitchFamily="34" charset="0"/>
              </a:rPr>
              <a:t>Domain : 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Raavi" panose="020B0502040204020203" pitchFamily="34" charset="0"/>
              <a:cs typeface="Raav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Raavi" panose="020B0502040204020203" pitchFamily="34" charset="0"/>
                <a:cs typeface="Raavi" panose="020B0502040204020203" pitchFamily="34" charset="0"/>
              </a:rPr>
              <a:t>Project: Bank loan of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Raavi" panose="020B0502040204020203" pitchFamily="34" charset="0"/>
              <a:cs typeface="Raav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Raavi" panose="020B0502040204020203" pitchFamily="34" charset="0"/>
                <a:cs typeface="Raavi" panose="020B0502040204020203" pitchFamily="34" charset="0"/>
              </a:rPr>
              <a:t>Datasets: Finance_1.xlsx &amp; Finance_2.xlsx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Raavi" panose="020B0502040204020203" pitchFamily="34" charset="0"/>
              <a:cs typeface="Raav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Raavi" panose="020B0502040204020203" pitchFamily="34" charset="0"/>
                <a:cs typeface="Raavi" panose="020B0502040204020203" pitchFamily="34" charset="0"/>
              </a:rPr>
              <a:t>Dataset Type: Excel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Raavi" panose="020B0502040204020203" pitchFamily="34" charset="0"/>
              <a:cs typeface="Raav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Raavi" panose="020B0502040204020203" pitchFamily="34" charset="0"/>
                <a:cs typeface="Raavi" panose="020B0502040204020203" pitchFamily="34" charset="0"/>
              </a:rPr>
              <a:t>Dataset Size: Each Excel file has 39k+ records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63972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69259" y="2136338"/>
            <a:ext cx="112327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Raavi" panose="020B0502040204020203" pitchFamily="34" charset="0"/>
                <a:cs typeface="Raavi" panose="020B0502040204020203" pitchFamily="34" charset="0"/>
              </a:rPr>
              <a:t>Year wise loan amount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Raavi" panose="020B0502040204020203" pitchFamily="34" charset="0"/>
              <a:cs typeface="Raav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Raavi" panose="020B0502040204020203" pitchFamily="34" charset="0"/>
                <a:cs typeface="Raavi" panose="020B0502040204020203" pitchFamily="34" charset="0"/>
              </a:rPr>
              <a:t>Grade and sub grade wise revol_bal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Raavi" panose="020B0502040204020203" pitchFamily="34" charset="0"/>
              <a:cs typeface="Raav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Raavi" panose="020B0502040204020203" pitchFamily="34" charset="0"/>
                <a:cs typeface="Raavi" panose="020B0502040204020203" pitchFamily="34" charset="0"/>
              </a:rPr>
              <a:t>Total Payment for Verified Status Vs Total Payment for Non Verified Status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Raavi" panose="020B0502040204020203" pitchFamily="34" charset="0"/>
              <a:cs typeface="Raav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Raavi" panose="020B0502040204020203" pitchFamily="34" charset="0"/>
                <a:cs typeface="Raavi" panose="020B0502040204020203" pitchFamily="34" charset="0"/>
              </a:rPr>
              <a:t>State wise and last_credit_pull_d wise loan status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Raavi" panose="020B0502040204020203" pitchFamily="34" charset="0"/>
              <a:cs typeface="Raav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Raavi" panose="020B0502040204020203" pitchFamily="34" charset="0"/>
                <a:cs typeface="Raavi" panose="020B0502040204020203" pitchFamily="34" charset="0"/>
              </a:rPr>
              <a:t>Home ownership Vs last payment date stats</a:t>
            </a: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4933</TotalTime>
  <Words>138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Raavi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Ronnie</cp:lastModifiedBy>
  <cp:revision>32</cp:revision>
  <dcterms:created xsi:type="dcterms:W3CDTF">2022-01-08T11:53:28Z</dcterms:created>
  <dcterms:modified xsi:type="dcterms:W3CDTF">2024-05-21T11:05:12Z</dcterms:modified>
</cp:coreProperties>
</file>