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18" r:id="rId2"/>
    <p:sldId id="338" r:id="rId3"/>
    <p:sldId id="329" r:id="rId4"/>
    <p:sldId id="330" r:id="rId5"/>
    <p:sldId id="331" r:id="rId6"/>
    <p:sldId id="332" r:id="rId7"/>
    <p:sldId id="333" r:id="rId8"/>
    <p:sldId id="334" r:id="rId9"/>
    <p:sldId id="335" r:id="rId10"/>
    <p:sldId id="336" r:id="rId11"/>
    <p:sldId id="337"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1" d="100"/>
          <a:sy n="81" d="100"/>
        </p:scale>
        <p:origin x="754" y="6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8/18/2022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8/18/2022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8/18/2022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8/18/2022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8/18/2022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8/18/2022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8/18/2022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8/18/2022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8/18/2022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8/18/2022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8/18/2022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8/18/2022</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r>
              <a:rPr lang="en-US" sz="1800" dirty="0"/>
              <a:t>By Abhijeet Patil</a:t>
            </a:r>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1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 billion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39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10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2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157</TotalTime>
  <Words>488</Words>
  <Application>Microsoft Office PowerPoint</Application>
  <PresentationFormat>Custom</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Verdana</vt: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Abhijeet Patil</cp:lastModifiedBy>
  <cp:revision>1</cp:revision>
  <dcterms:created xsi:type="dcterms:W3CDTF">2022-08-18T10:46:42Z</dcterms:created>
  <dcterms:modified xsi:type="dcterms:W3CDTF">2022-08-18T13:24:36Z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