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8080"/>
    <a:srgbClr val="0033CC"/>
    <a:srgbClr val="000099"/>
    <a:srgbClr val="6BB1B5"/>
    <a:srgbClr val="C1A5AD"/>
    <a:srgbClr val="DC8956"/>
    <a:srgbClr val="807CDA"/>
    <a:srgbClr val="336699"/>
    <a:srgbClr val="E67C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>
        <p:scale>
          <a:sx n="125" d="100"/>
          <a:sy n="125" d="100"/>
        </p:scale>
        <p:origin x="206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adoop_Summit/performance-update-when-apache-orc-met-apache-spark-81023199" TargetMode="External"/><Relationship Id="rId2" Type="http://schemas.openxmlformats.org/officeDocument/2006/relationships/hyperlink" Target="https://orc.apache.org/docs/hive-confi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sues.apache.org/jira/browse/ZOOKEEPER-2950?jql" TargetMode="External"/><Relationship Id="rId5" Type="http://schemas.openxmlformats.org/officeDocument/2006/relationships/hyperlink" Target="https://jaceklaskowski.gitbooks.io/mastering-apache-spark/spark-sql-Optimizer-PushDownPredicate.html" TargetMode="External"/><Relationship Id="rId4" Type="http://schemas.openxmlformats.org/officeDocument/2006/relationships/hyperlink" Target="https://databricks.com/blog/2015/07/16/joint-blog-post-bringing-orc-support-into-apache-spark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park.apache.org/examp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848"/>
          </a:xfrm>
        </p:spPr>
        <p:txBody>
          <a:bodyPr/>
          <a:lstStyle/>
          <a:p>
            <a:r>
              <a:rPr lang="en-US" dirty="0" smtClean="0"/>
              <a:t>Working with ORC / hive tables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Working </a:t>
            </a:r>
            <a:r>
              <a:rPr lang="en-US" dirty="0" smtClean="0"/>
              <a:t>with Spark SQL to query Hive Managed Table (in </a:t>
            </a:r>
            <a:r>
              <a:rPr lang="en-US" dirty="0" err="1" smtClean="0"/>
              <a:t>Orc</a:t>
            </a:r>
            <a:r>
              <a:rPr lang="en-US" dirty="0" smtClean="0"/>
              <a:t> Format</a:t>
            </a:r>
            <a:r>
              <a:rPr lang="en-US" dirty="0" smtClean="0"/>
              <a:t>);  ORC or parquet is famous choice for the storage  for the performance advantages.</a:t>
            </a:r>
          </a:p>
          <a:p>
            <a:pPr fontAlgn="base"/>
            <a:r>
              <a:rPr lang="en-US" dirty="0" smtClean="0"/>
              <a:t>for </a:t>
            </a:r>
            <a:r>
              <a:rPr lang="en-US" dirty="0" smtClean="0"/>
              <a:t>instance: </a:t>
            </a:r>
            <a:r>
              <a:rPr lang="en-US" dirty="0" err="1" smtClean="0"/>
              <a:t>sc.hadoopConfiguration.set</a:t>
            </a:r>
            <a:r>
              <a:rPr lang="en-US" dirty="0" smtClean="0"/>
              <a:t>("</a:t>
            </a:r>
            <a:r>
              <a:rPr lang="en-US" dirty="0" err="1" smtClean="0"/>
              <a:t>orc.stripe.size</a:t>
            </a:r>
            <a:r>
              <a:rPr lang="en-US" dirty="0" smtClean="0"/>
              <a:t>", "268435456") </a:t>
            </a:r>
            <a:endParaRPr lang="en-US" dirty="0" smtClean="0"/>
          </a:p>
          <a:p>
            <a:pPr fontAlgn="base"/>
            <a:r>
              <a:rPr lang="en-US" dirty="0" err="1" smtClean="0"/>
              <a:t>sqlContext.setConf</a:t>
            </a:r>
            <a:r>
              <a:rPr lang="en-US" dirty="0" smtClean="0"/>
              <a:t>("</a:t>
            </a:r>
            <a:r>
              <a:rPr lang="en-US" dirty="0" err="1" smtClean="0"/>
              <a:t>spark.sql.orc.filterPushdown</a:t>
            </a:r>
            <a:r>
              <a:rPr lang="en-US" dirty="0" smtClean="0"/>
              <a:t>", "true")</a:t>
            </a:r>
          </a:p>
          <a:p>
            <a:r>
              <a:rPr lang="en-US" dirty="0" smtClean="0"/>
              <a:t>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saveAsTable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orc.apache.org/docs/hive-config.html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www.slideshare.net/Hadoop_Summit/performance-update-when-apache-orc-met-apache-spark-81023199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databricks.com/blog/2015/07/16/joint-blog-post-bringing-orc-support-into-apache-spark.html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jaceklaskowski.gitbooks.io/mastering-apache-spark/spark-sql-Optimizer-PushDownPredicate.html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How to track </a:t>
            </a:r>
            <a:r>
              <a:rPr lang="en-US" b="1" dirty="0" err="1" smtClean="0"/>
              <a:t>JIRa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6"/>
              </a:rPr>
              <a:t>https://issues.apache.org/jira/browse/ZOOKEEPER-2950?jql</a:t>
            </a:r>
            <a:r>
              <a:rPr lang="en-US" dirty="0" smtClean="0"/>
              <a:t>=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13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7055"/>
            <a:ext cx="8596668" cy="4824308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What IS ORC ?</a:t>
            </a:r>
          </a:p>
          <a:p>
            <a:pPr>
              <a:buNone/>
            </a:pPr>
            <a:r>
              <a:rPr lang="en-US" dirty="0" smtClean="0"/>
              <a:t>       ORC </a:t>
            </a:r>
            <a:r>
              <a:rPr lang="en-US" dirty="0" smtClean="0"/>
              <a:t>is a self-describing type-aware columnar file format designed for Hadoop ecosystem workloads. The columnar format lets the reader read, decompress, and process only the columns that are required for the current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As ORC is one of the primary file formats supported in Apache Hive, users of Spark’s SQL and </a:t>
            </a:r>
            <a:r>
              <a:rPr lang="en-US" dirty="0" err="1" smtClean="0"/>
              <a:t>DataFrame</a:t>
            </a:r>
            <a:r>
              <a:rPr lang="en-US" dirty="0" smtClean="0"/>
              <a:t> APIs will now have fast access to ORC data contained in Hive tables.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sc.parallelize</a:t>
            </a:r>
            <a:r>
              <a:rPr lang="en-US" dirty="0" smtClean="0"/>
              <a:t>(records).</a:t>
            </a:r>
            <a:r>
              <a:rPr lang="en-US" dirty="0" err="1" smtClean="0"/>
              <a:t>toDF</a:t>
            </a:r>
            <a:r>
              <a:rPr lang="en-US" dirty="0" smtClean="0"/>
              <a:t>().</a:t>
            </a:r>
            <a:r>
              <a:rPr lang="en-US" dirty="0" err="1" smtClean="0"/>
              <a:t>write.format</a:t>
            </a:r>
            <a:r>
              <a:rPr lang="en-US" dirty="0" smtClean="0"/>
              <a:t>("</a:t>
            </a:r>
            <a:r>
              <a:rPr lang="en-US" dirty="0" err="1" smtClean="0"/>
              <a:t>orc</a:t>
            </a:r>
            <a:r>
              <a:rPr lang="en-US" dirty="0" smtClean="0"/>
              <a:t>").save("people")</a:t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people = </a:t>
            </a:r>
            <a:r>
              <a:rPr lang="en-US" dirty="0" err="1" smtClean="0"/>
              <a:t>sqlContext.read.format</a:t>
            </a:r>
            <a:r>
              <a:rPr lang="en-US" dirty="0" smtClean="0"/>
              <a:t>("</a:t>
            </a:r>
            <a:r>
              <a:rPr lang="en-US" dirty="0" err="1" smtClean="0"/>
              <a:t>orc</a:t>
            </a:r>
            <a:r>
              <a:rPr lang="en-US" dirty="0" smtClean="0"/>
              <a:t>").load("people")</a:t>
            </a:r>
            <a:br>
              <a:rPr lang="en-US" dirty="0" smtClean="0"/>
            </a:br>
            <a:r>
              <a:rPr lang="en-US" dirty="0" err="1" smtClean="0"/>
              <a:t>people.registerTempTable</a:t>
            </a:r>
            <a:r>
              <a:rPr lang="en-US" dirty="0" smtClean="0"/>
              <a:t>("people")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Column Pruning</a:t>
            </a:r>
          </a:p>
          <a:p>
            <a:r>
              <a:rPr lang="en-US" dirty="0" smtClean="0"/>
              <a:t>        without </a:t>
            </a:r>
            <a:r>
              <a:rPr lang="en-US" dirty="0" smtClean="0"/>
              <a:t>reading the </a:t>
            </a:r>
            <a:r>
              <a:rPr lang="en-US" b="1" dirty="0" smtClean="0"/>
              <a:t>contacts</a:t>
            </a:r>
            <a:r>
              <a:rPr lang="en-US" dirty="0" smtClean="0"/>
              <a:t> column from the file system, and thus speeds up read </a:t>
            </a:r>
            <a:r>
              <a:rPr lang="en-US" dirty="0" err="1" smtClean="0"/>
              <a:t>performance:</a:t>
            </a:r>
            <a:r>
              <a:rPr lang="en-US" dirty="0" err="1" smtClean="0"/>
              <a:t>ORC</a:t>
            </a:r>
            <a:r>
              <a:rPr lang="en-US" dirty="0" smtClean="0"/>
              <a:t> saves IO bandwidth by only touching required columns, and requires significantly fewer seek operations because all columns within a single stripe are stored together on disk.</a:t>
            </a:r>
          </a:p>
          <a:p>
            <a:endParaRPr lang="en-US" dirty="0" smtClean="0"/>
          </a:p>
          <a:p>
            <a:r>
              <a:rPr lang="en-US" dirty="0" smtClean="0"/>
              <a:t>The columnar nature of the ORC format helps to avoid reading unnecessary columns. However, we are still reading unnecessary rows even if the query has WHERE clause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ORC is able to avoid this type of overhead by performing predicate push-down with its build-in indexes. </a:t>
            </a:r>
            <a:endParaRPr lang="en-US" dirty="0" smtClean="0"/>
          </a:p>
          <a:p>
            <a:r>
              <a:rPr lang="en-US" dirty="0" smtClean="0"/>
              <a:t>By default, ORC predicate push-down is disabled in the Spark SQL and need to be explicitly enabled: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sqlContext.setConf</a:t>
            </a:r>
            <a:r>
              <a:rPr lang="en-US" dirty="0" smtClean="0"/>
              <a:t>("</a:t>
            </a:r>
            <a:r>
              <a:rPr lang="en-US" dirty="0" err="1" smtClean="0"/>
              <a:t>spark.sql.orc.filterPushdown</a:t>
            </a:r>
            <a:r>
              <a:rPr lang="en-US" dirty="0" smtClean="0"/>
              <a:t>", "true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smtClean="0"/>
              <a:t>Partition pruning is another optimization method that can avoid reading large amounts of data by exploiting query semantics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Spark supports saving data out in a partitioned layout seamlessly, through the </a:t>
            </a:r>
            <a:r>
              <a:rPr lang="en-US" b="1" dirty="0" err="1" smtClean="0"/>
              <a:t>partitionBy</a:t>
            </a:r>
            <a:r>
              <a:rPr lang="en-US" b="1" dirty="0" smtClean="0"/>
              <a:t> </a:t>
            </a:r>
            <a:r>
              <a:rPr lang="en-US" dirty="0" smtClean="0"/>
              <a:t>method available during data source writes. </a:t>
            </a:r>
            <a:endParaRPr lang="en-US" dirty="0" smtClean="0"/>
          </a:p>
          <a:p>
            <a:r>
              <a:rPr lang="en-US" dirty="0" err="1" smtClean="0"/>
              <a:t>person.write.format</a:t>
            </a:r>
            <a:r>
              <a:rPr lang="en-US" dirty="0" smtClean="0"/>
              <a:t>("</a:t>
            </a:r>
            <a:r>
              <a:rPr lang="en-US" dirty="0" err="1" smtClean="0"/>
              <a:t>orc</a:t>
            </a:r>
            <a:r>
              <a:rPr lang="en-US" dirty="0" smtClean="0"/>
              <a:t>").</a:t>
            </a:r>
            <a:r>
              <a:rPr lang="en-US" dirty="0" err="1" smtClean="0"/>
              <a:t>partitionBy</a:t>
            </a:r>
            <a:r>
              <a:rPr lang="en-US" dirty="0" smtClean="0"/>
              <a:t>("age").save("</a:t>
            </a:r>
            <a:r>
              <a:rPr lang="en-US" dirty="0" err="1" smtClean="0"/>
              <a:t>peoplePartitioned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err="1" smtClean="0"/>
              <a:t>results.write.format</a:t>
            </a:r>
            <a:r>
              <a:rPr lang="en-US" dirty="0" smtClean="0"/>
              <a:t>("</a:t>
            </a:r>
            <a:r>
              <a:rPr lang="en-US" dirty="0" err="1" smtClean="0"/>
              <a:t>orc</a:t>
            </a:r>
            <a:r>
              <a:rPr lang="en-US" dirty="0" smtClean="0"/>
              <a:t>").save("</a:t>
            </a:r>
            <a:r>
              <a:rPr lang="en-US" dirty="0" err="1" smtClean="0"/>
              <a:t>yahoo_stocks_orc</a:t>
            </a:r>
            <a:r>
              <a:rPr lang="en-US" dirty="0" smtClean="0"/>
              <a:t>")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207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733" y="1944710"/>
            <a:ext cx="8591515" cy="325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https://spark.apache.org/examples.html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81631" y="1265432"/>
            <a:ext cx="6286500" cy="256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929089"/>
            <a:ext cx="6681216" cy="71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6643</TotalTime>
  <Words>115</Words>
  <Application>Microsoft Office PowerPoint</Application>
  <PresentationFormat>Custom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Working with ORC / hive tables</vt:lpstr>
      <vt:lpstr>Slide 2</vt:lpstr>
      <vt:lpstr>Slide 3</vt:lpstr>
      <vt:lpstr>https://spark.apache.org/examples.html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Swagger</dc:creator>
  <cp:lastModifiedBy>Swagger</cp:lastModifiedBy>
  <cp:revision>248</cp:revision>
  <dcterms:created xsi:type="dcterms:W3CDTF">2014-09-12T02:18:09Z</dcterms:created>
  <dcterms:modified xsi:type="dcterms:W3CDTF">2017-12-10T14:20:29Z</dcterms:modified>
</cp:coreProperties>
</file>