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CC"/>
    <a:srgbClr val="000099"/>
    <a:srgbClr val="6BB1B5"/>
    <a:srgbClr val="C1A5AD"/>
    <a:srgbClr val="DC8956"/>
    <a:srgbClr val="807CDA"/>
    <a:srgbClr val="336699"/>
    <a:srgbClr val="E67C3A"/>
    <a:srgbClr val="6F9D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860997"/>
            <a:ext cx="8596668" cy="41803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205</cp:revision>
  <dcterms:created xsi:type="dcterms:W3CDTF">2014-09-12T02:18:09Z</dcterms:created>
  <dcterms:modified xsi:type="dcterms:W3CDTF">2017-12-10T01:35:50Z</dcterms:modified>
</cp:coreProperties>
</file>