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33CC"/>
    <a:srgbClr val="000099"/>
    <a:srgbClr val="6BB1B5"/>
    <a:srgbClr val="C1A5AD"/>
    <a:srgbClr val="DC8956"/>
    <a:srgbClr val="807CDA"/>
    <a:srgbClr val="336699"/>
    <a:srgbClr val="E67C3A"/>
    <a:srgbClr val="6F9DC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0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getbase.com/pandarize-spark-dataframes/" TargetMode="External"/><Relationship Id="rId2" Type="http://schemas.openxmlformats.org/officeDocument/2006/relationships/hyperlink" Target="https://gist.github.com/joshlk/871d58e01417478176e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ache/arrow/blob/master/python/pyarrow/tests/test_parquet.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848"/>
          </a:xfrm>
        </p:spPr>
        <p:txBody>
          <a:bodyPr/>
          <a:lstStyle/>
          <a:p>
            <a:r>
              <a:rPr lang="en-US" dirty="0" smtClean="0"/>
              <a:t>toPandas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328469"/>
            <a:ext cx="8596668" cy="4712894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Yes. </a:t>
            </a:r>
            <a:r>
              <a:rPr lang="en-US" dirty="0" err="1" smtClean="0"/>
              <a:t>toPandas</a:t>
            </a:r>
            <a:r>
              <a:rPr lang="en-US" dirty="0" smtClean="0"/>
              <a:t>() will convert the Spark </a:t>
            </a:r>
            <a:r>
              <a:rPr lang="en-US" dirty="0" err="1" smtClean="0"/>
              <a:t>DataFrame</a:t>
            </a:r>
            <a:r>
              <a:rPr lang="en-US" dirty="0" smtClean="0"/>
              <a:t> into a Pandas </a:t>
            </a:r>
            <a:r>
              <a:rPr lang="en-US" dirty="0" err="1" smtClean="0"/>
              <a:t>DataFrame</a:t>
            </a:r>
            <a:r>
              <a:rPr lang="en-US" dirty="0" smtClean="0"/>
              <a:t>, which is of course in memory.</a:t>
            </a:r>
          </a:p>
          <a:p>
            <a:r>
              <a:rPr lang="en-US" dirty="0" smtClean="0">
                <a:hlinkClick r:id="rId2"/>
              </a:rPr>
              <a:t>https://gist.github.com/joshlk/871d58e01417478176e7</a:t>
            </a:r>
            <a:endParaRPr lang="en-US" dirty="0" smtClean="0"/>
          </a:p>
          <a:p>
            <a:r>
              <a:rPr lang="en-US" dirty="0" smtClean="0"/>
              <a:t>There are many times need to convert Spark Data frame to </a:t>
            </a:r>
            <a:r>
              <a:rPr lang="en-US" dirty="0" err="1" smtClean="0"/>
              <a:t>toPandas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https://lab.getbase.com/pandarize-spark-dataframes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None/>
            </a:pPr>
            <a:r>
              <a:rPr lang="en-US" smtClean="0">
                <a:hlinkClick r:id="rId4"/>
              </a:rPr>
              <a:t>https</a:t>
            </a:r>
            <a:r>
              <a:rPr lang="en-US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github.com/apache/arrow/blob/master/python/pyarrow/tests/test_parquet.py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https://bryancutler.github.io/toPandas/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https://medium.com/@chris_bour/6-differences-between-pandas-and-spark-dataframes-1380cec394d2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PyArrow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215"/>
            <a:ext cx="8596668" cy="4730147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6777</TotalTime>
  <Words>4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toPandas </vt:lpstr>
      <vt:lpstr>PyArrow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Swagger</dc:creator>
  <cp:lastModifiedBy>Swagger</cp:lastModifiedBy>
  <cp:revision>251</cp:revision>
  <dcterms:created xsi:type="dcterms:W3CDTF">2014-09-12T02:18:09Z</dcterms:created>
  <dcterms:modified xsi:type="dcterms:W3CDTF">2017-12-10T14:37:24Z</dcterms:modified>
</cp:coreProperties>
</file>