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DC3"/>
    <a:srgbClr val="9DA9CF"/>
    <a:srgbClr val="CFB69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859922"/>
            <a:ext cx="7766936" cy="90880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Zeppelin Tutorials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43468" y="739222"/>
            <a:ext cx="3999480" cy="1443395"/>
            <a:chOff x="1935229" y="1326937"/>
            <a:chExt cx="3216185" cy="998199"/>
          </a:xfrm>
        </p:grpSpPr>
        <p:pic>
          <p:nvPicPr>
            <p:cNvPr id="5" name="Picture 4" descr="Logo-leaves-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229" y="1326937"/>
              <a:ext cx="1195955" cy="99819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6" name="Rectangle 5"/>
            <p:cNvSpPr/>
            <p:nvPr/>
          </p:nvSpPr>
          <p:spPr>
            <a:xfrm>
              <a:off x="2743200" y="1524000"/>
              <a:ext cx="2408214" cy="53211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400" b="1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Beyond The </a:t>
              </a:r>
              <a:r>
                <a:rPr lang="en-US" sz="4400" b="1" u="sng" dirty="0" smtClean="0">
                  <a:ln w="11430"/>
                  <a:solidFill>
                    <a:srgbClr val="FF9933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Freestyle Script" pitchFamily="66" charset="0"/>
                </a:rPr>
                <a:t>Basics</a:t>
              </a:r>
              <a:endParaRPr lang="en-US" sz="4400" b="1" u="sng" dirty="0">
                <a:ln w="11430"/>
                <a:solidFill>
                  <a:srgbClr val="FF99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reestyle Script" pitchFamily="66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79028" y="180440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Presents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5370" y="3743710"/>
            <a:ext cx="306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Abhijeet V Rajput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9426" y="3854004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with</a:t>
            </a:r>
            <a:endParaRPr lang="en-US" sz="1100" dirty="0"/>
          </a:p>
        </p:txBody>
      </p:sp>
      <p:pic>
        <p:nvPicPr>
          <p:cNvPr id="10" name="Picture 9" descr="Apache-Zeppelin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82" y="2801301"/>
            <a:ext cx="1527865" cy="1226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142" y="785511"/>
            <a:ext cx="455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What is Zeppelin Notebooks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222" y="1427068"/>
            <a:ext cx="8174456" cy="28007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6A6A6A"/>
                </a:solidFill>
                <a:latin typeface="Arial" pitchFamily="34" charset="0"/>
                <a:cs typeface="Arial" pitchFamily="34" charset="0"/>
              </a:rPr>
              <a:t>Zeppelin Notebooks, </a:t>
            </a:r>
            <a:r>
              <a:rPr lang="en-US" sz="1600" dirty="0" smtClean="0"/>
              <a:t>A completely open web-based notebook that enables interactive data </a:t>
            </a:r>
            <a:r>
              <a:rPr lang="en-US" sz="1600" dirty="0" smtClean="0"/>
              <a:t>analytics.</a:t>
            </a:r>
          </a:p>
          <a:p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smtClean="0"/>
              <a:t>Zeppelin </a:t>
            </a:r>
            <a:r>
              <a:rPr lang="en-US" sz="1600" dirty="0" smtClean="0"/>
              <a:t>provides a “Modern Data Science Studio” that supports Spark and Hive out of the box.   Actually, Zeppelin supports multiple language </a:t>
            </a:r>
            <a:r>
              <a:rPr lang="en-US" sz="1600" dirty="0" err="1" smtClean="0"/>
              <a:t>backends</a:t>
            </a:r>
            <a:r>
              <a:rPr lang="en-US" sz="1600" dirty="0" smtClean="0"/>
              <a:t> which has support for a growing ecosystem of data sources.   Zeppelin’s notebooks provides interactive snippet-at-time experience to data scientist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Zeppelin interpreter concept allows any language/data-processing-backend to be plugged into Zeppelin. Currently Zeppelin supports many interpreters such as </a:t>
            </a:r>
            <a:r>
              <a:rPr lang="en-US" sz="1600" dirty="0" err="1" smtClean="0"/>
              <a:t>Scala</a:t>
            </a:r>
            <a:r>
              <a:rPr lang="en-US" sz="1600" dirty="0" smtClean="0"/>
              <a:t>(with Apache Spark), Python(with Apache Spark), </a:t>
            </a:r>
            <a:r>
              <a:rPr lang="en-US" sz="1600" dirty="0" err="1" smtClean="0"/>
              <a:t>SparkSQL</a:t>
            </a:r>
            <a:r>
              <a:rPr lang="en-US" sz="1600" dirty="0" smtClean="0"/>
              <a:t>, Hive, Markdown and Shell</a:t>
            </a:r>
            <a:r>
              <a:rPr lang="en-US" sz="1600" dirty="0" smtClean="0"/>
              <a:t>.</a:t>
            </a:r>
            <a:endParaRPr lang="en-US" sz="2000" dirty="0" smtClean="0">
              <a:solidFill>
                <a:srgbClr val="6A6A6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70154" y="1297859"/>
            <a:ext cx="8005489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Currently Zeppelin supports many interpreters such as </a:t>
            </a:r>
            <a:r>
              <a:rPr lang="en-US" dirty="0" err="1" smtClean="0"/>
              <a:t>Scala</a:t>
            </a:r>
            <a:r>
              <a:rPr lang="en-US" dirty="0" smtClean="0"/>
              <a:t>(with Apache Spark), Python(with Apache Spark), </a:t>
            </a:r>
            <a:r>
              <a:rPr lang="en-US" dirty="0" err="1" smtClean="0"/>
              <a:t>SparkSQL</a:t>
            </a:r>
            <a:r>
              <a:rPr lang="en-US" dirty="0" smtClean="0"/>
              <a:t>, Hive, Markdown and Shell.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Some basic charts are already included in Zeppelin. Visualizations are not limited to </a:t>
            </a:r>
            <a:r>
              <a:rPr lang="en-US" dirty="0" err="1" smtClean="0"/>
              <a:t>SparkSQL's</a:t>
            </a:r>
            <a:r>
              <a:rPr lang="en-US" dirty="0" smtClean="0"/>
              <a:t> query, any output from any language backend can be recognized and visualized.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Zeppelin can dynamically create some input forms into your notebook.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Notebook URL can be shared among collaborators. Zeppelin can then broadcast any changes in real-time, just like the collaboration in Google docs.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Zeppelin provides an URL to display the result only, that page does not include Zeppelin's menu and buttons. This way, you can easily embed it as an </a:t>
            </a:r>
            <a:r>
              <a:rPr lang="en-US" dirty="0" err="1" smtClean="0"/>
              <a:t>iframe</a:t>
            </a:r>
            <a:r>
              <a:rPr lang="en-US" dirty="0" smtClean="0"/>
              <a:t> inside of your website.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0503" y="648618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171" y="532365"/>
            <a:ext cx="50768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528638"/>
            <a:ext cx="39243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74" y="1292087"/>
            <a:ext cx="8925339" cy="2574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pache-Zeppelin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2" y="1498002"/>
            <a:ext cx="2631109" cy="21126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29609" y="1789043"/>
            <a:ext cx="53472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Zeppelin Notebook cheat sheet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981" y="446888"/>
            <a:ext cx="4538751" cy="12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449" y="1808133"/>
            <a:ext cx="39528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4375</TotalTime>
  <Words>155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 Zeppelin Tutorials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122</cp:revision>
  <dcterms:created xsi:type="dcterms:W3CDTF">2014-09-12T02:18:09Z</dcterms:created>
  <dcterms:modified xsi:type="dcterms:W3CDTF">2017-12-06T03:40:09Z</dcterms:modified>
</cp:coreProperties>
</file>