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Predictive Model with 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Snacks manufacture Survey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Code For Logistic Regression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#How to choose </a:t>
            </a:r>
            <a:r>
              <a:rPr lang="en-IN" sz="2400" dirty="0" err="1" smtClean="0">
                <a:solidFill>
                  <a:srgbClr val="0070C0"/>
                </a:solidFill>
              </a:rPr>
              <a:t>cutoff's</a:t>
            </a:r>
            <a:r>
              <a:rPr lang="en-IN" sz="2400" dirty="0" smtClean="0">
                <a:solidFill>
                  <a:srgbClr val="0070C0"/>
                </a:solidFill>
              </a:rPr>
              <a:t>?</a:t>
            </a:r>
          </a:p>
          <a:p>
            <a:pPr>
              <a:buNone/>
            </a:pPr>
            <a:r>
              <a:rPr lang="en-IN" sz="2400" dirty="0" err="1" smtClean="0"/>
              <a:t>cutoffs</a:t>
            </a:r>
            <a:r>
              <a:rPr lang="en-IN" sz="2400" dirty="0" smtClean="0"/>
              <a:t> &lt;- </a:t>
            </a:r>
            <a:r>
              <a:rPr lang="en-IN" sz="2400" dirty="0" err="1" smtClean="0"/>
              <a:t>data.frame</a:t>
            </a:r>
            <a:r>
              <a:rPr lang="en-IN" sz="2400" dirty="0" smtClean="0"/>
              <a:t>(cut=perf@alpha.values[[1]], </a:t>
            </a:r>
            <a:r>
              <a:rPr lang="en-IN" sz="2400" dirty="0" err="1" smtClean="0"/>
              <a:t>fpr</a:t>
            </a:r>
            <a:r>
              <a:rPr lang="en-IN" sz="2400" dirty="0" smtClean="0"/>
              <a:t>=perf@x.values[[1]], </a:t>
            </a:r>
          </a:p>
          <a:p>
            <a:pPr>
              <a:buNone/>
            </a:pPr>
            <a:r>
              <a:rPr lang="en-IN" sz="2400" dirty="0" smtClean="0"/>
              <a:t>                      </a:t>
            </a:r>
            <a:r>
              <a:rPr lang="en-IN" sz="2400" dirty="0" err="1" smtClean="0"/>
              <a:t>tpr</a:t>
            </a:r>
            <a:r>
              <a:rPr lang="en-IN" sz="2400" dirty="0" smtClean="0"/>
              <a:t>=perf@y.values[[1]])</a:t>
            </a:r>
          </a:p>
          <a:p>
            <a:pPr>
              <a:buNone/>
            </a:pPr>
            <a:r>
              <a:rPr lang="en-IN" sz="2400" dirty="0" smtClean="0"/>
              <a:t>head(</a:t>
            </a:r>
            <a:r>
              <a:rPr lang="en-IN" sz="2400" dirty="0" err="1" smtClean="0"/>
              <a:t>cutoffs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err="1" smtClean="0"/>
              <a:t>cutoffs</a:t>
            </a:r>
            <a:r>
              <a:rPr lang="en-IN" sz="2400" dirty="0" smtClean="0"/>
              <a:t> &lt;- </a:t>
            </a:r>
            <a:r>
              <a:rPr lang="en-IN" sz="2400" dirty="0" err="1" smtClean="0"/>
              <a:t>cutoffs</a:t>
            </a:r>
            <a:r>
              <a:rPr lang="en-IN" sz="2400" dirty="0" smtClean="0"/>
              <a:t>[order(</a:t>
            </a:r>
            <a:r>
              <a:rPr lang="en-IN" sz="2400" dirty="0" err="1" smtClean="0"/>
              <a:t>cutoffs$tpr</a:t>
            </a:r>
            <a:r>
              <a:rPr lang="en-IN" sz="2400" dirty="0" smtClean="0"/>
              <a:t>, decreasing=TRUE),]</a:t>
            </a:r>
          </a:p>
          <a:p>
            <a:pPr>
              <a:buNone/>
            </a:pPr>
            <a:r>
              <a:rPr lang="en-IN" sz="2400" dirty="0" smtClean="0"/>
              <a:t>head(</a:t>
            </a:r>
            <a:r>
              <a:rPr lang="en-IN" sz="2400" dirty="0" err="1" smtClean="0"/>
              <a:t>cutoffs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err="1" smtClean="0"/>
              <a:t>auc</a:t>
            </a:r>
            <a:r>
              <a:rPr lang="en-IN" sz="2400" dirty="0" smtClean="0"/>
              <a:t>&lt;-performance(</a:t>
            </a:r>
            <a:r>
              <a:rPr lang="en-IN" sz="2400" dirty="0" err="1" smtClean="0"/>
              <a:t>pred,"auc</a:t>
            </a:r>
            <a:r>
              <a:rPr lang="en-IN" sz="2400" dirty="0" smtClean="0"/>
              <a:t>")</a:t>
            </a:r>
          </a:p>
          <a:p>
            <a:pPr>
              <a:buNone/>
            </a:pPr>
            <a:r>
              <a:rPr lang="en-IN" sz="2400" dirty="0" err="1" smtClean="0"/>
              <a:t>auc</a:t>
            </a:r>
            <a:r>
              <a:rPr lang="en-IN" sz="2400" dirty="0" smtClean="0"/>
              <a:t>&lt;-</a:t>
            </a:r>
            <a:r>
              <a:rPr lang="en-IN" sz="2400" dirty="0" err="1" smtClean="0"/>
              <a:t>unlist</a:t>
            </a:r>
            <a:r>
              <a:rPr lang="en-IN" sz="2400" dirty="0" smtClean="0"/>
              <a:t>(slot(</a:t>
            </a:r>
            <a:r>
              <a:rPr lang="en-IN" sz="2400" dirty="0" err="1" smtClean="0"/>
              <a:t>auc,"y.values</a:t>
            </a:r>
            <a:r>
              <a:rPr lang="en-IN" sz="2400" dirty="0" smtClean="0"/>
              <a:t>"))</a:t>
            </a:r>
          </a:p>
          <a:p>
            <a:pPr>
              <a:buNone/>
            </a:pPr>
            <a:r>
              <a:rPr lang="en-IN" sz="2400" dirty="0" err="1" smtClean="0"/>
              <a:t>auc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146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rgbClr val="92D050"/>
                </a:solidFill>
                <a:latin typeface="+mj-lt"/>
              </a:rPr>
              <a:t>The End</a:t>
            </a:r>
            <a:endParaRPr lang="en-IN" sz="5400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</a:t>
            </a:r>
            <a:r>
              <a:rPr lang="en-IN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Leading snack manufacturer produce 6 products ,Brand A, Brand </a:t>
            </a:r>
            <a:r>
              <a:rPr lang="en-IN" dirty="0" smtClean="0"/>
              <a:t>B,Brand</a:t>
            </a:r>
            <a:r>
              <a:rPr lang="en-IN" dirty="0" smtClean="0"/>
              <a:t> </a:t>
            </a:r>
            <a:r>
              <a:rPr lang="en-IN" dirty="0" err="1" smtClean="0"/>
              <a:t>C,Brand</a:t>
            </a:r>
            <a:r>
              <a:rPr lang="en-IN" dirty="0" smtClean="0"/>
              <a:t> </a:t>
            </a:r>
            <a:r>
              <a:rPr lang="en-IN" dirty="0" err="1" smtClean="0"/>
              <a:t>D,Brand</a:t>
            </a:r>
            <a:r>
              <a:rPr lang="en-IN" dirty="0" smtClean="0"/>
              <a:t> E , Brand F. This company has survey to collect data of  customer response so that they could know what factors affect the customer response.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The objective of project is to build the predictive model and recommend the company to elevate the positive response of customer.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According to </a:t>
            </a:r>
            <a:r>
              <a:rPr lang="en-IN" sz="2400" dirty="0" smtClean="0"/>
              <a:t>survey Only 44% people believes that Brand A is manufactured with natural Oil but </a:t>
            </a:r>
            <a:r>
              <a:rPr lang="en-IN" sz="2400" dirty="0" smtClean="0"/>
              <a:t>after analysis it figured out that</a:t>
            </a:r>
            <a:r>
              <a:rPr lang="en-IN" sz="2400" dirty="0" smtClean="0"/>
              <a:t> it impact the Brand at most . </a:t>
            </a:r>
            <a:r>
              <a:rPr lang="en-IN" sz="2400" dirty="0" smtClean="0"/>
              <a:t>so company should give more  focus on this attribute rather than others.</a:t>
            </a:r>
          </a:p>
          <a:p>
            <a:r>
              <a:rPr lang="en-IN" sz="2400" dirty="0" smtClean="0"/>
              <a:t>About 80% people believes that product manufactured with farm Ingredients and it helped  the  company to make a positive </a:t>
            </a:r>
            <a:r>
              <a:rPr lang="en-IN" sz="2400" dirty="0" smtClean="0"/>
              <a:t>brand image in past . </a:t>
            </a:r>
            <a:r>
              <a:rPr lang="en-IN" sz="2400" dirty="0" smtClean="0"/>
              <a:t>T</a:t>
            </a:r>
            <a:r>
              <a:rPr lang="en-IN" sz="2400" dirty="0" smtClean="0"/>
              <a:t>here fore company should maintain this attributes  as before.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Company should work on attribute trans fat as only 32% customer said “yes” . It impact the positivity of response even though it is less concerned area according to model .</a:t>
            </a:r>
          </a:p>
          <a:p>
            <a:r>
              <a:rPr lang="en-IN" dirty="0" smtClean="0"/>
              <a:t>“Minimal processed “ is 2</a:t>
            </a:r>
            <a:r>
              <a:rPr lang="en-IN" baseline="30000" dirty="0" smtClean="0"/>
              <a:t>nd</a:t>
            </a:r>
            <a:r>
              <a:rPr lang="en-IN" dirty="0" smtClean="0"/>
              <a:t> most important attribute responsible for positivity of response. Company should also focus on this attribute 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Result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Attribute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/>
                        <a:t>Attribute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/>
                        <a:t>probability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Farm </a:t>
                      </a:r>
                      <a:r>
                        <a:rPr lang="en-IN" sz="1800" u="none" strike="noStrike" dirty="0" err="1"/>
                        <a:t>Groen</a:t>
                      </a:r>
                      <a:r>
                        <a:rPr lang="en-IN" sz="1800" u="none" strike="noStrike" dirty="0"/>
                        <a:t> Ingredient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/>
                        <a:t>x2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/>
                        <a:t>0.435984208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Zero Trans Fat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x9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/>
                        <a:t>0.416671528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/>
                        <a:t>Natural Oil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x16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/>
                        <a:t>1.303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/>
                        <a:t>minimal Processed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/>
                        <a:t>x30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/>
                        <a:t>0.613167769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843" marR="9843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For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600" dirty="0" smtClean="0"/>
              <a:t>library(gains)</a:t>
            </a:r>
          </a:p>
          <a:p>
            <a:pPr>
              <a:buNone/>
            </a:pPr>
            <a:r>
              <a:rPr lang="en-IN" sz="1600" dirty="0" smtClean="0"/>
              <a:t>library(</a:t>
            </a:r>
            <a:r>
              <a:rPr lang="en-IN" sz="1600" dirty="0" err="1" smtClean="0"/>
              <a:t>dplyr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library(</a:t>
            </a:r>
            <a:r>
              <a:rPr lang="en-IN" sz="1600" dirty="0" err="1" smtClean="0"/>
              <a:t>irr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library(caret)</a:t>
            </a:r>
          </a:p>
          <a:p>
            <a:pPr>
              <a:buNone/>
            </a:pPr>
            <a:r>
              <a:rPr lang="en-IN" sz="1600" dirty="0" err="1" smtClean="0"/>
              <a:t>setwd</a:t>
            </a:r>
            <a:r>
              <a:rPr lang="en-IN" sz="1600" dirty="0" smtClean="0"/>
              <a:t>("G</a:t>
            </a:r>
            <a:r>
              <a:rPr lang="en-IN" sz="1600" dirty="0" smtClean="0"/>
              <a:t>:\\Data science with R\\</a:t>
            </a:r>
            <a:r>
              <a:rPr lang="en-IN" sz="1600" dirty="0" smtClean="0"/>
              <a:t>Logistic Regression")</a:t>
            </a:r>
          </a:p>
          <a:p>
            <a:pPr>
              <a:buNone/>
            </a:pPr>
            <a:r>
              <a:rPr lang="en-IN" sz="1600" dirty="0" smtClean="0"/>
              <a:t>dm&lt;-read.csv</a:t>
            </a:r>
            <a:r>
              <a:rPr lang="en-IN" sz="1600" dirty="0" smtClean="0"/>
              <a:t>(“goodforu.csv")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#Data exploration</a:t>
            </a:r>
          </a:p>
          <a:p>
            <a:pPr>
              <a:buNone/>
            </a:pPr>
            <a:r>
              <a:rPr lang="en-IN" sz="1600" dirty="0" smtClean="0"/>
              <a:t>summary(</a:t>
            </a:r>
            <a:r>
              <a:rPr lang="en-IN" sz="1600" dirty="0" err="1" smtClean="0"/>
              <a:t>goodforu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err="1" smtClean="0"/>
              <a:t>Colsums</a:t>
            </a:r>
            <a:r>
              <a:rPr lang="en-IN" sz="1600" dirty="0" smtClean="0"/>
              <a:t>(is.na(</a:t>
            </a:r>
            <a:r>
              <a:rPr lang="en-IN" sz="1600" dirty="0" err="1" smtClean="0"/>
              <a:t>goodforu</a:t>
            </a:r>
            <a:r>
              <a:rPr lang="en-IN" sz="1600" dirty="0" smtClean="0"/>
              <a:t>))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# Dataset for product A</a:t>
            </a:r>
          </a:p>
          <a:p>
            <a:pPr>
              <a:buNone/>
            </a:pPr>
            <a:r>
              <a:rPr lang="en-IN" sz="1600" dirty="0" err="1" smtClean="0"/>
              <a:t>g</a:t>
            </a:r>
            <a:r>
              <a:rPr lang="en-IN" sz="1600" dirty="0" err="1" smtClean="0"/>
              <a:t>oodforu_A</a:t>
            </a:r>
            <a:r>
              <a:rPr lang="en-IN" sz="1600" dirty="0" smtClean="0"/>
              <a:t>&lt;-</a:t>
            </a:r>
            <a:r>
              <a:rPr lang="en-IN" sz="1600" dirty="0" err="1" smtClean="0"/>
              <a:t>goodforu</a:t>
            </a:r>
            <a:r>
              <a:rPr lang="en-IN" sz="1600" dirty="0" smtClean="0"/>
              <a:t>[,c(“X2”,”X9”,”X16”,”X30”,”X23”)</a:t>
            </a:r>
          </a:p>
          <a:p>
            <a:pPr>
              <a:buNone/>
            </a:pPr>
            <a:r>
              <a:rPr lang="en-IN" sz="1600" dirty="0" err="1" smtClean="0"/>
              <a:t>Goodforu_A$Target</a:t>
            </a:r>
            <a:r>
              <a:rPr lang="en-IN" sz="1600" dirty="0" smtClean="0"/>
              <a:t>&lt;-</a:t>
            </a:r>
            <a:r>
              <a:rPr lang="en-IN" sz="1600" dirty="0" err="1" smtClean="0"/>
              <a:t>ifelse</a:t>
            </a:r>
            <a:r>
              <a:rPr lang="en-IN" sz="1600" dirty="0" smtClean="0"/>
              <a:t>(goodforu_A$X23 &gt;= 5,1,0)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#Splitting into test and training samples</a:t>
            </a:r>
          </a:p>
          <a:p>
            <a:pPr>
              <a:buNone/>
            </a:pPr>
            <a:r>
              <a:rPr lang="en-IN" sz="1600" dirty="0" err="1" smtClean="0"/>
              <a:t>set.seed</a:t>
            </a:r>
            <a:r>
              <a:rPr lang="en-IN" sz="1600" dirty="0" smtClean="0"/>
              <a:t>(200)</a:t>
            </a:r>
          </a:p>
          <a:p>
            <a:pPr>
              <a:buNone/>
            </a:pPr>
            <a:r>
              <a:rPr lang="en-IN" sz="1600" dirty="0" smtClean="0"/>
              <a:t>index&lt;-</a:t>
            </a:r>
            <a:r>
              <a:rPr lang="en-IN" sz="1600" dirty="0" smtClean="0"/>
              <a:t>sample(</a:t>
            </a:r>
            <a:r>
              <a:rPr lang="en-IN" sz="1600" dirty="0" err="1" smtClean="0"/>
              <a:t>nrow</a:t>
            </a:r>
            <a:r>
              <a:rPr lang="en-IN" sz="1600" dirty="0" smtClean="0"/>
              <a:t>(goodforu_A,0.70*</a:t>
            </a:r>
            <a:r>
              <a:rPr lang="en-IN" sz="1600" dirty="0" err="1" smtClean="0"/>
              <a:t>nrow</a:t>
            </a:r>
            <a:r>
              <a:rPr lang="en-IN" sz="1600" dirty="0" smtClean="0"/>
              <a:t>(dm</a:t>
            </a:r>
            <a:r>
              <a:rPr lang="en-IN" sz="1600" dirty="0" smtClean="0"/>
              <a:t>),replace=F)</a:t>
            </a:r>
          </a:p>
          <a:p>
            <a:pPr>
              <a:buNone/>
            </a:pPr>
            <a:r>
              <a:rPr lang="en-IN" sz="1600" dirty="0" smtClean="0"/>
              <a:t>train&lt;-dm[index,]</a:t>
            </a:r>
          </a:p>
          <a:p>
            <a:pPr>
              <a:buNone/>
            </a:pPr>
            <a:r>
              <a:rPr lang="en-IN" sz="1600" dirty="0" smtClean="0"/>
              <a:t>test&lt;-dm[-index,]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For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dirty="0" smtClean="0"/>
              <a:t>(Table(train)/</a:t>
            </a:r>
            <a:r>
              <a:rPr lang="en-IN" sz="2000" dirty="0" err="1" smtClean="0"/>
              <a:t>nrow</a:t>
            </a:r>
            <a:r>
              <a:rPr lang="en-IN" sz="2000" dirty="0" smtClean="0"/>
              <a:t>(train))*100</a:t>
            </a:r>
          </a:p>
          <a:p>
            <a:pPr>
              <a:buNone/>
            </a:pPr>
            <a:r>
              <a:rPr lang="en-IN" sz="2000" dirty="0" smtClean="0"/>
              <a:t>(Table(test)/</a:t>
            </a:r>
            <a:r>
              <a:rPr lang="en-IN" sz="2000" dirty="0" err="1" smtClean="0"/>
              <a:t>nrow</a:t>
            </a:r>
            <a:r>
              <a:rPr lang="en-IN" sz="2000" dirty="0" smtClean="0"/>
              <a:t>(test))*100</a:t>
            </a:r>
          </a:p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#Build the first model using all the variables </a:t>
            </a:r>
          </a:p>
          <a:p>
            <a:pPr>
              <a:buNone/>
            </a:pPr>
            <a:r>
              <a:rPr lang="en-IN" sz="2000" dirty="0" smtClean="0"/>
              <a:t>mod&lt;-</a:t>
            </a:r>
            <a:r>
              <a:rPr lang="en-IN" sz="2000" dirty="0" err="1" smtClean="0"/>
              <a:t>glm</a:t>
            </a:r>
            <a:r>
              <a:rPr lang="en-IN" sz="2000" dirty="0" smtClean="0"/>
              <a:t>(</a:t>
            </a:r>
            <a:r>
              <a:rPr lang="en-IN" sz="2000" dirty="0" err="1" smtClean="0"/>
              <a:t>Target~.,data</a:t>
            </a:r>
            <a:r>
              <a:rPr lang="en-IN" sz="2000" dirty="0" smtClean="0"/>
              <a:t>=train</a:t>
            </a:r>
            <a:r>
              <a:rPr lang="en-IN" sz="2000" dirty="0" smtClean="0"/>
              <a:t>[,-</a:t>
            </a:r>
            <a:r>
              <a:rPr lang="en-IN" sz="2000" dirty="0" smtClean="0"/>
              <a:t>5</a:t>
            </a:r>
            <a:r>
              <a:rPr lang="en-IN" sz="2000" dirty="0" smtClean="0"/>
              <a:t>],family</a:t>
            </a:r>
            <a:r>
              <a:rPr lang="en-IN" sz="2000" dirty="0" smtClean="0"/>
              <a:t>="binomial")</a:t>
            </a:r>
          </a:p>
          <a:p>
            <a:pPr>
              <a:buNone/>
            </a:pPr>
            <a:r>
              <a:rPr lang="en-IN" sz="2000" dirty="0" smtClean="0"/>
              <a:t>summary(mod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err="1" smtClean="0"/>
              <a:t>Anova</a:t>
            </a:r>
            <a:r>
              <a:rPr lang="en-IN" sz="2000" dirty="0" smtClean="0"/>
              <a:t>(</a:t>
            </a:r>
            <a:r>
              <a:rPr lang="en-IN" sz="2000" dirty="0" err="1" smtClean="0"/>
              <a:t>mod,test</a:t>
            </a:r>
            <a:r>
              <a:rPr lang="en-IN" sz="2000" dirty="0" smtClean="0"/>
              <a:t>=“</a:t>
            </a:r>
            <a:r>
              <a:rPr lang="en-IN" sz="2000" dirty="0" err="1" smtClean="0"/>
              <a:t>chisq</a:t>
            </a:r>
            <a:r>
              <a:rPr lang="en-IN" sz="2000" dirty="0" smtClean="0"/>
              <a:t>”)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#predicted value</a:t>
            </a:r>
          </a:p>
          <a:p>
            <a:pPr>
              <a:buNone/>
            </a:pPr>
            <a:r>
              <a:rPr lang="en-IN" sz="2000" dirty="0" err="1" smtClean="0"/>
              <a:t>pred</a:t>
            </a:r>
            <a:r>
              <a:rPr lang="en-IN" sz="2000" dirty="0" smtClean="0"/>
              <a:t>&lt;-</a:t>
            </a:r>
            <a:r>
              <a:rPr lang="en-IN" sz="2000" dirty="0" smtClean="0"/>
              <a:t>predict(</a:t>
            </a:r>
            <a:r>
              <a:rPr lang="en-IN" sz="2000" dirty="0" err="1" smtClean="0"/>
              <a:t>mod,type</a:t>
            </a:r>
            <a:r>
              <a:rPr lang="en-IN" sz="2000" dirty="0" smtClean="0"/>
              <a:t>="</a:t>
            </a:r>
            <a:r>
              <a:rPr lang="en-IN" sz="2000" dirty="0" err="1" smtClean="0"/>
              <a:t>response",newdata</a:t>
            </a:r>
            <a:r>
              <a:rPr lang="en-IN" sz="2000" dirty="0" smtClean="0"/>
              <a:t>=test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head(</a:t>
            </a:r>
            <a:r>
              <a:rPr lang="en-IN" sz="2000" dirty="0" err="1" smtClean="0"/>
              <a:t>pred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table(</a:t>
            </a:r>
            <a:r>
              <a:rPr lang="en-IN" sz="2000" dirty="0" err="1" smtClean="0"/>
              <a:t>goodforu_A$Target</a:t>
            </a:r>
            <a:r>
              <a:rPr lang="en-IN" sz="2000" dirty="0" smtClean="0"/>
              <a:t>)/</a:t>
            </a:r>
            <a:r>
              <a:rPr lang="en-IN" sz="2000" dirty="0" err="1" smtClean="0"/>
              <a:t>nrow</a:t>
            </a:r>
            <a:r>
              <a:rPr lang="en-IN" sz="2000" dirty="0" smtClean="0"/>
              <a:t>(</a:t>
            </a:r>
            <a:r>
              <a:rPr lang="en-IN" sz="2000" dirty="0" err="1" smtClean="0"/>
              <a:t>goodforu_A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pred</a:t>
            </a:r>
            <a:r>
              <a:rPr lang="en-IN" sz="2000" dirty="0" smtClean="0"/>
              <a:t>&lt;-</a:t>
            </a:r>
            <a:r>
              <a:rPr lang="en-IN" sz="2000" dirty="0" err="1" smtClean="0"/>
              <a:t>ifelse</a:t>
            </a:r>
            <a:r>
              <a:rPr lang="en-IN" sz="2000" dirty="0" smtClean="0"/>
              <a:t>(</a:t>
            </a:r>
            <a:r>
              <a:rPr lang="en-IN" sz="2000" dirty="0" err="1" smtClean="0"/>
              <a:t>pred</a:t>
            </a:r>
            <a:r>
              <a:rPr lang="en-IN" sz="2000" dirty="0" smtClean="0"/>
              <a:t>&gt;=</a:t>
            </a:r>
            <a:r>
              <a:rPr lang="en-IN" sz="2000" dirty="0" smtClean="0"/>
              <a:t>0.50,1,0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Code For Logistic Regression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#Model Validation</a:t>
            </a:r>
          </a:p>
          <a:p>
            <a:pPr>
              <a:buNone/>
            </a:pPr>
            <a:r>
              <a:rPr lang="en-IN" sz="2400" dirty="0" smtClean="0"/>
              <a:t>kappa2(</a:t>
            </a:r>
            <a:r>
              <a:rPr lang="en-IN" sz="2400" dirty="0" err="1" smtClean="0"/>
              <a:t>data.frame</a:t>
            </a:r>
            <a:r>
              <a:rPr lang="en-IN" sz="2400" dirty="0" smtClean="0"/>
              <a:t>(</a:t>
            </a:r>
            <a:r>
              <a:rPr lang="en-IN" sz="2400" dirty="0" err="1" smtClean="0"/>
              <a:t>test$Target,pred</a:t>
            </a:r>
            <a:r>
              <a:rPr lang="en-IN" sz="2400" dirty="0" smtClean="0"/>
              <a:t>))</a:t>
            </a: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confusionMatrix</a:t>
            </a:r>
            <a:r>
              <a:rPr lang="en-IN" sz="2400" dirty="0" smtClean="0"/>
              <a:t>(</a:t>
            </a:r>
            <a:r>
              <a:rPr lang="en-IN" sz="2400" dirty="0" err="1" smtClean="0"/>
              <a:t>pred,test$Target,positive</a:t>
            </a:r>
            <a:r>
              <a:rPr lang="en-IN" sz="2400" dirty="0" smtClean="0"/>
              <a:t>="1</a:t>
            </a:r>
            <a:r>
              <a:rPr lang="en-IN" sz="2400" dirty="0" smtClean="0"/>
              <a:t>")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gains(</a:t>
            </a:r>
            <a:r>
              <a:rPr lang="en-IN" sz="2400" dirty="0" err="1" smtClean="0"/>
              <a:t>test$Target,predict</a:t>
            </a:r>
            <a:r>
              <a:rPr lang="en-IN" sz="2400" dirty="0" smtClean="0"/>
              <a:t>(</a:t>
            </a:r>
            <a:r>
              <a:rPr lang="en-IN" sz="2400" dirty="0" err="1" smtClean="0"/>
              <a:t>mod,type</a:t>
            </a:r>
            <a:r>
              <a:rPr lang="en-IN" sz="2400" dirty="0" smtClean="0"/>
              <a:t>="</a:t>
            </a:r>
            <a:r>
              <a:rPr lang="en-IN" sz="2400" dirty="0" err="1" smtClean="0"/>
              <a:t>response",newdata</a:t>
            </a:r>
            <a:r>
              <a:rPr lang="en-IN" sz="2400" dirty="0" smtClean="0"/>
              <a:t>=test),groups = 10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#ROCR CURVE</a:t>
            </a:r>
          </a:p>
          <a:p>
            <a:pPr>
              <a:buNone/>
            </a:pPr>
            <a:r>
              <a:rPr lang="en-IN" sz="2400" dirty="0" err="1" smtClean="0"/>
              <a:t>perf</a:t>
            </a:r>
            <a:r>
              <a:rPr lang="en-IN" sz="2400" dirty="0" smtClean="0"/>
              <a:t>&lt;-performance(</a:t>
            </a:r>
            <a:r>
              <a:rPr lang="en-IN" sz="2400" dirty="0" err="1" smtClean="0"/>
              <a:t>pred,"tpr","fpr</a:t>
            </a:r>
            <a:r>
              <a:rPr lang="en-IN" sz="2400" dirty="0" smtClean="0"/>
              <a:t>") #</a:t>
            </a:r>
            <a:r>
              <a:rPr lang="en-IN" sz="2400" dirty="0" err="1" smtClean="0"/>
              <a:t>tpr</a:t>
            </a:r>
            <a:r>
              <a:rPr lang="en-IN" sz="2400" dirty="0" smtClean="0"/>
              <a:t>=TP/P </a:t>
            </a:r>
            <a:r>
              <a:rPr lang="en-IN" sz="2400" dirty="0" err="1" smtClean="0"/>
              <a:t>fpr</a:t>
            </a:r>
            <a:r>
              <a:rPr lang="en-IN" sz="2400" dirty="0" smtClean="0"/>
              <a:t>=FP/N</a:t>
            </a:r>
          </a:p>
          <a:p>
            <a:pPr>
              <a:buNone/>
            </a:pPr>
            <a:r>
              <a:rPr lang="en-IN" sz="2400" dirty="0" smtClean="0"/>
              <a:t>plot(</a:t>
            </a:r>
            <a:r>
              <a:rPr lang="en-IN" sz="2400" dirty="0" err="1" smtClean="0"/>
              <a:t>perf,colorize</a:t>
            </a:r>
            <a:r>
              <a:rPr lang="en-IN" sz="2400" dirty="0" smtClean="0"/>
              <a:t>=</a:t>
            </a:r>
            <a:r>
              <a:rPr lang="en-IN" sz="2400" dirty="0" err="1" smtClean="0"/>
              <a:t>TRUE,main</a:t>
            </a:r>
            <a:r>
              <a:rPr lang="en-IN" sz="2400" dirty="0" smtClean="0"/>
              <a:t>=“ROC </a:t>
            </a:r>
            <a:r>
              <a:rPr lang="en-IN" sz="2400" dirty="0" err="1" smtClean="0"/>
              <a:t>CURVE”,xlab</a:t>
            </a:r>
            <a:r>
              <a:rPr lang="en-IN" sz="2400" dirty="0" smtClean="0"/>
              <a:t>=“</a:t>
            </a:r>
            <a:r>
              <a:rPr lang="en-IN" sz="2400" dirty="0" err="1" smtClean="0"/>
              <a:t>sensitivity”,ylab</a:t>
            </a:r>
            <a:r>
              <a:rPr lang="en-IN" sz="2400" dirty="0" smtClean="0"/>
              <a:t>=“1-specificity”)</a:t>
            </a: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abline</a:t>
            </a:r>
            <a:r>
              <a:rPr lang="en-IN" sz="2400" dirty="0" smtClean="0"/>
              <a:t>(0,1, </a:t>
            </a:r>
            <a:r>
              <a:rPr lang="en-IN" sz="2400" dirty="0" err="1" smtClean="0"/>
              <a:t>lty</a:t>
            </a:r>
            <a:r>
              <a:rPr lang="en-IN" sz="2400" dirty="0" smtClean="0"/>
              <a:t> = 8, </a:t>
            </a:r>
            <a:r>
              <a:rPr lang="en-IN" sz="2400" dirty="0" err="1" smtClean="0"/>
              <a:t>col</a:t>
            </a:r>
            <a:r>
              <a:rPr lang="en-IN" sz="2400" dirty="0" smtClean="0"/>
              <a:t> = "grey")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</TotalTime>
  <Words>499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Snacks manufacture Survey</vt:lpstr>
      <vt:lpstr>Problem Statements</vt:lpstr>
      <vt:lpstr>Objective</vt:lpstr>
      <vt:lpstr>Recommendation</vt:lpstr>
      <vt:lpstr>Recommendation</vt:lpstr>
      <vt:lpstr>Model Result</vt:lpstr>
      <vt:lpstr>Code For Logistic Regression</vt:lpstr>
      <vt:lpstr>Code For Logistic Regression</vt:lpstr>
      <vt:lpstr>Code For Logistic Regression</vt:lpstr>
      <vt:lpstr>Code For Logistic Regression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</dc:title>
  <dc:creator>Rajesh-QCC</dc:creator>
  <cp:lastModifiedBy>Rajesh-QCC</cp:lastModifiedBy>
  <cp:revision>23</cp:revision>
  <dcterms:created xsi:type="dcterms:W3CDTF">2006-08-16T00:00:00Z</dcterms:created>
  <dcterms:modified xsi:type="dcterms:W3CDTF">2017-07-10T13:49:44Z</dcterms:modified>
</cp:coreProperties>
</file>