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5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ype="http://schemas.openxmlformats.org/officeDocument/2006/relationships/presProps" Target="presProps.xml"/>  <Relationship Id="rId12" Type="http://schemas.openxmlformats.org/officeDocument/2006/relationships/viewProps" Target="viewProps.xml"/>  <Relationship Id="rId13" Type="http://schemas.openxmlformats.org/officeDocument/2006/relationships/theme" Target="theme/theme1.xml"/>  <Relationship Id="rId14" Type="http://schemas.openxmlformats.org/officeDocument/2006/relationships/tableStyles" Target="tableStyles.xml"/>  <Relationship Id="rId15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e3372d8-8964-4c4a-9be0-ec9eb15987a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c9545d3-0a21-4796-b2b4-19e0d229c938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4318d92-b63f-4e4b-b167-8859c99a342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a6bdcd5-db3f-4ba9-b1a2-173c256972a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625a96f-775a-4625-ac6f-90f01e9543f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3d3d15b-02df-4e56-b96b-d4d361be736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b015c33-7389-476a-b76a-3a54d66fa2d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282c99a-afa5-447f-af34-2b02ad7534e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0ff2812-b78b-44a7-9dac-e39b025e74b5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2024-06-25T04:46:45.990Z</dcterms:created>
  <dcterms:modified xsi:type="dcterms:W3CDTF">2024-06-25T04:46:45.990Z</dcterms:modified>
</cp:coreProperties>
</file>