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73" r:id="rId1"/>
  </p:sldMasterIdLst>
  <p:notesMasterIdLst>
    <p:notesMasterId r:id="rId9"/>
  </p:notesMasterIdLst>
  <p:sldIdLst>
    <p:sldId id="256" r:id="rId2"/>
    <p:sldId id="257" r:id="rId3"/>
    <p:sldId id="258" r:id="rId4"/>
    <p:sldId id="259" r:id="rId5"/>
    <p:sldId id="260" r:id="rId6"/>
    <p:sldId id="261" r:id="rId7"/>
    <p:sldId id="263" r:id="rId8"/>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2CD"/>
          </a:solidFill>
        </a:fill>
      </a:tcStyle>
    </a:wholeTbl>
    <a:band2H>
      <a:tcTxStyle/>
      <a:tcStyle>
        <a:tcBdr/>
        <a:fill>
          <a:solidFill>
            <a:srgbClr val="FF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DE"/>
          </a:solidFill>
        </a:fill>
      </a:tcStyle>
    </a:wholeTbl>
    <a:band2H>
      <a:tcTxStyle/>
      <a:tcStyle>
        <a:tcBdr/>
        <a:fill>
          <a:solidFill>
            <a:srgbClr val="EBEEE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FFCD"/>
          </a:solidFill>
        </a:fill>
      </a:tcStyle>
    </a:wholeTbl>
    <a:band2H>
      <a:tcTxStyle/>
      <a:tcStyle>
        <a:tcBdr/>
        <a:fill>
          <a:solidFill>
            <a:srgbClr val="FCFF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81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ohzay@gmail.com" userId="50733d20d80d1530" providerId="LiveId" clId="{A8A25BD4-DE2F-4F69-B792-55325E5590C9}"/>
    <pc:docChg chg="undo custSel delSld modSld">
      <pc:chgData name="tohzay@gmail.com" userId="50733d20d80d1530" providerId="LiveId" clId="{A8A25BD4-DE2F-4F69-B792-55325E5590C9}" dt="2023-04-18T09:45:41.741" v="3760" actId="1076"/>
      <pc:docMkLst>
        <pc:docMk/>
      </pc:docMkLst>
      <pc:sldChg chg="delSp modSp mod modTransition">
        <pc:chgData name="tohzay@gmail.com" userId="50733d20d80d1530" providerId="LiveId" clId="{A8A25BD4-DE2F-4F69-B792-55325E5590C9}" dt="2023-04-18T09:45:30.607" v="3758" actId="478"/>
        <pc:sldMkLst>
          <pc:docMk/>
          <pc:sldMk cId="0" sldId="256"/>
        </pc:sldMkLst>
        <pc:spChg chg="mod">
          <ac:chgData name="tohzay@gmail.com" userId="50733d20d80d1530" providerId="LiveId" clId="{A8A25BD4-DE2F-4F69-B792-55325E5590C9}" dt="2023-04-17T08:32:38.436" v="1" actId="1076"/>
          <ac:spMkLst>
            <pc:docMk/>
            <pc:sldMk cId="0" sldId="256"/>
            <ac:spMk id="109" creationId="{00000000-0000-0000-0000-000000000000}"/>
          </ac:spMkLst>
        </pc:spChg>
        <pc:spChg chg="mod">
          <ac:chgData name="tohzay@gmail.com" userId="50733d20d80d1530" providerId="LiveId" clId="{A8A25BD4-DE2F-4F69-B792-55325E5590C9}" dt="2023-04-18T07:36:31.819" v="3546" actId="20577"/>
          <ac:spMkLst>
            <pc:docMk/>
            <pc:sldMk cId="0" sldId="256"/>
            <ac:spMk id="113" creationId="{00000000-0000-0000-0000-000000000000}"/>
          </ac:spMkLst>
        </pc:spChg>
        <pc:spChg chg="del mod">
          <ac:chgData name="tohzay@gmail.com" userId="50733d20d80d1530" providerId="LiveId" clId="{A8A25BD4-DE2F-4F69-B792-55325E5590C9}" dt="2023-04-18T09:45:30.607" v="3758" actId="478"/>
          <ac:spMkLst>
            <pc:docMk/>
            <pc:sldMk cId="0" sldId="256"/>
            <ac:spMk id="114" creationId="{00000000-0000-0000-0000-000000000000}"/>
          </ac:spMkLst>
        </pc:spChg>
      </pc:sldChg>
      <pc:sldChg chg="delSp modSp mod">
        <pc:chgData name="tohzay@gmail.com" userId="50733d20d80d1530" providerId="LiveId" clId="{A8A25BD4-DE2F-4F69-B792-55325E5590C9}" dt="2023-04-17T17:33:25.891" v="3522" actId="478"/>
        <pc:sldMkLst>
          <pc:docMk/>
          <pc:sldMk cId="0" sldId="257"/>
        </pc:sldMkLst>
        <pc:spChg chg="mod">
          <ac:chgData name="tohzay@gmail.com" userId="50733d20d80d1530" providerId="LiveId" clId="{A8A25BD4-DE2F-4F69-B792-55325E5590C9}" dt="2023-04-17T17:33:11.621" v="3520" actId="14100"/>
          <ac:spMkLst>
            <pc:docMk/>
            <pc:sldMk cId="0" sldId="257"/>
            <ac:spMk id="116" creationId="{00000000-0000-0000-0000-000000000000}"/>
          </ac:spMkLst>
        </pc:spChg>
        <pc:spChg chg="mod">
          <ac:chgData name="tohzay@gmail.com" userId="50733d20d80d1530" providerId="LiveId" clId="{A8A25BD4-DE2F-4F69-B792-55325E5590C9}" dt="2023-04-17T13:38:24.622" v="1265"/>
          <ac:spMkLst>
            <pc:docMk/>
            <pc:sldMk cId="0" sldId="257"/>
            <ac:spMk id="118" creationId="{00000000-0000-0000-0000-000000000000}"/>
          </ac:spMkLst>
        </pc:spChg>
        <pc:spChg chg="del mod">
          <ac:chgData name="tohzay@gmail.com" userId="50733d20d80d1530" providerId="LiveId" clId="{A8A25BD4-DE2F-4F69-B792-55325E5590C9}" dt="2023-04-17T17:33:25.891" v="3522" actId="478"/>
          <ac:spMkLst>
            <pc:docMk/>
            <pc:sldMk cId="0" sldId="257"/>
            <ac:spMk id="119" creationId="{00000000-0000-0000-0000-000000000000}"/>
          </ac:spMkLst>
        </pc:spChg>
      </pc:sldChg>
      <pc:sldChg chg="delSp modSp mod">
        <pc:chgData name="tohzay@gmail.com" userId="50733d20d80d1530" providerId="LiveId" clId="{A8A25BD4-DE2F-4F69-B792-55325E5590C9}" dt="2023-04-18T09:45:41.741" v="3760" actId="1076"/>
        <pc:sldMkLst>
          <pc:docMk/>
          <pc:sldMk cId="0" sldId="258"/>
        </pc:sldMkLst>
        <pc:spChg chg="mod">
          <ac:chgData name="tohzay@gmail.com" userId="50733d20d80d1530" providerId="LiveId" clId="{A8A25BD4-DE2F-4F69-B792-55325E5590C9}" dt="2023-04-18T09:45:40.454" v="3759" actId="14100"/>
          <ac:spMkLst>
            <pc:docMk/>
            <pc:sldMk cId="0" sldId="258"/>
            <ac:spMk id="121" creationId="{00000000-0000-0000-0000-000000000000}"/>
          </ac:spMkLst>
        </pc:spChg>
        <pc:spChg chg="mod">
          <ac:chgData name="tohzay@gmail.com" userId="50733d20d80d1530" providerId="LiveId" clId="{A8A25BD4-DE2F-4F69-B792-55325E5590C9}" dt="2023-04-18T09:45:13.739" v="3755" actId="20577"/>
          <ac:spMkLst>
            <pc:docMk/>
            <pc:sldMk cId="0" sldId="258"/>
            <ac:spMk id="123" creationId="{00000000-0000-0000-0000-000000000000}"/>
          </ac:spMkLst>
        </pc:spChg>
        <pc:spChg chg="mod">
          <ac:chgData name="tohzay@gmail.com" userId="50733d20d80d1530" providerId="LiveId" clId="{A8A25BD4-DE2F-4F69-B792-55325E5590C9}" dt="2023-04-18T09:45:41.741" v="3760" actId="1076"/>
          <ac:spMkLst>
            <pc:docMk/>
            <pc:sldMk cId="0" sldId="258"/>
            <ac:spMk id="124" creationId="{00000000-0000-0000-0000-000000000000}"/>
          </ac:spMkLst>
        </pc:spChg>
        <pc:spChg chg="del topLvl">
          <ac:chgData name="tohzay@gmail.com" userId="50733d20d80d1530" providerId="LiveId" clId="{A8A25BD4-DE2F-4F69-B792-55325E5590C9}" dt="2023-04-18T09:42:50.363" v="3608" actId="478"/>
          <ac:spMkLst>
            <pc:docMk/>
            <pc:sldMk cId="0" sldId="258"/>
            <ac:spMk id="125" creationId="{00000000-0000-0000-0000-000000000000}"/>
          </ac:spMkLst>
        </pc:spChg>
        <pc:spChg chg="mod topLvl">
          <ac:chgData name="tohzay@gmail.com" userId="50733d20d80d1530" providerId="LiveId" clId="{A8A25BD4-DE2F-4F69-B792-55325E5590C9}" dt="2023-04-18T09:42:50.363" v="3608" actId="478"/>
          <ac:spMkLst>
            <pc:docMk/>
            <pc:sldMk cId="0" sldId="258"/>
            <ac:spMk id="126" creationId="{00000000-0000-0000-0000-000000000000}"/>
          </ac:spMkLst>
        </pc:spChg>
        <pc:spChg chg="del mod">
          <ac:chgData name="tohzay@gmail.com" userId="50733d20d80d1530" providerId="LiveId" clId="{A8A25BD4-DE2F-4F69-B792-55325E5590C9}" dt="2023-04-17T17:33:38.670" v="3524" actId="478"/>
          <ac:spMkLst>
            <pc:docMk/>
            <pc:sldMk cId="0" sldId="258"/>
            <ac:spMk id="128" creationId="{00000000-0000-0000-0000-000000000000}"/>
          </ac:spMkLst>
        </pc:spChg>
        <pc:grpChg chg="del">
          <ac:chgData name="tohzay@gmail.com" userId="50733d20d80d1530" providerId="LiveId" clId="{A8A25BD4-DE2F-4F69-B792-55325E5590C9}" dt="2023-04-18T09:42:50.363" v="3608" actId="478"/>
          <ac:grpSpMkLst>
            <pc:docMk/>
            <pc:sldMk cId="0" sldId="258"/>
            <ac:grpSpMk id="127" creationId="{00000000-0000-0000-0000-000000000000}"/>
          </ac:grpSpMkLst>
        </pc:grpChg>
      </pc:sldChg>
      <pc:sldChg chg="addSp delSp modSp mod modNotesTx">
        <pc:chgData name="tohzay@gmail.com" userId="50733d20d80d1530" providerId="LiveId" clId="{A8A25BD4-DE2F-4F69-B792-55325E5590C9}" dt="2023-04-17T15:58:33.606" v="3131" actId="20577"/>
        <pc:sldMkLst>
          <pc:docMk/>
          <pc:sldMk cId="0" sldId="259"/>
        </pc:sldMkLst>
        <pc:spChg chg="add mod">
          <ac:chgData name="tohzay@gmail.com" userId="50733d20d80d1530" providerId="LiveId" clId="{A8A25BD4-DE2F-4F69-B792-55325E5590C9}" dt="2023-04-17T15:22:17.903" v="2663" actId="1076"/>
          <ac:spMkLst>
            <pc:docMk/>
            <pc:sldMk cId="0" sldId="259"/>
            <ac:spMk id="2" creationId="{204A48E4-2A37-4699-8D59-B1152865B5AE}"/>
          </ac:spMkLst>
        </pc:spChg>
        <pc:spChg chg="add del mod">
          <ac:chgData name="tohzay@gmail.com" userId="50733d20d80d1530" providerId="LiveId" clId="{A8A25BD4-DE2F-4F69-B792-55325E5590C9}" dt="2023-04-17T12:32:35.595" v="355" actId="478"/>
          <ac:spMkLst>
            <pc:docMk/>
            <pc:sldMk cId="0" sldId="259"/>
            <ac:spMk id="5" creationId="{4A160D97-AD02-4A46-9B79-17170C7B107C}"/>
          </ac:spMkLst>
        </pc:spChg>
        <pc:spChg chg="add mod">
          <ac:chgData name="tohzay@gmail.com" userId="50733d20d80d1530" providerId="LiveId" clId="{A8A25BD4-DE2F-4F69-B792-55325E5590C9}" dt="2023-04-17T15:24:54.070" v="2731" actId="20577"/>
          <ac:spMkLst>
            <pc:docMk/>
            <pc:sldMk cId="0" sldId="259"/>
            <ac:spMk id="11" creationId="{F0DDEB92-C43F-4D32-9ACA-97FD4CE7BB4C}"/>
          </ac:spMkLst>
        </pc:spChg>
        <pc:spChg chg="add mod">
          <ac:chgData name="tohzay@gmail.com" userId="50733d20d80d1530" providerId="LiveId" clId="{A8A25BD4-DE2F-4F69-B792-55325E5590C9}" dt="2023-04-17T15:25:00.251" v="2733" actId="20577"/>
          <ac:spMkLst>
            <pc:docMk/>
            <pc:sldMk cId="0" sldId="259"/>
            <ac:spMk id="14" creationId="{64AA14EF-13D6-41EE-BE2A-0C26495DEAF1}"/>
          </ac:spMkLst>
        </pc:spChg>
        <pc:spChg chg="add del mod">
          <ac:chgData name="tohzay@gmail.com" userId="50733d20d80d1530" providerId="LiveId" clId="{A8A25BD4-DE2F-4F69-B792-55325E5590C9}" dt="2023-04-17T13:46:24.355" v="1334" actId="767"/>
          <ac:spMkLst>
            <pc:docMk/>
            <pc:sldMk cId="0" sldId="259"/>
            <ac:spMk id="17" creationId="{CBFC92A5-42C9-45C4-B0FB-873F55A5DB97}"/>
          </ac:spMkLst>
        </pc:spChg>
        <pc:spChg chg="add mod">
          <ac:chgData name="tohzay@gmail.com" userId="50733d20d80d1530" providerId="LiveId" clId="{A8A25BD4-DE2F-4F69-B792-55325E5590C9}" dt="2023-04-17T15:25:03.504" v="2735" actId="20577"/>
          <ac:spMkLst>
            <pc:docMk/>
            <pc:sldMk cId="0" sldId="259"/>
            <ac:spMk id="18" creationId="{5806D32F-B980-49CC-9B26-F61AF29C7D8E}"/>
          </ac:spMkLst>
        </pc:spChg>
        <pc:spChg chg="add del mod">
          <ac:chgData name="tohzay@gmail.com" userId="50733d20d80d1530" providerId="LiveId" clId="{A8A25BD4-DE2F-4F69-B792-55325E5590C9}" dt="2023-04-17T13:57:07.036" v="1421" actId="767"/>
          <ac:spMkLst>
            <pc:docMk/>
            <pc:sldMk cId="0" sldId="259"/>
            <ac:spMk id="21" creationId="{A99FA071-0D6B-473F-A669-EA88B2DD45F0}"/>
          </ac:spMkLst>
        </pc:spChg>
        <pc:spChg chg="add mod">
          <ac:chgData name="tohzay@gmail.com" userId="50733d20d80d1530" providerId="LiveId" clId="{A8A25BD4-DE2F-4F69-B792-55325E5590C9}" dt="2023-04-17T15:25:06.941" v="2737" actId="20577"/>
          <ac:spMkLst>
            <pc:docMk/>
            <pc:sldMk cId="0" sldId="259"/>
            <ac:spMk id="22" creationId="{5A9C9D7C-89E5-4ACE-A447-98539EAC3536}"/>
          </ac:spMkLst>
        </pc:spChg>
        <pc:spChg chg="add mod">
          <ac:chgData name="tohzay@gmail.com" userId="50733d20d80d1530" providerId="LiveId" clId="{A8A25BD4-DE2F-4F69-B792-55325E5590C9}" dt="2023-04-17T15:25:11.622" v="2739" actId="20577"/>
          <ac:spMkLst>
            <pc:docMk/>
            <pc:sldMk cId="0" sldId="259"/>
            <ac:spMk id="27" creationId="{4B823225-3949-4C17-A517-F8A3AD9F4BD5}"/>
          </ac:spMkLst>
        </pc:spChg>
        <pc:spChg chg="add mod">
          <ac:chgData name="tohzay@gmail.com" userId="50733d20d80d1530" providerId="LiveId" clId="{A8A25BD4-DE2F-4F69-B792-55325E5590C9}" dt="2023-04-17T15:25:14.734" v="2741" actId="20577"/>
          <ac:spMkLst>
            <pc:docMk/>
            <pc:sldMk cId="0" sldId="259"/>
            <ac:spMk id="32" creationId="{84A3E839-62EE-448A-8FDC-68AFC796CD15}"/>
          </ac:spMkLst>
        </pc:spChg>
        <pc:spChg chg="add mod">
          <ac:chgData name="tohzay@gmail.com" userId="50733d20d80d1530" providerId="LiveId" clId="{A8A25BD4-DE2F-4F69-B792-55325E5590C9}" dt="2023-04-17T15:25:17.783" v="2743" actId="20577"/>
          <ac:spMkLst>
            <pc:docMk/>
            <pc:sldMk cId="0" sldId="259"/>
            <ac:spMk id="36" creationId="{0C36D065-4115-4E8B-919E-B8D9311A6030}"/>
          </ac:spMkLst>
        </pc:spChg>
        <pc:spChg chg="add mod">
          <ac:chgData name="tohzay@gmail.com" userId="50733d20d80d1530" providerId="LiveId" clId="{A8A25BD4-DE2F-4F69-B792-55325E5590C9}" dt="2023-04-17T14:56:09.961" v="2233" actId="1038"/>
          <ac:spMkLst>
            <pc:docMk/>
            <pc:sldMk cId="0" sldId="259"/>
            <ac:spMk id="38" creationId="{F282364D-F1F5-4148-94B6-61D33DB81F32}"/>
          </ac:spMkLst>
        </pc:spChg>
        <pc:spChg chg="add mod">
          <ac:chgData name="tohzay@gmail.com" userId="50733d20d80d1530" providerId="LiveId" clId="{A8A25BD4-DE2F-4F69-B792-55325E5590C9}" dt="2023-04-17T15:22:48.789" v="2695" actId="1037"/>
          <ac:spMkLst>
            <pc:docMk/>
            <pc:sldMk cId="0" sldId="259"/>
            <ac:spMk id="41" creationId="{96468E16-4532-4D5B-9825-15FE4F2C1C7A}"/>
          </ac:spMkLst>
        </pc:spChg>
        <pc:spChg chg="mod">
          <ac:chgData name="tohzay@gmail.com" userId="50733d20d80d1530" providerId="LiveId" clId="{A8A25BD4-DE2F-4F69-B792-55325E5590C9}" dt="2023-04-17T14:51:04.374" v="1890" actId="14100"/>
          <ac:spMkLst>
            <pc:docMk/>
            <pc:sldMk cId="0" sldId="259"/>
            <ac:spMk id="130" creationId="{00000000-0000-0000-0000-000000000000}"/>
          </ac:spMkLst>
        </pc:spChg>
        <pc:spChg chg="mod">
          <ac:chgData name="tohzay@gmail.com" userId="50733d20d80d1530" providerId="LiveId" clId="{A8A25BD4-DE2F-4F69-B792-55325E5590C9}" dt="2023-04-17T12:41:44.858" v="740" actId="20577"/>
          <ac:spMkLst>
            <pc:docMk/>
            <pc:sldMk cId="0" sldId="259"/>
            <ac:spMk id="132" creationId="{00000000-0000-0000-0000-000000000000}"/>
          </ac:spMkLst>
        </pc:spChg>
        <pc:spChg chg="mod">
          <ac:chgData name="tohzay@gmail.com" userId="50733d20d80d1530" providerId="LiveId" clId="{A8A25BD4-DE2F-4F69-B792-55325E5590C9}" dt="2023-04-17T15:58:33.606" v="3131" actId="20577"/>
          <ac:spMkLst>
            <pc:docMk/>
            <pc:sldMk cId="0" sldId="259"/>
            <ac:spMk id="133" creationId="{00000000-0000-0000-0000-000000000000}"/>
          </ac:spMkLst>
        </pc:spChg>
        <pc:spChg chg="add del mod">
          <ac:chgData name="tohzay@gmail.com" userId="50733d20d80d1530" providerId="LiveId" clId="{A8A25BD4-DE2F-4F69-B792-55325E5590C9}" dt="2023-04-17T14:56:29.234" v="2235" actId="14100"/>
          <ac:spMkLst>
            <pc:docMk/>
            <pc:sldMk cId="0" sldId="259"/>
            <ac:spMk id="137" creationId="{00000000-0000-0000-0000-000000000000}"/>
          </ac:spMkLst>
        </pc:spChg>
        <pc:grpChg chg="del mod">
          <ac:chgData name="tohzay@gmail.com" userId="50733d20d80d1530" providerId="LiveId" clId="{A8A25BD4-DE2F-4F69-B792-55325E5590C9}" dt="2023-04-17T12:27:47.627" v="334" actId="478"/>
          <ac:grpSpMkLst>
            <pc:docMk/>
            <pc:sldMk cId="0" sldId="259"/>
            <ac:grpSpMk id="136" creationId="{00000000-0000-0000-0000-000000000000}"/>
          </ac:grpSpMkLst>
        </pc:grpChg>
        <pc:picChg chg="add mod">
          <ac:chgData name="tohzay@gmail.com" userId="50733d20d80d1530" providerId="LiveId" clId="{A8A25BD4-DE2F-4F69-B792-55325E5590C9}" dt="2023-04-17T15:03:55.374" v="2364" actId="1037"/>
          <ac:picMkLst>
            <pc:docMk/>
            <pc:sldMk cId="0" sldId="259"/>
            <ac:picMk id="4" creationId="{AC811AEF-FC39-42B2-9F92-7BB8C5BA5184}"/>
          </ac:picMkLst>
        </pc:picChg>
        <pc:picChg chg="add del mod">
          <ac:chgData name="tohzay@gmail.com" userId="50733d20d80d1530" providerId="LiveId" clId="{A8A25BD4-DE2F-4F69-B792-55325E5590C9}" dt="2023-04-17T12:33:52.055" v="360" actId="478"/>
          <ac:picMkLst>
            <pc:docMk/>
            <pc:sldMk cId="0" sldId="259"/>
            <ac:picMk id="7" creationId="{434CC9C7-1206-4C10-9073-632CFBE69DD8}"/>
          </ac:picMkLst>
        </pc:picChg>
        <pc:picChg chg="add mod">
          <ac:chgData name="tohzay@gmail.com" userId="50733d20d80d1530" providerId="LiveId" clId="{A8A25BD4-DE2F-4F69-B792-55325E5590C9}" dt="2023-04-17T14:50:06.728" v="1881" actId="1035"/>
          <ac:picMkLst>
            <pc:docMk/>
            <pc:sldMk cId="0" sldId="259"/>
            <ac:picMk id="9" creationId="{09380917-63BB-4E3D-BBF3-F2F555670F2C}"/>
          </ac:picMkLst>
        </pc:picChg>
        <pc:picChg chg="add del mod">
          <ac:chgData name="tohzay@gmail.com" userId="50733d20d80d1530" providerId="LiveId" clId="{A8A25BD4-DE2F-4F69-B792-55325E5590C9}" dt="2023-04-17T14:49:41.757" v="1858" actId="21"/>
          <ac:picMkLst>
            <pc:docMk/>
            <pc:sldMk cId="0" sldId="259"/>
            <ac:picMk id="10" creationId="{8384B658-42E2-46CF-BE19-F118D0213498}"/>
          </ac:picMkLst>
        </pc:picChg>
        <pc:picChg chg="add mod">
          <ac:chgData name="tohzay@gmail.com" userId="50733d20d80d1530" providerId="LiveId" clId="{A8A25BD4-DE2F-4F69-B792-55325E5590C9}" dt="2023-04-17T15:02:34.113" v="2309" actId="14100"/>
          <ac:picMkLst>
            <pc:docMk/>
            <pc:sldMk cId="0" sldId="259"/>
            <ac:picMk id="13" creationId="{AC176B5F-B3EA-48FE-AA79-FB891782DD8B}"/>
          </ac:picMkLst>
        </pc:picChg>
        <pc:picChg chg="add mod">
          <ac:chgData name="tohzay@gmail.com" userId="50733d20d80d1530" providerId="LiveId" clId="{A8A25BD4-DE2F-4F69-B792-55325E5590C9}" dt="2023-04-17T15:03:03.831" v="2339" actId="14100"/>
          <ac:picMkLst>
            <pc:docMk/>
            <pc:sldMk cId="0" sldId="259"/>
            <ac:picMk id="16" creationId="{D4074104-55BD-452E-A47F-3A9EF988568E}"/>
          </ac:picMkLst>
        </pc:picChg>
        <pc:picChg chg="add mod">
          <ac:chgData name="tohzay@gmail.com" userId="50733d20d80d1530" providerId="LiveId" clId="{A8A25BD4-DE2F-4F69-B792-55325E5590C9}" dt="2023-04-17T14:50:06.728" v="1881" actId="1035"/>
          <ac:picMkLst>
            <pc:docMk/>
            <pc:sldMk cId="0" sldId="259"/>
            <ac:picMk id="20" creationId="{BDF08639-A60D-4592-B572-54E02ADEDA66}"/>
          </ac:picMkLst>
        </pc:picChg>
        <pc:picChg chg="add mod">
          <ac:chgData name="tohzay@gmail.com" userId="50733d20d80d1530" providerId="LiveId" clId="{A8A25BD4-DE2F-4F69-B792-55325E5590C9}" dt="2023-04-17T15:02:37.975" v="2316" actId="1036"/>
          <ac:picMkLst>
            <pc:docMk/>
            <pc:sldMk cId="0" sldId="259"/>
            <ac:picMk id="23" creationId="{7CC76A01-B542-474B-8F38-0D966AD2556F}"/>
          </ac:picMkLst>
        </pc:picChg>
        <pc:picChg chg="add mod">
          <ac:chgData name="tohzay@gmail.com" userId="50733d20d80d1530" providerId="LiveId" clId="{A8A25BD4-DE2F-4F69-B792-55325E5590C9}" dt="2023-04-17T15:19:27.325" v="2489" actId="14100"/>
          <ac:picMkLst>
            <pc:docMk/>
            <pc:sldMk cId="0" sldId="259"/>
            <ac:picMk id="25" creationId="{438C6D97-5FA1-4E0F-9DC6-9B55048CCE84}"/>
          </ac:picMkLst>
        </pc:picChg>
        <pc:picChg chg="add mod">
          <ac:chgData name="tohzay@gmail.com" userId="50733d20d80d1530" providerId="LiveId" clId="{A8A25BD4-DE2F-4F69-B792-55325E5590C9}" dt="2023-04-17T14:50:06.728" v="1881" actId="1035"/>
          <ac:picMkLst>
            <pc:docMk/>
            <pc:sldMk cId="0" sldId="259"/>
            <ac:picMk id="26" creationId="{BD94EA8A-72F7-4F10-B0D6-2C6B1F030E39}"/>
          </ac:picMkLst>
        </pc:picChg>
        <pc:picChg chg="add del mod">
          <ac:chgData name="tohzay@gmail.com" userId="50733d20d80d1530" providerId="LiveId" clId="{A8A25BD4-DE2F-4F69-B792-55325E5590C9}" dt="2023-04-17T14:30:00.820" v="1665" actId="478"/>
          <ac:picMkLst>
            <pc:docMk/>
            <pc:sldMk cId="0" sldId="259"/>
            <ac:picMk id="29" creationId="{3DC01CDB-E5F0-4AD8-9587-47F237AB8081}"/>
          </ac:picMkLst>
        </pc:picChg>
        <pc:picChg chg="add mod">
          <ac:chgData name="tohzay@gmail.com" userId="50733d20d80d1530" providerId="LiveId" clId="{A8A25BD4-DE2F-4F69-B792-55325E5590C9}" dt="2023-04-17T15:20:30.179" v="2610" actId="14100"/>
          <ac:picMkLst>
            <pc:docMk/>
            <pc:sldMk cId="0" sldId="259"/>
            <ac:picMk id="31" creationId="{D434C4B7-F9BB-4987-99ED-87736E44E315}"/>
          </ac:picMkLst>
        </pc:picChg>
        <pc:picChg chg="add mod">
          <ac:chgData name="tohzay@gmail.com" userId="50733d20d80d1530" providerId="LiveId" clId="{A8A25BD4-DE2F-4F69-B792-55325E5590C9}" dt="2023-04-17T15:03:20.971" v="2356" actId="1038"/>
          <ac:picMkLst>
            <pc:docMk/>
            <pc:sldMk cId="0" sldId="259"/>
            <ac:picMk id="33" creationId="{A22FF70C-8D15-4712-B13E-D64D0CEA5D92}"/>
          </ac:picMkLst>
        </pc:picChg>
        <pc:picChg chg="add mod">
          <ac:chgData name="tohzay@gmail.com" userId="50733d20d80d1530" providerId="LiveId" clId="{A8A25BD4-DE2F-4F69-B792-55325E5590C9}" dt="2023-04-17T15:23:38.955" v="2710" actId="1038"/>
          <ac:picMkLst>
            <pc:docMk/>
            <pc:sldMk cId="0" sldId="259"/>
            <ac:picMk id="35" creationId="{6D4BD603-11D9-43F4-94ED-F88B0A060F18}"/>
          </ac:picMkLst>
        </pc:picChg>
        <pc:picChg chg="add mod">
          <ac:chgData name="tohzay@gmail.com" userId="50733d20d80d1530" providerId="LiveId" clId="{A8A25BD4-DE2F-4F69-B792-55325E5590C9}" dt="2023-04-17T15:23:27.367" v="2704" actId="1076"/>
          <ac:picMkLst>
            <pc:docMk/>
            <pc:sldMk cId="0" sldId="259"/>
            <ac:picMk id="37" creationId="{CCEE8AC2-5202-47EF-A7D5-968B59D14F8F}"/>
          </ac:picMkLst>
        </pc:picChg>
        <pc:picChg chg="add mod">
          <ac:chgData name="tohzay@gmail.com" userId="50733d20d80d1530" providerId="LiveId" clId="{A8A25BD4-DE2F-4F69-B792-55325E5590C9}" dt="2023-04-17T15:23:43.918" v="2713" actId="1038"/>
          <ac:picMkLst>
            <pc:docMk/>
            <pc:sldMk cId="0" sldId="259"/>
            <ac:picMk id="40" creationId="{C89F319E-350D-475D-92C0-6482584B75EC}"/>
          </ac:picMkLst>
        </pc:picChg>
        <pc:picChg chg="add mod">
          <ac:chgData name="tohzay@gmail.com" userId="50733d20d80d1530" providerId="LiveId" clId="{A8A25BD4-DE2F-4F69-B792-55325E5590C9}" dt="2023-04-17T15:23:32.973" v="2706" actId="14100"/>
          <ac:picMkLst>
            <pc:docMk/>
            <pc:sldMk cId="0" sldId="259"/>
            <ac:picMk id="43" creationId="{44203FD3-D307-4929-A7C7-F1ABC40002AA}"/>
          </ac:picMkLst>
        </pc:picChg>
        <pc:picChg chg="add mod">
          <ac:chgData name="tohzay@gmail.com" userId="50733d20d80d1530" providerId="LiveId" clId="{A8A25BD4-DE2F-4F69-B792-55325E5590C9}" dt="2023-04-17T15:23:41.759" v="2712" actId="1038"/>
          <ac:picMkLst>
            <pc:docMk/>
            <pc:sldMk cId="0" sldId="259"/>
            <ac:picMk id="48" creationId="{2AA9AB2F-E7DE-4869-AD8B-96FFD8A077BC}"/>
          </ac:picMkLst>
        </pc:picChg>
      </pc:sldChg>
      <pc:sldChg chg="addSp delSp modSp mod">
        <pc:chgData name="tohzay@gmail.com" userId="50733d20d80d1530" providerId="LiveId" clId="{A8A25BD4-DE2F-4F69-B792-55325E5590C9}" dt="2023-04-18T09:35:37.162" v="3571" actId="478"/>
        <pc:sldMkLst>
          <pc:docMk/>
          <pc:sldMk cId="0" sldId="260"/>
        </pc:sldMkLst>
        <pc:spChg chg="mod">
          <ac:chgData name="tohzay@gmail.com" userId="50733d20d80d1530" providerId="LiveId" clId="{A8A25BD4-DE2F-4F69-B792-55325E5590C9}" dt="2023-04-17T17:32:45.974" v="3513" actId="14100"/>
          <ac:spMkLst>
            <pc:docMk/>
            <pc:sldMk cId="0" sldId="260"/>
            <ac:spMk id="139" creationId="{00000000-0000-0000-0000-000000000000}"/>
          </ac:spMkLst>
        </pc:spChg>
        <pc:spChg chg="mod">
          <ac:chgData name="tohzay@gmail.com" userId="50733d20d80d1530" providerId="LiveId" clId="{A8A25BD4-DE2F-4F69-B792-55325E5590C9}" dt="2023-04-17T17:32:47.397" v="3514" actId="1076"/>
          <ac:spMkLst>
            <pc:docMk/>
            <pc:sldMk cId="0" sldId="260"/>
            <ac:spMk id="141" creationId="{00000000-0000-0000-0000-000000000000}"/>
          </ac:spMkLst>
        </pc:spChg>
        <pc:spChg chg="mod">
          <ac:chgData name="tohzay@gmail.com" userId="50733d20d80d1530" providerId="LiveId" clId="{A8A25BD4-DE2F-4F69-B792-55325E5590C9}" dt="2023-04-18T09:35:19.650" v="3569" actId="20577"/>
          <ac:spMkLst>
            <pc:docMk/>
            <pc:sldMk cId="0" sldId="260"/>
            <ac:spMk id="142" creationId="{00000000-0000-0000-0000-000000000000}"/>
          </ac:spMkLst>
        </pc:spChg>
        <pc:spChg chg="mod">
          <ac:chgData name="tohzay@gmail.com" userId="50733d20d80d1530" providerId="LiveId" clId="{A8A25BD4-DE2F-4F69-B792-55325E5590C9}" dt="2023-04-18T09:34:02.749" v="3549" actId="6549"/>
          <ac:spMkLst>
            <pc:docMk/>
            <pc:sldMk cId="0" sldId="260"/>
            <ac:spMk id="144" creationId="{00000000-0000-0000-0000-000000000000}"/>
          </ac:spMkLst>
        </pc:spChg>
        <pc:spChg chg="del mod">
          <ac:chgData name="tohzay@gmail.com" userId="50733d20d80d1530" providerId="LiveId" clId="{A8A25BD4-DE2F-4F69-B792-55325E5590C9}" dt="2023-04-18T09:35:37.162" v="3571" actId="478"/>
          <ac:spMkLst>
            <pc:docMk/>
            <pc:sldMk cId="0" sldId="260"/>
            <ac:spMk id="146" creationId="{00000000-0000-0000-0000-000000000000}"/>
          </ac:spMkLst>
        </pc:spChg>
        <pc:grpChg chg="add del">
          <ac:chgData name="tohzay@gmail.com" userId="50733d20d80d1530" providerId="LiveId" clId="{A8A25BD4-DE2F-4F69-B792-55325E5590C9}" dt="2023-04-18T09:34:43.960" v="3563" actId="478"/>
          <ac:grpSpMkLst>
            <pc:docMk/>
            <pc:sldMk cId="0" sldId="260"/>
            <ac:grpSpMk id="145" creationId="{00000000-0000-0000-0000-000000000000}"/>
          </ac:grpSpMkLst>
        </pc:grpChg>
        <pc:picChg chg="add del mod">
          <ac:chgData name="tohzay@gmail.com" userId="50733d20d80d1530" providerId="LiveId" clId="{A8A25BD4-DE2F-4F69-B792-55325E5590C9}" dt="2023-04-17T16:04:37.416" v="3152" actId="478"/>
          <ac:picMkLst>
            <pc:docMk/>
            <pc:sldMk cId="0" sldId="260"/>
            <ac:picMk id="10" creationId="{0B6D86EC-5B62-4793-A467-6BA2F620B5DA}"/>
          </ac:picMkLst>
        </pc:picChg>
        <pc:picChg chg="add mod">
          <ac:chgData name="tohzay@gmail.com" userId="50733d20d80d1530" providerId="LiveId" clId="{A8A25BD4-DE2F-4F69-B792-55325E5590C9}" dt="2023-04-18T09:35:05.177" v="3567" actId="14100"/>
          <ac:picMkLst>
            <pc:docMk/>
            <pc:sldMk cId="0" sldId="260"/>
            <ac:picMk id="10" creationId="{A0776024-BF4F-409B-A3B3-5C75FE1D50D3}"/>
          </ac:picMkLst>
        </pc:picChg>
      </pc:sldChg>
      <pc:sldChg chg="addSp delSp modSp mod">
        <pc:chgData name="tohzay@gmail.com" userId="50733d20d80d1530" providerId="LiveId" clId="{A8A25BD4-DE2F-4F69-B792-55325E5590C9}" dt="2023-04-18T09:42:33.923" v="3605" actId="14100"/>
        <pc:sldMkLst>
          <pc:docMk/>
          <pc:sldMk cId="0" sldId="261"/>
        </pc:sldMkLst>
        <pc:spChg chg="mod">
          <ac:chgData name="tohzay@gmail.com" userId="50733d20d80d1530" providerId="LiveId" clId="{A8A25BD4-DE2F-4F69-B792-55325E5590C9}" dt="2023-04-17T17:32:54.387" v="3516" actId="14100"/>
          <ac:spMkLst>
            <pc:docMk/>
            <pc:sldMk cId="0" sldId="261"/>
            <ac:spMk id="148" creationId="{00000000-0000-0000-0000-000000000000}"/>
          </ac:spMkLst>
        </pc:spChg>
        <pc:spChg chg="mod">
          <ac:chgData name="tohzay@gmail.com" userId="50733d20d80d1530" providerId="LiveId" clId="{A8A25BD4-DE2F-4F69-B792-55325E5590C9}" dt="2023-04-18T09:40:46.998" v="3596" actId="255"/>
          <ac:spMkLst>
            <pc:docMk/>
            <pc:sldMk cId="0" sldId="261"/>
            <ac:spMk id="150" creationId="{00000000-0000-0000-0000-000000000000}"/>
          </ac:spMkLst>
        </pc:spChg>
        <pc:spChg chg="mod">
          <ac:chgData name="tohzay@gmail.com" userId="50733d20d80d1530" providerId="LiveId" clId="{A8A25BD4-DE2F-4F69-B792-55325E5590C9}" dt="2023-04-18T09:39:25.435" v="3588" actId="20577"/>
          <ac:spMkLst>
            <pc:docMk/>
            <pc:sldMk cId="0" sldId="261"/>
            <ac:spMk id="151" creationId="{00000000-0000-0000-0000-000000000000}"/>
          </ac:spMkLst>
        </pc:spChg>
        <pc:spChg chg="mod">
          <ac:chgData name="tohzay@gmail.com" userId="50733d20d80d1530" providerId="LiveId" clId="{A8A25BD4-DE2F-4F69-B792-55325E5590C9}" dt="2023-04-18T09:41:04.129" v="3600" actId="1076"/>
          <ac:spMkLst>
            <pc:docMk/>
            <pc:sldMk cId="0" sldId="261"/>
            <ac:spMk id="152" creationId="{00000000-0000-0000-0000-000000000000}"/>
          </ac:spMkLst>
        </pc:spChg>
        <pc:spChg chg="mod">
          <ac:chgData name="tohzay@gmail.com" userId="50733d20d80d1530" providerId="LiveId" clId="{A8A25BD4-DE2F-4F69-B792-55325E5590C9}" dt="2023-04-18T09:40:57.263" v="3598" actId="6549"/>
          <ac:spMkLst>
            <pc:docMk/>
            <pc:sldMk cId="0" sldId="261"/>
            <ac:spMk id="153" creationId="{00000000-0000-0000-0000-000000000000}"/>
          </ac:spMkLst>
        </pc:spChg>
        <pc:spChg chg="del mod">
          <ac:chgData name="tohzay@gmail.com" userId="50733d20d80d1530" providerId="LiveId" clId="{A8A25BD4-DE2F-4F69-B792-55325E5590C9}" dt="2023-04-18T09:39:35.472" v="3590" actId="478"/>
          <ac:spMkLst>
            <pc:docMk/>
            <pc:sldMk cId="0" sldId="261"/>
            <ac:spMk id="155" creationId="{00000000-0000-0000-0000-000000000000}"/>
          </ac:spMkLst>
        </pc:spChg>
        <pc:grpChg chg="del">
          <ac:chgData name="tohzay@gmail.com" userId="50733d20d80d1530" providerId="LiveId" clId="{A8A25BD4-DE2F-4F69-B792-55325E5590C9}" dt="2023-04-18T09:42:21.374" v="3602" actId="478"/>
          <ac:grpSpMkLst>
            <pc:docMk/>
            <pc:sldMk cId="0" sldId="261"/>
            <ac:grpSpMk id="154" creationId="{00000000-0000-0000-0000-000000000000}"/>
          </ac:grpSpMkLst>
        </pc:grpChg>
        <pc:picChg chg="add del">
          <ac:chgData name="tohzay@gmail.com" userId="50733d20d80d1530" providerId="LiveId" clId="{A8A25BD4-DE2F-4F69-B792-55325E5590C9}" dt="2023-04-18T09:38:25.428" v="3575" actId="22"/>
          <ac:picMkLst>
            <pc:docMk/>
            <pc:sldMk cId="0" sldId="261"/>
            <ac:picMk id="3" creationId="{42E21510-2B2F-45A8-91F3-2B4383E2DFDF}"/>
          </ac:picMkLst>
        </pc:picChg>
        <pc:picChg chg="add del">
          <ac:chgData name="tohzay@gmail.com" userId="50733d20d80d1530" providerId="LiveId" clId="{A8A25BD4-DE2F-4F69-B792-55325E5590C9}" dt="2023-04-18T09:38:38.169" v="3579" actId="22"/>
          <ac:picMkLst>
            <pc:docMk/>
            <pc:sldMk cId="0" sldId="261"/>
            <ac:picMk id="5" creationId="{5279E07A-9307-4EE4-A4F2-113E4D4C4A30}"/>
          </ac:picMkLst>
        </pc:picChg>
        <pc:picChg chg="add mod">
          <ac:chgData name="tohzay@gmail.com" userId="50733d20d80d1530" providerId="LiveId" clId="{A8A25BD4-DE2F-4F69-B792-55325E5590C9}" dt="2023-04-18T09:42:33.923" v="3605" actId="14100"/>
          <ac:picMkLst>
            <pc:docMk/>
            <pc:sldMk cId="0" sldId="261"/>
            <ac:picMk id="14" creationId="{9FDB863A-0942-47E8-8446-78CE64E352C2}"/>
          </ac:picMkLst>
        </pc:picChg>
      </pc:sldChg>
      <pc:sldChg chg="modSp del mod modTransition">
        <pc:chgData name="tohzay@gmail.com" userId="50733d20d80d1530" providerId="LiveId" clId="{A8A25BD4-DE2F-4F69-B792-55325E5590C9}" dt="2023-04-17T16:12:27.264" v="3154" actId="2696"/>
        <pc:sldMkLst>
          <pc:docMk/>
          <pc:sldMk cId="0" sldId="262"/>
        </pc:sldMkLst>
        <pc:spChg chg="mod">
          <ac:chgData name="tohzay@gmail.com" userId="50733d20d80d1530" providerId="LiveId" clId="{A8A25BD4-DE2F-4F69-B792-55325E5590C9}" dt="2023-04-17T16:12:02.883" v="3153" actId="1076"/>
          <ac:spMkLst>
            <pc:docMk/>
            <pc:sldMk cId="0" sldId="262"/>
            <ac:spMk id="157" creationId="{00000000-0000-0000-0000-000000000000}"/>
          </ac:spMkLst>
        </pc:spChg>
      </pc:sldChg>
      <pc:sldChg chg="modSp mod">
        <pc:chgData name="tohzay@gmail.com" userId="50733d20d80d1530" providerId="LiveId" clId="{A8A25BD4-DE2F-4F69-B792-55325E5590C9}" dt="2023-04-18T09:39:47.130" v="3591" actId="255"/>
        <pc:sldMkLst>
          <pc:docMk/>
          <pc:sldMk cId="0" sldId="263"/>
        </pc:sldMkLst>
        <pc:spChg chg="mod">
          <ac:chgData name="tohzay@gmail.com" userId="50733d20d80d1530" providerId="LiveId" clId="{A8A25BD4-DE2F-4F69-B792-55325E5590C9}" dt="2023-04-17T17:33:01.954" v="3519" actId="14100"/>
          <ac:spMkLst>
            <pc:docMk/>
            <pc:sldMk cId="0" sldId="263"/>
            <ac:spMk id="161" creationId="{00000000-0000-0000-0000-000000000000}"/>
          </ac:spMkLst>
        </pc:spChg>
        <pc:spChg chg="mod">
          <ac:chgData name="tohzay@gmail.com" userId="50733d20d80d1530" providerId="LiveId" clId="{A8A25BD4-DE2F-4F69-B792-55325E5590C9}" dt="2023-04-17T17:24:44.817" v="3439" actId="6549"/>
          <ac:spMkLst>
            <pc:docMk/>
            <pc:sldMk cId="0" sldId="263"/>
            <ac:spMk id="162" creationId="{00000000-0000-0000-0000-000000000000}"/>
          </ac:spMkLst>
        </pc:spChg>
        <pc:spChg chg="mod">
          <ac:chgData name="tohzay@gmail.com" userId="50733d20d80d1530" providerId="LiveId" clId="{A8A25BD4-DE2F-4F69-B792-55325E5590C9}" dt="2023-04-18T09:39:47.130" v="3591" actId="255"/>
          <ac:spMkLst>
            <pc:docMk/>
            <pc:sldMk cId="0" sldId="263"/>
            <ac:spMk id="163" creationId="{00000000-0000-0000-0000-000000000000}"/>
          </ac:spMkLst>
        </pc:spChg>
        <pc:spChg chg="mod">
          <ac:chgData name="tohzay@gmail.com" userId="50733d20d80d1530" providerId="LiveId" clId="{A8A25BD4-DE2F-4F69-B792-55325E5590C9}" dt="2023-04-17T17:24:29.011" v="3436" actId="6549"/>
          <ac:spMkLst>
            <pc:docMk/>
            <pc:sldMk cId="0" sldId="263"/>
            <ac:spMk id="164"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6" name="Shape 106"/>
          <p:cNvSpPr>
            <a:spLocks noGrp="1" noRot="1" noChangeAspect="1"/>
          </p:cNvSpPr>
          <p:nvPr>
            <p:ph type="sldImg"/>
          </p:nvPr>
        </p:nvSpPr>
        <p:spPr>
          <a:xfrm>
            <a:off x="1143000" y="685800"/>
            <a:ext cx="4572000" cy="3429000"/>
          </a:xfrm>
          <a:prstGeom prst="rect">
            <a:avLst/>
          </a:prstGeom>
        </p:spPr>
        <p:txBody>
          <a:bodyPr/>
          <a:lstStyle/>
          <a:p>
            <a:endParaRPr/>
          </a:p>
        </p:txBody>
      </p:sp>
      <p:sp>
        <p:nvSpPr>
          <p:cNvPr id="107" name="Shape 10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342900" indent="-342900">
              <a:buAutoNum type="arabicPeriod"/>
            </a:pPr>
            <a:r>
              <a:rPr lang="en-GB" dirty="0"/>
              <a:t>i.e. are data in characters or numerical values.</a:t>
            </a:r>
          </a:p>
          <a:p>
            <a:pPr marL="342900" indent="-342900">
              <a:buAutoNum type="arabicPeriod"/>
            </a:pPr>
            <a:r>
              <a:rPr lang="en-GB" dirty="0"/>
              <a:t>i.e. </a:t>
            </a:r>
            <a:r>
              <a:rPr lang="en-GB" b="0" i="0" dirty="0">
                <a:solidFill>
                  <a:srgbClr val="222222"/>
                </a:solidFill>
                <a:effectLst/>
                <a:latin typeface="Lato" panose="020F0502020204030203" pitchFamily="34" charset="0"/>
              </a:rPr>
              <a:t>In case of continuous variables, we need to understand the central tendency and spread of the variable. For categorical variables, we’ll use frequency table to understand distribution of each category. We can also read as percentage of values under each category.</a:t>
            </a:r>
          </a:p>
          <a:p>
            <a:pPr marL="342900" indent="-342900">
              <a:buAutoNum type="arabicPeriod"/>
            </a:pPr>
            <a:r>
              <a:rPr lang="en-GB" b="0" i="0" dirty="0">
                <a:solidFill>
                  <a:srgbClr val="222222"/>
                </a:solidFill>
                <a:effectLst/>
                <a:latin typeface="Lato" panose="020F0502020204030203" pitchFamily="34" charset="0"/>
              </a:rPr>
              <a:t>i.e. Here, we look for association and disassociation between variables at a pre-defined significance level. We can perform bi-variate analysis for any combination of categorical and continuous variables. The combination can be: Categorical &amp; Categorical, Categorical &amp; Continuous and Continuous &amp; Continuous.</a:t>
            </a:r>
          </a:p>
          <a:p>
            <a:pPr marL="342900" indent="-342900">
              <a:buAutoNum type="arabicPeriod"/>
            </a:pPr>
            <a:r>
              <a:rPr lang="en-GB" b="0" i="0" dirty="0">
                <a:solidFill>
                  <a:srgbClr val="222222"/>
                </a:solidFill>
                <a:effectLst/>
                <a:latin typeface="Lato" panose="020F0502020204030203" pitchFamily="34" charset="0"/>
              </a:rPr>
              <a:t>i.e.  this can lead to wrong prediction or classification.</a:t>
            </a:r>
          </a:p>
          <a:p>
            <a:pPr marL="342900" indent="-342900">
              <a:buAutoNum type="arabicPeriod"/>
            </a:pPr>
            <a:r>
              <a:rPr lang="en-GB" b="0" i="0" dirty="0">
                <a:solidFill>
                  <a:srgbClr val="222222"/>
                </a:solidFill>
                <a:effectLst/>
                <a:latin typeface="Lato" panose="020F0502020204030203" pitchFamily="34" charset="0"/>
              </a:rPr>
              <a:t>i.e. Outliers tend to make your data skewed and reduces accuracy.</a:t>
            </a:r>
          </a:p>
          <a:p>
            <a:pPr marL="342900" indent="-342900">
              <a:buAutoNum type="arabicPeriod"/>
            </a:pPr>
            <a:r>
              <a:rPr lang="en-GB" b="0" i="0" dirty="0">
                <a:solidFill>
                  <a:srgbClr val="222222"/>
                </a:solidFill>
                <a:effectLst/>
                <a:latin typeface="Lato" panose="020F0502020204030203" pitchFamily="34" charset="0"/>
              </a:rPr>
              <a:t>i.e.  You are not adding any new data here, but you are actually making the data you already have more useful.</a:t>
            </a:r>
            <a:endParaRPr lang="en-GB" dirty="0"/>
          </a:p>
        </p:txBody>
      </p:sp>
    </p:spTree>
    <p:extLst>
      <p:ext uri="{BB962C8B-B14F-4D97-AF65-F5344CB8AC3E}">
        <p14:creationId xmlns:p14="http://schemas.microsoft.com/office/powerpoint/2010/main" val="23557199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216" y="1085850"/>
            <a:ext cx="6619244" cy="2497186"/>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66216" y="3583035"/>
            <a:ext cx="6619244" cy="646065"/>
          </a:xfrm>
        </p:spPr>
        <p:txBody>
          <a:bodyPr anchor="t"/>
          <a:lstStyle>
            <a:lvl1pPr marL="0" indent="0" algn="l">
              <a:buNone/>
              <a:defRPr cap="all">
                <a:solidFill>
                  <a:schemeClr val="bg2">
                    <a:lumMod val="40000"/>
                    <a:lumOff val="6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B1DEEC7-B641-4E8A-A912-018F3447529D}" type="datetimeFigureOut">
              <a:rPr lang="en-NG" smtClean="0"/>
              <a:t>18/04/2023</a:t>
            </a:fld>
            <a:endParaRPr lang="en-NG"/>
          </a:p>
        </p:txBody>
      </p:sp>
      <p:sp>
        <p:nvSpPr>
          <p:cNvPr id="5" name="Footer Placeholder 4"/>
          <p:cNvSpPr>
            <a:spLocks noGrp="1"/>
          </p:cNvSpPr>
          <p:nvPr>
            <p:ph type="ftr" sz="quarter" idx="11"/>
          </p:nvPr>
        </p:nvSpPr>
        <p:spPr/>
        <p:txBody>
          <a:bodyPr/>
          <a:lstStyle/>
          <a:p>
            <a:endParaRPr lang="en-NG"/>
          </a:p>
        </p:txBody>
      </p:sp>
      <p:sp>
        <p:nvSpPr>
          <p:cNvPr id="6" name="Slide Number Placeholder 5"/>
          <p:cNvSpPr>
            <a:spLocks noGrp="1"/>
          </p:cNvSpPr>
          <p:nvPr>
            <p:ph type="sldNum" sz="quarter" idx="12"/>
          </p:nvPr>
        </p:nvSpPr>
        <p:spPr/>
        <p:txBody>
          <a:bodyPr/>
          <a:lstStyle/>
          <a:p>
            <a:fld id="{86CB4B4D-7CA3-9044-876B-883B54F8677D}" type="slidenum">
              <a:rPr lang="en-NG" smtClean="0"/>
              <a:t>‹#›</a:t>
            </a:fld>
            <a:endParaRPr lang="en-NG"/>
          </a:p>
        </p:txBody>
      </p:sp>
    </p:spTree>
    <p:extLst>
      <p:ext uri="{BB962C8B-B14F-4D97-AF65-F5344CB8AC3E}">
        <p14:creationId xmlns:p14="http://schemas.microsoft.com/office/powerpoint/2010/main" val="28696468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7" y="3600440"/>
            <a:ext cx="6619243"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216" y="514350"/>
            <a:ext cx="6619244" cy="27305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866217" y="4025494"/>
            <a:ext cx="6619242" cy="370284"/>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0B1DEEC7-B641-4E8A-A912-018F3447529D}" type="datetimeFigureOut">
              <a:rPr lang="en-NG" smtClean="0"/>
              <a:t>18/04/2023</a:t>
            </a:fld>
            <a:endParaRPr lang="en-NG"/>
          </a:p>
        </p:txBody>
      </p:sp>
      <p:sp>
        <p:nvSpPr>
          <p:cNvPr id="6" name="Footer Placeholder 5"/>
          <p:cNvSpPr>
            <a:spLocks noGrp="1"/>
          </p:cNvSpPr>
          <p:nvPr>
            <p:ph type="ftr" sz="quarter" idx="11"/>
          </p:nvPr>
        </p:nvSpPr>
        <p:spPr/>
        <p:txBody>
          <a:bodyPr/>
          <a:lstStyle/>
          <a:p>
            <a:endParaRPr lang="en-NG"/>
          </a:p>
        </p:txBody>
      </p:sp>
      <p:sp>
        <p:nvSpPr>
          <p:cNvPr id="7" name="Slide Number Placeholder 6"/>
          <p:cNvSpPr>
            <a:spLocks noGrp="1"/>
          </p:cNvSpPr>
          <p:nvPr>
            <p:ph type="sldNum" sz="quarter" idx="12"/>
          </p:nvPr>
        </p:nvSpPr>
        <p:spPr/>
        <p:txBody>
          <a:bodyPr/>
          <a:lstStyle/>
          <a:p>
            <a:fld id="{86CB4B4D-7CA3-9044-876B-883B54F8677D}" type="slidenum">
              <a:rPr lang="en-NG" smtClean="0"/>
              <a:t>‹#›</a:t>
            </a:fld>
            <a:endParaRPr lang="en-NG"/>
          </a:p>
        </p:txBody>
      </p:sp>
    </p:spTree>
    <p:extLst>
      <p:ext uri="{BB962C8B-B14F-4D97-AF65-F5344CB8AC3E}">
        <p14:creationId xmlns:p14="http://schemas.microsoft.com/office/powerpoint/2010/main" val="11687158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6" y="1085850"/>
            <a:ext cx="6619244" cy="1485900"/>
          </a:xfrm>
        </p:spPr>
        <p:txBody>
          <a:bodyPr/>
          <a:lstStyle>
            <a:lvl1pPr>
              <a:defRPr sz="3600"/>
            </a:lvl1pPr>
          </a:lstStyle>
          <a:p>
            <a:r>
              <a:rPr lang="en-US"/>
              <a:t>Click to edit Master title style</a:t>
            </a:r>
            <a:endParaRPr lang="en-US" dirty="0"/>
          </a:p>
        </p:txBody>
      </p:sp>
      <p:sp>
        <p:nvSpPr>
          <p:cNvPr id="8" name="Text Placeholder 3"/>
          <p:cNvSpPr>
            <a:spLocks noGrp="1"/>
          </p:cNvSpPr>
          <p:nvPr>
            <p:ph type="body" sz="half" idx="2"/>
          </p:nvPr>
        </p:nvSpPr>
        <p:spPr>
          <a:xfrm>
            <a:off x="866216" y="2743200"/>
            <a:ext cx="6619244" cy="1771650"/>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4" name="Date Placeholder 3"/>
          <p:cNvSpPr>
            <a:spLocks noGrp="1"/>
          </p:cNvSpPr>
          <p:nvPr>
            <p:ph type="dt" sz="half" idx="10"/>
          </p:nvPr>
        </p:nvSpPr>
        <p:spPr/>
        <p:txBody>
          <a:bodyPr/>
          <a:lstStyle/>
          <a:p>
            <a:fld id="{0B1DEEC7-B641-4E8A-A912-018F3447529D}" type="datetimeFigureOut">
              <a:rPr lang="en-NG" smtClean="0"/>
              <a:t>18/04/2023</a:t>
            </a:fld>
            <a:endParaRPr lang="en-NG"/>
          </a:p>
        </p:txBody>
      </p:sp>
      <p:sp>
        <p:nvSpPr>
          <p:cNvPr id="5" name="Footer Placeholder 4"/>
          <p:cNvSpPr>
            <a:spLocks noGrp="1"/>
          </p:cNvSpPr>
          <p:nvPr>
            <p:ph type="ftr" sz="quarter" idx="11"/>
          </p:nvPr>
        </p:nvSpPr>
        <p:spPr/>
        <p:txBody>
          <a:bodyPr/>
          <a:lstStyle/>
          <a:p>
            <a:endParaRPr lang="en-NG"/>
          </a:p>
        </p:txBody>
      </p:sp>
      <p:sp>
        <p:nvSpPr>
          <p:cNvPr id="6" name="Slide Number Placeholder 5"/>
          <p:cNvSpPr>
            <a:spLocks noGrp="1"/>
          </p:cNvSpPr>
          <p:nvPr>
            <p:ph type="sldNum" sz="quarter" idx="12"/>
          </p:nvPr>
        </p:nvSpPr>
        <p:spPr/>
        <p:txBody>
          <a:bodyPr/>
          <a:lstStyle/>
          <a:p>
            <a:fld id="{86CB4B4D-7CA3-9044-876B-883B54F8677D}" type="slidenum">
              <a:rPr lang="en-NG" smtClean="0"/>
              <a:t>‹#›</a:t>
            </a:fld>
            <a:endParaRPr lang="en-NG"/>
          </a:p>
        </p:txBody>
      </p:sp>
    </p:spTree>
    <p:extLst>
      <p:ext uri="{BB962C8B-B14F-4D97-AF65-F5344CB8AC3E}">
        <p14:creationId xmlns:p14="http://schemas.microsoft.com/office/powerpoint/2010/main" val="30771118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101" y="1085850"/>
            <a:ext cx="5999486" cy="1742531"/>
          </a:xfrm>
        </p:spPr>
        <p:txBody>
          <a:bodyPr/>
          <a:lstStyle>
            <a:lvl1pPr>
              <a:defRPr sz="3600"/>
            </a:lvl1pPr>
          </a:lstStyle>
          <a:p>
            <a:r>
              <a:rPr lang="en-US"/>
              <a:t>Click to edit Master title style</a:t>
            </a:r>
            <a:endParaRPr lang="en-US" dirty="0"/>
          </a:p>
        </p:txBody>
      </p:sp>
      <p:sp>
        <p:nvSpPr>
          <p:cNvPr id="11" name="Text Placeholder 3"/>
          <p:cNvSpPr>
            <a:spLocks noGrp="1"/>
          </p:cNvSpPr>
          <p:nvPr>
            <p:ph type="body" sz="half" idx="14"/>
          </p:nvPr>
        </p:nvSpPr>
        <p:spPr>
          <a:xfrm>
            <a:off x="1447800" y="2828380"/>
            <a:ext cx="5459737" cy="256631"/>
          </a:xfrm>
        </p:spPr>
        <p:txBody>
          <a:bodyPr vert="horz" lIns="91440" tIns="45720" rIns="91440" bIns="45720" rtlCol="0" anchor="t">
            <a:normAutofit/>
          </a:bodyPr>
          <a:lstStyle>
            <a:lvl1pPr marL="0" indent="0">
              <a:buNone/>
              <a:defRPr lang="en-US" sz="1050" b="0" i="0" kern="1200" cap="small" dirty="0">
                <a:solidFill>
                  <a:schemeClr val="bg2">
                    <a:lumMod val="40000"/>
                    <a:lumOff val="60000"/>
                  </a:schemeClr>
                </a:solidFill>
                <a:latin typeface="+mj-lt"/>
                <a:ea typeface="+mj-ea"/>
                <a:cs typeface="+mj-cs"/>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marL="0" lvl="0" indent="0">
              <a:buNone/>
            </a:pPr>
            <a:r>
              <a:rPr lang="en-US"/>
              <a:t>Click to edit Master text styles</a:t>
            </a:r>
          </a:p>
        </p:txBody>
      </p:sp>
      <p:sp>
        <p:nvSpPr>
          <p:cNvPr id="10" name="Text Placeholder 3"/>
          <p:cNvSpPr>
            <a:spLocks noGrp="1"/>
          </p:cNvSpPr>
          <p:nvPr>
            <p:ph type="body" sz="half" idx="2"/>
          </p:nvPr>
        </p:nvSpPr>
        <p:spPr>
          <a:xfrm>
            <a:off x="866216" y="3262993"/>
            <a:ext cx="6619244" cy="1257300"/>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4" name="Date Placeholder 3"/>
          <p:cNvSpPr>
            <a:spLocks noGrp="1"/>
          </p:cNvSpPr>
          <p:nvPr>
            <p:ph type="dt" sz="half" idx="10"/>
          </p:nvPr>
        </p:nvSpPr>
        <p:spPr/>
        <p:txBody>
          <a:bodyPr/>
          <a:lstStyle/>
          <a:p>
            <a:fld id="{0B1DEEC7-B641-4E8A-A912-018F3447529D}" type="datetimeFigureOut">
              <a:rPr lang="en-NG" smtClean="0"/>
              <a:t>18/04/2023</a:t>
            </a:fld>
            <a:endParaRPr lang="en-NG"/>
          </a:p>
        </p:txBody>
      </p:sp>
      <p:sp>
        <p:nvSpPr>
          <p:cNvPr id="5" name="Footer Placeholder 4"/>
          <p:cNvSpPr>
            <a:spLocks noGrp="1"/>
          </p:cNvSpPr>
          <p:nvPr>
            <p:ph type="ftr" sz="quarter" idx="11"/>
          </p:nvPr>
        </p:nvSpPr>
        <p:spPr/>
        <p:txBody>
          <a:bodyPr/>
          <a:lstStyle/>
          <a:p>
            <a:endParaRPr lang="en-NG"/>
          </a:p>
        </p:txBody>
      </p:sp>
      <p:sp>
        <p:nvSpPr>
          <p:cNvPr id="6" name="Slide Number Placeholder 5"/>
          <p:cNvSpPr>
            <a:spLocks noGrp="1"/>
          </p:cNvSpPr>
          <p:nvPr>
            <p:ph type="sldNum" sz="quarter" idx="12"/>
          </p:nvPr>
        </p:nvSpPr>
        <p:spPr/>
        <p:txBody>
          <a:bodyPr/>
          <a:lstStyle/>
          <a:p>
            <a:fld id="{86CB4B4D-7CA3-9044-876B-883B54F8677D}" type="slidenum">
              <a:rPr lang="en-NG" smtClean="0"/>
              <a:t>‹#›</a:t>
            </a:fld>
            <a:endParaRPr lang="en-NG"/>
          </a:p>
        </p:txBody>
      </p:sp>
      <p:sp>
        <p:nvSpPr>
          <p:cNvPr id="12" name="TextBox 11"/>
          <p:cNvSpPr txBox="1"/>
          <p:nvPr/>
        </p:nvSpPr>
        <p:spPr>
          <a:xfrm>
            <a:off x="673721" y="728440"/>
            <a:ext cx="601434" cy="1500411"/>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9150" dirty="0"/>
              <a:t>“</a:t>
            </a:r>
          </a:p>
        </p:txBody>
      </p:sp>
      <p:sp>
        <p:nvSpPr>
          <p:cNvPr id="15" name="TextBox 14"/>
          <p:cNvSpPr txBox="1"/>
          <p:nvPr/>
        </p:nvSpPr>
        <p:spPr>
          <a:xfrm>
            <a:off x="6997868" y="1960341"/>
            <a:ext cx="601434" cy="1500411"/>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9150" dirty="0"/>
              <a:t>”</a:t>
            </a:r>
          </a:p>
        </p:txBody>
      </p:sp>
    </p:spTree>
    <p:extLst>
      <p:ext uri="{BB962C8B-B14F-4D97-AF65-F5344CB8AC3E}">
        <p14:creationId xmlns:p14="http://schemas.microsoft.com/office/powerpoint/2010/main" val="9100939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216" y="2343151"/>
            <a:ext cx="6619245" cy="1239885"/>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866216" y="3583036"/>
            <a:ext cx="6619244" cy="645300"/>
          </a:xfrm>
        </p:spPr>
        <p:txBody>
          <a:bodyPr anchor="t"/>
          <a:lstStyle>
            <a:lvl1pPr marL="0" indent="0" algn="l">
              <a:buNone/>
              <a:defRPr sz="1500" cap="none">
                <a:solidFill>
                  <a:schemeClr val="bg2">
                    <a:lumMod val="40000"/>
                    <a:lumOff val="6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1DEEC7-B641-4E8A-A912-018F3447529D}" type="datetimeFigureOut">
              <a:rPr lang="en-NG" smtClean="0"/>
              <a:t>18/04/2023</a:t>
            </a:fld>
            <a:endParaRPr lang="en-NG"/>
          </a:p>
        </p:txBody>
      </p:sp>
      <p:sp>
        <p:nvSpPr>
          <p:cNvPr id="5" name="Footer Placeholder 4"/>
          <p:cNvSpPr>
            <a:spLocks noGrp="1"/>
          </p:cNvSpPr>
          <p:nvPr>
            <p:ph type="ftr" sz="quarter" idx="11"/>
          </p:nvPr>
        </p:nvSpPr>
        <p:spPr/>
        <p:txBody>
          <a:bodyPr/>
          <a:lstStyle/>
          <a:p>
            <a:endParaRPr lang="en-NG"/>
          </a:p>
        </p:txBody>
      </p:sp>
      <p:sp>
        <p:nvSpPr>
          <p:cNvPr id="6" name="Slide Number Placeholder 5"/>
          <p:cNvSpPr>
            <a:spLocks noGrp="1"/>
          </p:cNvSpPr>
          <p:nvPr>
            <p:ph type="sldNum" sz="quarter" idx="12"/>
          </p:nvPr>
        </p:nvSpPr>
        <p:spPr/>
        <p:txBody>
          <a:bodyPr/>
          <a:lstStyle/>
          <a:p>
            <a:fld id="{86CB4B4D-7CA3-9044-876B-883B54F8677D}" type="slidenum">
              <a:rPr lang="en-NG" smtClean="0"/>
              <a:t>‹#›</a:t>
            </a:fld>
            <a:endParaRPr lang="en-NG"/>
          </a:p>
        </p:txBody>
      </p:sp>
    </p:spTree>
    <p:extLst>
      <p:ext uri="{BB962C8B-B14F-4D97-AF65-F5344CB8AC3E}">
        <p14:creationId xmlns:p14="http://schemas.microsoft.com/office/powerpoint/2010/main" val="10396559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150"/>
            </a:lvl1pPr>
          </a:lstStyle>
          <a:p>
            <a:r>
              <a:rPr lang="en-US"/>
              <a:t>Click to edit Master title style</a:t>
            </a:r>
            <a:endParaRPr lang="en-US" dirty="0"/>
          </a:p>
        </p:txBody>
      </p:sp>
      <p:sp>
        <p:nvSpPr>
          <p:cNvPr id="3" name="Text Placeholder 2"/>
          <p:cNvSpPr>
            <a:spLocks noGrp="1"/>
          </p:cNvSpPr>
          <p:nvPr>
            <p:ph type="body" idx="1"/>
          </p:nvPr>
        </p:nvSpPr>
        <p:spPr>
          <a:xfrm>
            <a:off x="474710" y="1485900"/>
            <a:ext cx="2210150"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6" name="Text Placeholder 3"/>
          <p:cNvSpPr>
            <a:spLocks noGrp="1"/>
          </p:cNvSpPr>
          <p:nvPr>
            <p:ph type="body" sz="half" idx="15"/>
          </p:nvPr>
        </p:nvSpPr>
        <p:spPr>
          <a:xfrm>
            <a:off x="489347" y="2000250"/>
            <a:ext cx="2195513"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Text Placeholder 4"/>
          <p:cNvSpPr>
            <a:spLocks noGrp="1"/>
          </p:cNvSpPr>
          <p:nvPr>
            <p:ph type="body" sz="quarter" idx="3"/>
          </p:nvPr>
        </p:nvSpPr>
        <p:spPr>
          <a:xfrm>
            <a:off x="2912745" y="1485900"/>
            <a:ext cx="2202181"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9" name="Text Placeholder 3"/>
          <p:cNvSpPr>
            <a:spLocks noGrp="1"/>
          </p:cNvSpPr>
          <p:nvPr>
            <p:ph type="body" sz="half" idx="16"/>
          </p:nvPr>
        </p:nvSpPr>
        <p:spPr>
          <a:xfrm>
            <a:off x="2904829" y="2000250"/>
            <a:ext cx="2210096"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4" name="Text Placeholder 4"/>
          <p:cNvSpPr>
            <a:spLocks noGrp="1"/>
          </p:cNvSpPr>
          <p:nvPr>
            <p:ph type="body" sz="quarter" idx="13"/>
          </p:nvPr>
        </p:nvSpPr>
        <p:spPr>
          <a:xfrm>
            <a:off x="5343525" y="1485900"/>
            <a:ext cx="2199085"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0" name="Text Placeholder 3"/>
          <p:cNvSpPr>
            <a:spLocks noGrp="1"/>
          </p:cNvSpPr>
          <p:nvPr>
            <p:ph type="body" sz="half" idx="17"/>
          </p:nvPr>
        </p:nvSpPr>
        <p:spPr>
          <a:xfrm>
            <a:off x="5343525" y="2000250"/>
            <a:ext cx="2199085"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cxnSp>
        <p:nvCxnSpPr>
          <p:cNvPr id="17" name="Straight Connector 16"/>
          <p:cNvCxnSpPr/>
          <p:nvPr/>
        </p:nvCxnSpPr>
        <p:spPr>
          <a:xfrm>
            <a:off x="2794607" y="1600200"/>
            <a:ext cx="0" cy="29718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1670" y="1600200"/>
            <a:ext cx="0" cy="297516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B1DEEC7-B641-4E8A-A912-018F3447529D}" type="datetimeFigureOut">
              <a:rPr lang="en-NG" smtClean="0"/>
              <a:t>18/04/2023</a:t>
            </a:fld>
            <a:endParaRPr lang="en-NG"/>
          </a:p>
        </p:txBody>
      </p:sp>
      <p:sp>
        <p:nvSpPr>
          <p:cNvPr id="4" name="Footer Placeholder 4"/>
          <p:cNvSpPr>
            <a:spLocks noGrp="1"/>
          </p:cNvSpPr>
          <p:nvPr>
            <p:ph type="ftr" sz="quarter" idx="11"/>
          </p:nvPr>
        </p:nvSpPr>
        <p:spPr/>
        <p:txBody>
          <a:bodyPr/>
          <a:lstStyle/>
          <a:p>
            <a:endParaRPr lang="en-NG"/>
          </a:p>
        </p:txBody>
      </p:sp>
      <p:sp>
        <p:nvSpPr>
          <p:cNvPr id="6" name="Slide Number Placeholder 5"/>
          <p:cNvSpPr>
            <a:spLocks noGrp="1"/>
          </p:cNvSpPr>
          <p:nvPr>
            <p:ph type="sldNum" sz="quarter" idx="12"/>
          </p:nvPr>
        </p:nvSpPr>
        <p:spPr/>
        <p:txBody>
          <a:bodyPr/>
          <a:lstStyle/>
          <a:p>
            <a:fld id="{86CB4B4D-7CA3-9044-876B-883B54F8677D}" type="slidenum">
              <a:rPr lang="en-NG" smtClean="0"/>
              <a:t>‹#›</a:t>
            </a:fld>
            <a:endParaRPr lang="en-NG"/>
          </a:p>
        </p:txBody>
      </p:sp>
    </p:spTree>
    <p:extLst>
      <p:ext uri="{BB962C8B-B14F-4D97-AF65-F5344CB8AC3E}">
        <p14:creationId xmlns:p14="http://schemas.microsoft.com/office/powerpoint/2010/main" val="13707392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150"/>
            </a:lvl1pPr>
          </a:lstStyle>
          <a:p>
            <a:r>
              <a:rPr lang="en-US"/>
              <a:t>Click to edit Master title style</a:t>
            </a:r>
            <a:endParaRPr lang="en-US" dirty="0"/>
          </a:p>
        </p:txBody>
      </p:sp>
      <p:sp>
        <p:nvSpPr>
          <p:cNvPr id="3" name="Text Placeholder 2"/>
          <p:cNvSpPr>
            <a:spLocks noGrp="1"/>
          </p:cNvSpPr>
          <p:nvPr>
            <p:ph type="body" idx="1"/>
          </p:nvPr>
        </p:nvSpPr>
        <p:spPr>
          <a:xfrm>
            <a:off x="489347" y="3188212"/>
            <a:ext cx="2205038"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9" name="Picture Placeholder 2"/>
          <p:cNvSpPr>
            <a:spLocks noGrp="1" noChangeAspect="1"/>
          </p:cNvSpPr>
          <p:nvPr>
            <p:ph type="pic" idx="15"/>
          </p:nvPr>
        </p:nvSpPr>
        <p:spPr>
          <a:xfrm>
            <a:off x="489347" y="1657350"/>
            <a:ext cx="2205038"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2" name="Text Placeholder 3"/>
          <p:cNvSpPr>
            <a:spLocks noGrp="1"/>
          </p:cNvSpPr>
          <p:nvPr>
            <p:ph type="body" sz="half" idx="18"/>
          </p:nvPr>
        </p:nvSpPr>
        <p:spPr>
          <a:xfrm>
            <a:off x="489347" y="3620409"/>
            <a:ext cx="2205038"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Text Placeholder 4"/>
          <p:cNvSpPr>
            <a:spLocks noGrp="1"/>
          </p:cNvSpPr>
          <p:nvPr>
            <p:ph type="body" sz="quarter" idx="3"/>
          </p:nvPr>
        </p:nvSpPr>
        <p:spPr>
          <a:xfrm>
            <a:off x="2917032" y="3188212"/>
            <a:ext cx="2197894"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30" name="Picture Placeholder 2"/>
          <p:cNvSpPr>
            <a:spLocks noGrp="1" noChangeAspect="1"/>
          </p:cNvSpPr>
          <p:nvPr>
            <p:ph type="pic" idx="21"/>
          </p:nvPr>
        </p:nvSpPr>
        <p:spPr>
          <a:xfrm>
            <a:off x="2917031" y="1657350"/>
            <a:ext cx="2197894"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3" name="Text Placeholder 3"/>
          <p:cNvSpPr>
            <a:spLocks noGrp="1"/>
          </p:cNvSpPr>
          <p:nvPr>
            <p:ph type="body" sz="half" idx="19"/>
          </p:nvPr>
        </p:nvSpPr>
        <p:spPr>
          <a:xfrm>
            <a:off x="2916016" y="3620408"/>
            <a:ext cx="2200805"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4" name="Text Placeholder 4"/>
          <p:cNvSpPr>
            <a:spLocks noGrp="1"/>
          </p:cNvSpPr>
          <p:nvPr>
            <p:ph type="body" sz="quarter" idx="13"/>
          </p:nvPr>
        </p:nvSpPr>
        <p:spPr>
          <a:xfrm>
            <a:off x="5343525" y="3188212"/>
            <a:ext cx="2199085"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31" name="Picture Placeholder 2"/>
          <p:cNvSpPr>
            <a:spLocks noGrp="1" noChangeAspect="1"/>
          </p:cNvSpPr>
          <p:nvPr>
            <p:ph type="pic" idx="22"/>
          </p:nvPr>
        </p:nvSpPr>
        <p:spPr>
          <a:xfrm>
            <a:off x="5343525" y="1657350"/>
            <a:ext cx="2199085"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4" name="Text Placeholder 3"/>
          <p:cNvSpPr>
            <a:spLocks noGrp="1"/>
          </p:cNvSpPr>
          <p:nvPr>
            <p:ph type="body" sz="half" idx="20"/>
          </p:nvPr>
        </p:nvSpPr>
        <p:spPr>
          <a:xfrm>
            <a:off x="5343432" y="3620406"/>
            <a:ext cx="2201998"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cxnSp>
        <p:nvCxnSpPr>
          <p:cNvPr id="19" name="Straight Connector 18"/>
          <p:cNvCxnSpPr/>
          <p:nvPr/>
        </p:nvCxnSpPr>
        <p:spPr>
          <a:xfrm>
            <a:off x="2794607" y="1600200"/>
            <a:ext cx="0" cy="29718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1670" y="1600200"/>
            <a:ext cx="0" cy="297516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B1DEEC7-B641-4E8A-A912-018F3447529D}" type="datetimeFigureOut">
              <a:rPr lang="en-NG" smtClean="0"/>
              <a:t>18/04/2023</a:t>
            </a:fld>
            <a:endParaRPr lang="en-NG"/>
          </a:p>
        </p:txBody>
      </p:sp>
      <p:sp>
        <p:nvSpPr>
          <p:cNvPr id="4" name="Footer Placeholder 4"/>
          <p:cNvSpPr>
            <a:spLocks noGrp="1"/>
          </p:cNvSpPr>
          <p:nvPr>
            <p:ph type="ftr" sz="quarter" idx="11"/>
          </p:nvPr>
        </p:nvSpPr>
        <p:spPr/>
        <p:txBody>
          <a:bodyPr/>
          <a:lstStyle/>
          <a:p>
            <a:endParaRPr lang="en-NG"/>
          </a:p>
        </p:txBody>
      </p:sp>
      <p:sp>
        <p:nvSpPr>
          <p:cNvPr id="6" name="Slide Number Placeholder 5"/>
          <p:cNvSpPr>
            <a:spLocks noGrp="1"/>
          </p:cNvSpPr>
          <p:nvPr>
            <p:ph type="sldNum" sz="quarter" idx="12"/>
          </p:nvPr>
        </p:nvSpPr>
        <p:spPr/>
        <p:txBody>
          <a:bodyPr/>
          <a:lstStyle/>
          <a:p>
            <a:fld id="{86CB4B4D-7CA3-9044-876B-883B54F8677D}" type="slidenum">
              <a:rPr lang="en-NG" smtClean="0"/>
              <a:t>‹#›</a:t>
            </a:fld>
            <a:endParaRPr lang="en-NG"/>
          </a:p>
        </p:txBody>
      </p:sp>
    </p:spTree>
    <p:extLst>
      <p:ext uri="{BB962C8B-B14F-4D97-AF65-F5344CB8AC3E}">
        <p14:creationId xmlns:p14="http://schemas.microsoft.com/office/powerpoint/2010/main" val="2322423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B1DEEC7-B641-4E8A-A912-018F3447529D}" type="datetimeFigureOut">
              <a:rPr lang="en-NG" smtClean="0"/>
              <a:t>18/04/2023</a:t>
            </a:fld>
            <a:endParaRPr lang="en-NG"/>
          </a:p>
        </p:txBody>
      </p:sp>
      <p:sp>
        <p:nvSpPr>
          <p:cNvPr id="5" name="Footer Placeholder 4"/>
          <p:cNvSpPr>
            <a:spLocks noGrp="1"/>
          </p:cNvSpPr>
          <p:nvPr>
            <p:ph type="ftr" sz="quarter" idx="11"/>
          </p:nvPr>
        </p:nvSpPr>
        <p:spPr/>
        <p:txBody>
          <a:bodyPr/>
          <a:lstStyle/>
          <a:p>
            <a:endParaRPr lang="en-NG"/>
          </a:p>
        </p:txBody>
      </p:sp>
      <p:sp>
        <p:nvSpPr>
          <p:cNvPr id="6" name="Slide Number Placeholder 5"/>
          <p:cNvSpPr>
            <a:spLocks noGrp="1"/>
          </p:cNvSpPr>
          <p:nvPr>
            <p:ph type="sldNum" sz="quarter" idx="12"/>
          </p:nvPr>
        </p:nvSpPr>
        <p:spPr/>
        <p:txBody>
          <a:bodyPr/>
          <a:lstStyle/>
          <a:p>
            <a:fld id="{86CB4B4D-7CA3-9044-876B-883B54F8677D}" type="slidenum">
              <a:rPr lang="en-NG" smtClean="0"/>
              <a:t>‹#›</a:t>
            </a:fld>
            <a:endParaRPr lang="en-NG"/>
          </a:p>
        </p:txBody>
      </p:sp>
    </p:spTree>
    <p:extLst>
      <p:ext uri="{BB962C8B-B14F-4D97-AF65-F5344CB8AC3E}">
        <p14:creationId xmlns:p14="http://schemas.microsoft.com/office/powerpoint/2010/main" val="32629918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8159" y="322660"/>
            <a:ext cx="1314451" cy="4369594"/>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89348" y="665561"/>
            <a:ext cx="5567362" cy="402669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B1DEEC7-B641-4E8A-A912-018F3447529D}" type="datetimeFigureOut">
              <a:rPr lang="en-NG" smtClean="0"/>
              <a:t>18/04/2023</a:t>
            </a:fld>
            <a:endParaRPr lang="en-NG"/>
          </a:p>
        </p:txBody>
      </p:sp>
      <p:sp>
        <p:nvSpPr>
          <p:cNvPr id="5" name="Footer Placeholder 4"/>
          <p:cNvSpPr>
            <a:spLocks noGrp="1"/>
          </p:cNvSpPr>
          <p:nvPr>
            <p:ph type="ftr" sz="quarter" idx="11"/>
          </p:nvPr>
        </p:nvSpPr>
        <p:spPr/>
        <p:txBody>
          <a:bodyPr/>
          <a:lstStyle/>
          <a:p>
            <a:endParaRPr lang="en-NG"/>
          </a:p>
        </p:txBody>
      </p:sp>
      <p:sp>
        <p:nvSpPr>
          <p:cNvPr id="6" name="Slide Number Placeholder 5"/>
          <p:cNvSpPr>
            <a:spLocks noGrp="1"/>
          </p:cNvSpPr>
          <p:nvPr>
            <p:ph type="sldNum" sz="quarter" idx="12"/>
          </p:nvPr>
        </p:nvSpPr>
        <p:spPr/>
        <p:txBody>
          <a:bodyPr/>
          <a:lstStyle/>
          <a:p>
            <a:fld id="{86CB4B4D-7CA3-9044-876B-883B54F8677D}" type="slidenum">
              <a:rPr lang="en-NG" smtClean="0"/>
              <a:t>‹#›</a:t>
            </a:fld>
            <a:endParaRPr lang="en-NG"/>
          </a:p>
        </p:txBody>
      </p:sp>
    </p:spTree>
    <p:extLst>
      <p:ext uri="{BB962C8B-B14F-4D97-AF65-F5344CB8AC3E}">
        <p14:creationId xmlns:p14="http://schemas.microsoft.com/office/powerpoint/2010/main" val="36989898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
        <p:cNvGrpSpPr/>
        <p:nvPr/>
      </p:nvGrpSpPr>
      <p:grpSpPr>
        <a:xfrm>
          <a:off x="0" y="0"/>
          <a:ext cx="0" cy="0"/>
          <a:chOff x="0" y="0"/>
          <a:chExt cx="0" cy="0"/>
        </a:xfrm>
      </p:grpSpPr>
      <p:sp>
        <p:nvSpPr>
          <p:cNvPr id="28" name="Title Text"/>
          <p:cNvSpPr>
            <a:spLocks noGrp="1"/>
          </p:cNvSpPr>
          <p:nvPr>
            <p:ph type="title"/>
          </p:nvPr>
        </p:nvSpPr>
        <p:spPr>
          <a:prstGeom prst="rect">
            <a:avLst/>
          </a:prstGeom>
        </p:spPr>
        <p:txBody>
          <a:bodyPr/>
          <a:lstStyle/>
          <a:p>
            <a:r>
              <a:t>Title Text</a:t>
            </a:r>
          </a:p>
        </p:txBody>
      </p:sp>
      <p:sp>
        <p:nvSpPr>
          <p:cNvPr id="29" name="Body Level One…"/>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0" name="Slide Number"/>
          <p:cNvSpPr>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852916346"/>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0B1DEEC7-B641-4E8A-A912-018F3447529D}" type="datetimeFigureOut">
              <a:rPr lang="en-NG" smtClean="0"/>
              <a:t>18/04/2023</a:t>
            </a:fld>
            <a:endParaRPr lang="en-NG"/>
          </a:p>
        </p:txBody>
      </p:sp>
      <p:sp>
        <p:nvSpPr>
          <p:cNvPr id="5" name="Footer Placeholder 4"/>
          <p:cNvSpPr>
            <a:spLocks noGrp="1"/>
          </p:cNvSpPr>
          <p:nvPr>
            <p:ph type="ftr" sz="quarter" idx="11"/>
          </p:nvPr>
        </p:nvSpPr>
        <p:spPr/>
        <p:txBody>
          <a:bodyPr/>
          <a:lstStyle/>
          <a:p>
            <a:endParaRPr lang="en-NG"/>
          </a:p>
        </p:txBody>
      </p:sp>
      <p:sp>
        <p:nvSpPr>
          <p:cNvPr id="6" name="Slide Number Placeholder 5"/>
          <p:cNvSpPr>
            <a:spLocks noGrp="1"/>
          </p:cNvSpPr>
          <p:nvPr>
            <p:ph type="sldNum" sz="quarter" idx="12"/>
          </p:nvPr>
        </p:nvSpPr>
        <p:spPr/>
        <p:txBody>
          <a:bodyPr/>
          <a:lstStyle/>
          <a:p>
            <a:fld id="{86CB4B4D-7CA3-9044-876B-883B54F8677D}" type="slidenum">
              <a:rPr lang="en-NG" smtClean="0"/>
              <a:t>‹#›</a:t>
            </a:fld>
            <a:endParaRPr lang="en-NG"/>
          </a:p>
        </p:txBody>
      </p:sp>
    </p:spTree>
    <p:extLst>
      <p:ext uri="{BB962C8B-B14F-4D97-AF65-F5344CB8AC3E}">
        <p14:creationId xmlns:p14="http://schemas.microsoft.com/office/powerpoint/2010/main" val="35236294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217" y="2146300"/>
            <a:ext cx="6619243" cy="1436735"/>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866216" y="3583036"/>
            <a:ext cx="6619244" cy="645300"/>
          </a:xfrm>
        </p:spPr>
        <p:txBody>
          <a:bodyPr anchor="t"/>
          <a:lstStyle>
            <a:lvl1pPr marL="0" indent="0" algn="l">
              <a:buNone/>
              <a:defRPr sz="1500" cap="all">
                <a:solidFill>
                  <a:schemeClr val="bg2">
                    <a:lumMod val="40000"/>
                    <a:lumOff val="6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1DEEC7-B641-4E8A-A912-018F3447529D}" type="datetimeFigureOut">
              <a:rPr lang="en-NG" smtClean="0"/>
              <a:t>18/04/2023</a:t>
            </a:fld>
            <a:endParaRPr lang="en-NG"/>
          </a:p>
        </p:txBody>
      </p:sp>
      <p:sp>
        <p:nvSpPr>
          <p:cNvPr id="5" name="Footer Placeholder 4"/>
          <p:cNvSpPr>
            <a:spLocks noGrp="1"/>
          </p:cNvSpPr>
          <p:nvPr>
            <p:ph type="ftr" sz="quarter" idx="11"/>
          </p:nvPr>
        </p:nvSpPr>
        <p:spPr/>
        <p:txBody>
          <a:bodyPr/>
          <a:lstStyle/>
          <a:p>
            <a:endParaRPr lang="en-NG"/>
          </a:p>
        </p:txBody>
      </p:sp>
      <p:sp>
        <p:nvSpPr>
          <p:cNvPr id="6" name="Slide Number Placeholder 5"/>
          <p:cNvSpPr>
            <a:spLocks noGrp="1"/>
          </p:cNvSpPr>
          <p:nvPr>
            <p:ph type="sldNum" sz="quarter" idx="12"/>
          </p:nvPr>
        </p:nvSpPr>
        <p:spPr/>
        <p:txBody>
          <a:bodyPr/>
          <a:lstStyle/>
          <a:p>
            <a:fld id="{86CB4B4D-7CA3-9044-876B-883B54F8677D}" type="slidenum">
              <a:rPr lang="en-NG" smtClean="0"/>
              <a:t>‹#›</a:t>
            </a:fld>
            <a:endParaRPr lang="en-NG"/>
          </a:p>
        </p:txBody>
      </p:sp>
    </p:spTree>
    <p:extLst>
      <p:ext uri="{BB962C8B-B14F-4D97-AF65-F5344CB8AC3E}">
        <p14:creationId xmlns:p14="http://schemas.microsoft.com/office/powerpoint/2010/main" val="10603458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27485" y="1545432"/>
            <a:ext cx="3297254" cy="3146822"/>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240870" y="1542069"/>
            <a:ext cx="3297256" cy="315018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B1DEEC7-B641-4E8A-A912-018F3447529D}" type="datetimeFigureOut">
              <a:rPr lang="en-NG" smtClean="0"/>
              <a:t>18/04/2023</a:t>
            </a:fld>
            <a:endParaRPr lang="en-NG"/>
          </a:p>
        </p:txBody>
      </p:sp>
      <p:sp>
        <p:nvSpPr>
          <p:cNvPr id="6" name="Footer Placeholder 5"/>
          <p:cNvSpPr>
            <a:spLocks noGrp="1"/>
          </p:cNvSpPr>
          <p:nvPr>
            <p:ph type="ftr" sz="quarter" idx="11"/>
          </p:nvPr>
        </p:nvSpPr>
        <p:spPr/>
        <p:txBody>
          <a:bodyPr/>
          <a:lstStyle/>
          <a:p>
            <a:endParaRPr lang="en-NG"/>
          </a:p>
        </p:txBody>
      </p:sp>
      <p:sp>
        <p:nvSpPr>
          <p:cNvPr id="7" name="Slide Number Placeholder 6"/>
          <p:cNvSpPr>
            <a:spLocks noGrp="1"/>
          </p:cNvSpPr>
          <p:nvPr>
            <p:ph type="sldNum" sz="quarter" idx="12"/>
          </p:nvPr>
        </p:nvSpPr>
        <p:spPr/>
        <p:txBody>
          <a:bodyPr/>
          <a:lstStyle/>
          <a:p>
            <a:fld id="{86CB4B4D-7CA3-9044-876B-883B54F8677D}" type="slidenum">
              <a:rPr lang="en-NG" smtClean="0"/>
              <a:t>‹#›</a:t>
            </a:fld>
            <a:endParaRPr lang="en-NG"/>
          </a:p>
        </p:txBody>
      </p:sp>
    </p:spTree>
    <p:extLst>
      <p:ext uri="{BB962C8B-B14F-4D97-AF65-F5344CB8AC3E}">
        <p14:creationId xmlns:p14="http://schemas.microsoft.com/office/powerpoint/2010/main" val="24233578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27485" y="1428750"/>
            <a:ext cx="3297254"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27485" y="1885950"/>
            <a:ext cx="3297254" cy="280630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40872" y="1428750"/>
            <a:ext cx="3297254"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240872" y="1885950"/>
            <a:ext cx="3297254" cy="280630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B1DEEC7-B641-4E8A-A912-018F3447529D}" type="datetimeFigureOut">
              <a:rPr lang="en-NG" smtClean="0"/>
              <a:t>18/04/2023</a:t>
            </a:fld>
            <a:endParaRPr lang="en-NG"/>
          </a:p>
        </p:txBody>
      </p:sp>
      <p:sp>
        <p:nvSpPr>
          <p:cNvPr id="8" name="Footer Placeholder 7"/>
          <p:cNvSpPr>
            <a:spLocks noGrp="1"/>
          </p:cNvSpPr>
          <p:nvPr>
            <p:ph type="ftr" sz="quarter" idx="11"/>
          </p:nvPr>
        </p:nvSpPr>
        <p:spPr/>
        <p:txBody>
          <a:bodyPr/>
          <a:lstStyle/>
          <a:p>
            <a:endParaRPr lang="en-NG"/>
          </a:p>
        </p:txBody>
      </p:sp>
      <p:sp>
        <p:nvSpPr>
          <p:cNvPr id="9" name="Slide Number Placeholder 8"/>
          <p:cNvSpPr>
            <a:spLocks noGrp="1"/>
          </p:cNvSpPr>
          <p:nvPr>
            <p:ph type="sldNum" sz="quarter" idx="12"/>
          </p:nvPr>
        </p:nvSpPr>
        <p:spPr/>
        <p:txBody>
          <a:bodyPr/>
          <a:lstStyle/>
          <a:p>
            <a:fld id="{86CB4B4D-7CA3-9044-876B-883B54F8677D}" type="slidenum">
              <a:rPr lang="en-NG" smtClean="0"/>
              <a:t>‹#›</a:t>
            </a:fld>
            <a:endParaRPr lang="en-NG"/>
          </a:p>
        </p:txBody>
      </p:sp>
    </p:spTree>
    <p:extLst>
      <p:ext uri="{BB962C8B-B14F-4D97-AF65-F5344CB8AC3E}">
        <p14:creationId xmlns:p14="http://schemas.microsoft.com/office/powerpoint/2010/main" val="14322363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0B1DEEC7-B641-4E8A-A912-018F3447529D}" type="datetimeFigureOut">
              <a:rPr lang="en-NG" smtClean="0"/>
              <a:t>18/04/2023</a:t>
            </a:fld>
            <a:endParaRPr lang="en-NG"/>
          </a:p>
        </p:txBody>
      </p:sp>
      <p:sp>
        <p:nvSpPr>
          <p:cNvPr id="5" name="Footer Placeholder 3"/>
          <p:cNvSpPr>
            <a:spLocks noGrp="1"/>
          </p:cNvSpPr>
          <p:nvPr>
            <p:ph type="ftr" sz="quarter" idx="11"/>
          </p:nvPr>
        </p:nvSpPr>
        <p:spPr/>
        <p:txBody>
          <a:bodyPr/>
          <a:lstStyle/>
          <a:p>
            <a:endParaRPr lang="en-NG"/>
          </a:p>
        </p:txBody>
      </p:sp>
      <p:sp>
        <p:nvSpPr>
          <p:cNvPr id="6" name="Slide Number Placeholder 4"/>
          <p:cNvSpPr>
            <a:spLocks noGrp="1"/>
          </p:cNvSpPr>
          <p:nvPr>
            <p:ph type="sldNum" sz="quarter" idx="12"/>
          </p:nvPr>
        </p:nvSpPr>
        <p:spPr/>
        <p:txBody>
          <a:bodyPr/>
          <a:lstStyle/>
          <a:p>
            <a:fld id="{86CB4B4D-7CA3-9044-876B-883B54F8677D}" type="slidenum">
              <a:rPr lang="en-NG" smtClean="0"/>
              <a:t>‹#›</a:t>
            </a:fld>
            <a:endParaRPr lang="en-NG"/>
          </a:p>
        </p:txBody>
      </p:sp>
    </p:spTree>
    <p:extLst>
      <p:ext uri="{BB962C8B-B14F-4D97-AF65-F5344CB8AC3E}">
        <p14:creationId xmlns:p14="http://schemas.microsoft.com/office/powerpoint/2010/main" val="29399434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0B1DEEC7-B641-4E8A-A912-018F3447529D}" type="datetimeFigureOut">
              <a:rPr lang="en-NG" smtClean="0"/>
              <a:t>18/04/2023</a:t>
            </a:fld>
            <a:endParaRPr lang="en-NG"/>
          </a:p>
        </p:txBody>
      </p:sp>
      <p:sp>
        <p:nvSpPr>
          <p:cNvPr id="5" name="Footer Placeholder 2"/>
          <p:cNvSpPr>
            <a:spLocks noGrp="1"/>
          </p:cNvSpPr>
          <p:nvPr>
            <p:ph type="ftr" sz="quarter" idx="11"/>
          </p:nvPr>
        </p:nvSpPr>
        <p:spPr/>
        <p:txBody>
          <a:bodyPr/>
          <a:lstStyle/>
          <a:p>
            <a:endParaRPr lang="en-NG"/>
          </a:p>
        </p:txBody>
      </p:sp>
      <p:sp>
        <p:nvSpPr>
          <p:cNvPr id="6" name="Slide Number Placeholder 3"/>
          <p:cNvSpPr>
            <a:spLocks noGrp="1"/>
          </p:cNvSpPr>
          <p:nvPr>
            <p:ph type="sldNum" sz="quarter" idx="12"/>
          </p:nvPr>
        </p:nvSpPr>
        <p:spPr/>
        <p:txBody>
          <a:bodyPr/>
          <a:lstStyle/>
          <a:p>
            <a:fld id="{86CB4B4D-7CA3-9044-876B-883B54F8677D}" type="slidenum">
              <a:rPr lang="en-NG" smtClean="0"/>
              <a:t>‹#›</a:t>
            </a:fld>
            <a:endParaRPr lang="en-NG"/>
          </a:p>
        </p:txBody>
      </p:sp>
    </p:spTree>
    <p:extLst>
      <p:ext uri="{BB962C8B-B14F-4D97-AF65-F5344CB8AC3E}">
        <p14:creationId xmlns:p14="http://schemas.microsoft.com/office/powerpoint/2010/main" val="15740367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5" y="1085850"/>
            <a:ext cx="2550798" cy="1085850"/>
          </a:xfrm>
        </p:spPr>
        <p:txBody>
          <a:bodyPr anchor="b"/>
          <a:lstStyle>
            <a:lvl1pPr algn="l">
              <a:defRPr sz="1800" b="0"/>
            </a:lvl1pPr>
          </a:lstStyle>
          <a:p>
            <a:r>
              <a:rPr lang="en-US"/>
              <a:t>Click to edit Master title style</a:t>
            </a:r>
            <a:endParaRPr lang="en-US" dirty="0"/>
          </a:p>
        </p:txBody>
      </p:sp>
      <p:sp>
        <p:nvSpPr>
          <p:cNvPr id="3" name="Content Placeholder 2"/>
          <p:cNvSpPr>
            <a:spLocks noGrp="1"/>
          </p:cNvSpPr>
          <p:nvPr>
            <p:ph idx="1"/>
          </p:nvPr>
        </p:nvSpPr>
        <p:spPr>
          <a:xfrm>
            <a:off x="3588462" y="1085850"/>
            <a:ext cx="3896998" cy="3429000"/>
          </a:xfrm>
        </p:spPr>
        <p:txBody>
          <a:bodyPr anchor="ctr">
            <a:normAutofit/>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6215" y="2346961"/>
            <a:ext cx="2550797" cy="2171699"/>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Date Placeholder 4"/>
          <p:cNvSpPr>
            <a:spLocks noGrp="1"/>
          </p:cNvSpPr>
          <p:nvPr>
            <p:ph type="dt" sz="half" idx="10"/>
          </p:nvPr>
        </p:nvSpPr>
        <p:spPr/>
        <p:txBody>
          <a:bodyPr/>
          <a:lstStyle/>
          <a:p>
            <a:fld id="{0B1DEEC7-B641-4E8A-A912-018F3447529D}" type="datetimeFigureOut">
              <a:rPr lang="en-NG" smtClean="0"/>
              <a:t>18/04/2023</a:t>
            </a:fld>
            <a:endParaRPr lang="en-NG"/>
          </a:p>
        </p:txBody>
      </p:sp>
      <p:sp>
        <p:nvSpPr>
          <p:cNvPr id="5" name="Footer Placeholder 5"/>
          <p:cNvSpPr>
            <a:spLocks noGrp="1"/>
          </p:cNvSpPr>
          <p:nvPr>
            <p:ph type="ftr" sz="quarter" idx="11"/>
          </p:nvPr>
        </p:nvSpPr>
        <p:spPr/>
        <p:txBody>
          <a:bodyPr/>
          <a:lstStyle/>
          <a:p>
            <a:endParaRPr lang="en-NG"/>
          </a:p>
        </p:txBody>
      </p:sp>
      <p:sp>
        <p:nvSpPr>
          <p:cNvPr id="6" name="Slide Number Placeholder 6"/>
          <p:cNvSpPr>
            <a:spLocks noGrp="1"/>
          </p:cNvSpPr>
          <p:nvPr>
            <p:ph type="sldNum" sz="quarter" idx="12"/>
          </p:nvPr>
        </p:nvSpPr>
        <p:spPr/>
        <p:txBody>
          <a:bodyPr/>
          <a:lstStyle/>
          <a:p>
            <a:fld id="{86CB4B4D-7CA3-9044-876B-883B54F8677D}" type="slidenum">
              <a:rPr lang="en-NG" smtClean="0"/>
              <a:t>‹#›</a:t>
            </a:fld>
            <a:endParaRPr lang="en-NG"/>
          </a:p>
        </p:txBody>
      </p:sp>
    </p:spTree>
    <p:extLst>
      <p:ext uri="{BB962C8B-B14F-4D97-AF65-F5344CB8AC3E}">
        <p14:creationId xmlns:p14="http://schemas.microsoft.com/office/powerpoint/2010/main" val="38319693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430" y="1390644"/>
            <a:ext cx="3819680" cy="1181106"/>
          </a:xfrm>
        </p:spPr>
        <p:txBody>
          <a:bodyPr anchor="b">
            <a:normAutofit/>
          </a:bodyPr>
          <a:lstStyle>
            <a:lvl1pPr algn="l">
              <a:defRPr sz="27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12160" y="857250"/>
            <a:ext cx="2400300"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866216" y="2743200"/>
            <a:ext cx="3813734" cy="1028700"/>
          </a:xfrm>
        </p:spPr>
        <p:txBody>
          <a:bodyPr>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0B1DEEC7-B641-4E8A-A912-018F3447529D}" type="datetimeFigureOut">
              <a:rPr lang="en-NG" smtClean="0"/>
              <a:t>18/04/2023</a:t>
            </a:fld>
            <a:endParaRPr lang="en-NG"/>
          </a:p>
        </p:txBody>
      </p:sp>
      <p:sp>
        <p:nvSpPr>
          <p:cNvPr id="6" name="Footer Placeholder 5"/>
          <p:cNvSpPr>
            <a:spLocks noGrp="1"/>
          </p:cNvSpPr>
          <p:nvPr>
            <p:ph type="ftr" sz="quarter" idx="11"/>
          </p:nvPr>
        </p:nvSpPr>
        <p:spPr/>
        <p:txBody>
          <a:bodyPr/>
          <a:lstStyle/>
          <a:p>
            <a:endParaRPr lang="en-NG"/>
          </a:p>
        </p:txBody>
      </p:sp>
      <p:sp>
        <p:nvSpPr>
          <p:cNvPr id="7" name="Slide Number Placeholder 6"/>
          <p:cNvSpPr>
            <a:spLocks noGrp="1"/>
          </p:cNvSpPr>
          <p:nvPr>
            <p:ph type="sldNum" sz="quarter" idx="12"/>
          </p:nvPr>
        </p:nvSpPr>
        <p:spPr/>
        <p:txBody>
          <a:bodyPr/>
          <a:lstStyle/>
          <a:p>
            <a:fld id="{86CB4B4D-7CA3-9044-876B-883B54F8677D}" type="slidenum">
              <a:rPr lang="en-NG" smtClean="0"/>
              <a:t>‹#›</a:t>
            </a:fld>
            <a:endParaRPr lang="en-NG"/>
          </a:p>
        </p:txBody>
      </p:sp>
    </p:spTree>
    <p:extLst>
      <p:ext uri="{BB962C8B-B14F-4D97-AF65-F5344CB8AC3E}">
        <p14:creationId xmlns:p14="http://schemas.microsoft.com/office/powerpoint/2010/main" val="26376529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5.png"/><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0">
            <a:extLst>
              <a:ext uri="{28A0092B-C50C-407E-A947-70E740481C1C}">
                <a14:useLocalDpi xmlns:a14="http://schemas.microsoft.com/office/drawing/2010/main" val="0"/>
              </a:ext>
            </a:extLst>
          </a:blip>
          <a:srcRect l="3613"/>
          <a:stretch/>
        </p:blipFill>
        <p:spPr>
          <a:xfrm>
            <a:off x="0" y="2002264"/>
            <a:ext cx="3027759" cy="3141236"/>
          </a:xfrm>
          <a:prstGeom prst="rect">
            <a:avLst/>
          </a:prstGeom>
        </p:spPr>
      </p:pic>
      <p:pic>
        <p:nvPicPr>
          <p:cNvPr id="7" name="Picture 6"/>
          <p:cNvPicPr>
            <a:picLocks noChangeAspect="1"/>
          </p:cNvPicPr>
          <p:nvPr/>
        </p:nvPicPr>
        <p:blipFill rotWithShape="1">
          <a:blip r:embed="rId21">
            <a:extLst>
              <a:ext uri="{28A0092B-C50C-407E-A947-70E740481C1C}">
                <a14:useLocalDpi xmlns:a14="http://schemas.microsoft.com/office/drawing/2010/main" val="0"/>
              </a:ext>
            </a:extLst>
          </a:blip>
          <a:srcRect l="35640"/>
          <a:stretch/>
        </p:blipFill>
        <p:spPr>
          <a:xfrm>
            <a:off x="0" y="2169261"/>
            <a:ext cx="1141809" cy="1774090"/>
          </a:xfrm>
          <a:prstGeom prst="rect">
            <a:avLst/>
          </a:prstGeom>
        </p:spPr>
      </p:pic>
      <p:sp>
        <p:nvSpPr>
          <p:cNvPr id="16" name="Oval 15"/>
          <p:cNvSpPr/>
          <p:nvPr/>
        </p:nvSpPr>
        <p:spPr>
          <a:xfrm>
            <a:off x="6456759" y="1257300"/>
            <a:ext cx="2114550" cy="211455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2">
            <a:extLst>
              <a:ext uri="{28A0092B-C50C-407E-A947-70E740481C1C}">
                <a14:useLocalDpi xmlns:a14="http://schemas.microsoft.com/office/drawing/2010/main" val="0"/>
              </a:ext>
            </a:extLst>
          </a:blip>
          <a:srcRect t="28813"/>
          <a:stretch/>
        </p:blipFill>
        <p:spPr>
          <a:xfrm>
            <a:off x="5999560" y="1"/>
            <a:ext cx="1202540" cy="856055"/>
          </a:xfrm>
          <a:prstGeom prst="rect">
            <a:avLst/>
          </a:prstGeom>
        </p:spPr>
      </p:pic>
      <p:pic>
        <p:nvPicPr>
          <p:cNvPr id="10" name="Picture 9"/>
          <p:cNvPicPr>
            <a:picLocks noChangeAspect="1"/>
          </p:cNvPicPr>
          <p:nvPr/>
        </p:nvPicPr>
        <p:blipFill rotWithShape="1">
          <a:blip r:embed="rId23">
            <a:extLst>
              <a:ext uri="{28A0092B-C50C-407E-A947-70E740481C1C}">
                <a14:useLocalDpi xmlns:a14="http://schemas.microsoft.com/office/drawing/2010/main" val="0"/>
              </a:ext>
            </a:extLst>
          </a:blip>
          <a:srcRect b="23320"/>
          <a:stretch/>
        </p:blipFill>
        <p:spPr>
          <a:xfrm>
            <a:off x="6454408" y="4572000"/>
            <a:ext cx="745301" cy="571500"/>
          </a:xfrm>
          <a:prstGeom prst="rect">
            <a:avLst/>
          </a:prstGeom>
        </p:spPr>
      </p:pic>
      <p:sp>
        <p:nvSpPr>
          <p:cNvPr id="14" name="Rectangle 13"/>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584" y="339538"/>
            <a:ext cx="7053542" cy="1050398"/>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827484" y="1539689"/>
            <a:ext cx="6709906" cy="314661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7616730" y="1343026"/>
            <a:ext cx="742949" cy="228599"/>
          </a:xfrm>
          <a:prstGeom prst="rect">
            <a:avLst/>
          </a:prstGeom>
        </p:spPr>
        <p:txBody>
          <a:bodyPr vert="horz" lIns="91440" tIns="45720" rIns="91440" bIns="45720" rtlCol="0" anchor="t"/>
          <a:lstStyle>
            <a:lvl1pPr algn="l">
              <a:defRPr sz="825" b="0" i="0">
                <a:solidFill>
                  <a:schemeClr val="tx1">
                    <a:tint val="75000"/>
                    <a:alpha val="60000"/>
                  </a:schemeClr>
                </a:solidFill>
              </a:defRPr>
            </a:lvl1pPr>
          </a:lstStyle>
          <a:p>
            <a:fld id="{0B1DEEC7-B641-4E8A-A912-018F3447529D}" type="datetimeFigureOut">
              <a:rPr lang="en-NG" smtClean="0"/>
              <a:t>18/04/2023</a:t>
            </a:fld>
            <a:endParaRPr lang="en-NG"/>
          </a:p>
        </p:txBody>
      </p:sp>
      <p:sp>
        <p:nvSpPr>
          <p:cNvPr id="5" name="Footer Placeholder 4"/>
          <p:cNvSpPr>
            <a:spLocks noGrp="1"/>
          </p:cNvSpPr>
          <p:nvPr>
            <p:ph type="ftr" sz="quarter" idx="3"/>
          </p:nvPr>
        </p:nvSpPr>
        <p:spPr>
          <a:xfrm rot="5400000">
            <a:off x="6713680" y="2418973"/>
            <a:ext cx="2894846" cy="228601"/>
          </a:xfrm>
          <a:prstGeom prst="rect">
            <a:avLst/>
          </a:prstGeom>
        </p:spPr>
        <p:txBody>
          <a:bodyPr vert="horz" lIns="91440" tIns="45720" rIns="91440" bIns="45720" rtlCol="0" anchor="b"/>
          <a:lstStyle>
            <a:lvl1pPr algn="l">
              <a:defRPr sz="825" b="0" i="0">
                <a:solidFill>
                  <a:schemeClr val="tx1">
                    <a:tint val="75000"/>
                    <a:alpha val="60000"/>
                  </a:schemeClr>
                </a:solidFill>
              </a:defRPr>
            </a:lvl1pPr>
          </a:lstStyle>
          <a:p>
            <a:endParaRPr lang="en-NG"/>
          </a:p>
        </p:txBody>
      </p:sp>
      <p:sp>
        <p:nvSpPr>
          <p:cNvPr id="6" name="Slide Number Placeholder 5"/>
          <p:cNvSpPr>
            <a:spLocks noGrp="1"/>
          </p:cNvSpPr>
          <p:nvPr>
            <p:ph type="sldNum" sz="quarter" idx="4"/>
          </p:nvPr>
        </p:nvSpPr>
        <p:spPr bwMode="gray">
          <a:xfrm>
            <a:off x="7764406" y="221797"/>
            <a:ext cx="628649" cy="575765"/>
          </a:xfrm>
          <a:prstGeom prst="rect">
            <a:avLst/>
          </a:prstGeom>
        </p:spPr>
        <p:txBody>
          <a:bodyPr vert="horz" lIns="91440" tIns="45720" rIns="91440" bIns="45720" rtlCol="0" anchor="b"/>
          <a:lstStyle>
            <a:lvl1pPr algn="ctr">
              <a:defRPr sz="2100" b="0" i="0">
                <a:solidFill>
                  <a:schemeClr val="tx1">
                    <a:tint val="75000"/>
                  </a:schemeClr>
                </a:solidFill>
              </a:defRPr>
            </a:lvl1pPr>
          </a:lstStyle>
          <a:p>
            <a:fld id="{86CB4B4D-7CA3-9044-876B-883B54F8677D}" type="slidenum">
              <a:rPr lang="en-NG" smtClean="0"/>
              <a:t>‹#›</a:t>
            </a:fld>
            <a:endParaRPr lang="en-NG"/>
          </a:p>
        </p:txBody>
      </p:sp>
    </p:spTree>
    <p:extLst>
      <p:ext uri="{BB962C8B-B14F-4D97-AF65-F5344CB8AC3E}">
        <p14:creationId xmlns:p14="http://schemas.microsoft.com/office/powerpoint/2010/main" val="1808470549"/>
      </p:ext>
    </p:extLst>
  </p:cSld>
  <p:clrMap bg1="dk1" tx1="lt1" bg2="dk2" tx2="lt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 id="2147483687" r:id="rId14"/>
    <p:sldLayoutId id="2147483688" r:id="rId15"/>
    <p:sldLayoutId id="2147483689" r:id="rId16"/>
    <p:sldLayoutId id="2147483690" r:id="rId17"/>
    <p:sldLayoutId id="2147483691" r:id="rId18"/>
  </p:sldLayoutIdLst>
  <p:txStyles>
    <p:titleStyle>
      <a:lvl1pPr algn="l" defTabSz="342900" rtl="0" eaLnBrk="1" latinLnBrk="0" hangingPunct="1">
        <a:spcBef>
          <a:spcPct val="0"/>
        </a:spcBef>
        <a:buNone/>
        <a:defRPr sz="315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bg2">
            <a:lumMod val="40000"/>
            <a:lumOff val="60000"/>
          </a:schemeClr>
        </a:buClr>
        <a:buSzPct val="80000"/>
        <a:buFont typeface="Wingdings 3" charset="2"/>
        <a:buChar char=""/>
        <a:defRPr sz="1500" b="0" i="0" kern="1200">
          <a:solidFill>
            <a:schemeClr val="tx1"/>
          </a:solidFill>
          <a:latin typeface="+mj-lt"/>
          <a:ea typeface="+mj-ea"/>
          <a:cs typeface="+mj-cs"/>
        </a:defRPr>
      </a:lvl1pPr>
      <a:lvl2pPr marL="557213" indent="-214313" algn="l" defTabSz="342900" rtl="0" eaLnBrk="1" latinLnBrk="0" hangingPunct="1">
        <a:spcBef>
          <a:spcPts val="750"/>
        </a:spcBef>
        <a:spcAft>
          <a:spcPts val="0"/>
        </a:spcAft>
        <a:buClr>
          <a:schemeClr val="bg2">
            <a:lumMod val="40000"/>
            <a:lumOff val="60000"/>
          </a:schemeClr>
        </a:buClr>
        <a:buSzPct val="80000"/>
        <a:buFont typeface="Wingdings 3" charset="2"/>
        <a:buChar char=""/>
        <a:defRPr sz="1350" b="0" i="0" kern="1200">
          <a:solidFill>
            <a:schemeClr val="tx1"/>
          </a:solidFill>
          <a:latin typeface="+mj-lt"/>
          <a:ea typeface="+mj-ea"/>
          <a:cs typeface="+mj-cs"/>
        </a:defRPr>
      </a:lvl2pPr>
      <a:lvl3pPr marL="8572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3pPr>
      <a:lvl4pPr marL="12001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4pPr>
      <a:lvl5pPr marL="15430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5pPr>
      <a:lvl6pPr marL="187950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6pPr>
      <a:lvl7pPr marL="22288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7pPr>
      <a:lvl8pPr marL="25717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8pPr>
      <a:lvl9pPr marL="29146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8" Type="http://schemas.openxmlformats.org/officeDocument/2006/relationships/image" Target="../media/image12.svg"/><Relationship Id="rId13" Type="http://schemas.openxmlformats.org/officeDocument/2006/relationships/image" Target="../media/image17.pn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jpg"/><Relationship Id="rId2" Type="http://schemas.openxmlformats.org/officeDocument/2006/relationships/notesSlide" Target="../notesSlides/notesSlide1.xml"/><Relationship Id="rId1" Type="http://schemas.openxmlformats.org/officeDocument/2006/relationships/slideLayout" Target="../slideLayouts/slideLayout18.xml"/><Relationship Id="rId6" Type="http://schemas.openxmlformats.org/officeDocument/2006/relationships/image" Target="../media/image10.svg"/><Relationship Id="rId11" Type="http://schemas.openxmlformats.org/officeDocument/2006/relationships/image" Target="../media/image15.jpg"/><Relationship Id="rId5" Type="http://schemas.openxmlformats.org/officeDocument/2006/relationships/image" Target="../media/image9.png"/><Relationship Id="rId15" Type="http://schemas.openxmlformats.org/officeDocument/2006/relationships/image" Target="../media/image19.jp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 Id="rId14" Type="http://schemas.openxmlformats.org/officeDocument/2006/relationships/image" Target="../media/image18.png"/></Relationships>
</file>

<file path=ppt/slides/_rels/slide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Shape 54"/>
          <p:cNvSpPr/>
          <p:nvPr/>
        </p:nvSpPr>
        <p:spPr>
          <a:xfrm rot="10800000" flipH="1">
            <a:off x="-1" y="0"/>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a:p>
        </p:txBody>
      </p:sp>
      <p:sp>
        <p:nvSpPr>
          <p:cNvPr id="110" name="Shape 55"/>
          <p:cNvSpPr/>
          <p:nvPr/>
        </p:nvSpPr>
        <p:spPr>
          <a:xfrm>
            <a:off x="537899" y="1895175"/>
            <a:ext cx="3953102" cy="137665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t>Sprocket Central Pty Ltd</a:t>
            </a:r>
          </a:p>
        </p:txBody>
      </p:sp>
      <p:sp>
        <p:nvSpPr>
          <p:cNvPr id="111" name="Shape 56"/>
          <p:cNvSpPr/>
          <p:nvPr/>
        </p:nvSpPr>
        <p:spPr>
          <a:xfrm>
            <a:off x="537900" y="3315475"/>
            <a:ext cx="5550600" cy="52575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a:solidFill>
                  <a:srgbClr val="FFFFFF"/>
                </a:solidFill>
                <a:latin typeface="Open Sans Light"/>
                <a:ea typeface="Open Sans Light"/>
                <a:cs typeface="Open Sans Light"/>
                <a:sym typeface="Open Sans Light"/>
              </a:defRPr>
            </a:lvl1pPr>
          </a:lstStyle>
          <a:p>
            <a:r>
              <a:t>Data analytics approach</a:t>
            </a:r>
          </a:p>
        </p:txBody>
      </p:sp>
      <p:pic>
        <p:nvPicPr>
          <p:cNvPr id="112" name="Shape 57" descr="Shape 57"/>
          <p:cNvPicPr>
            <a:picLocks noChangeAspect="1"/>
          </p:cNvPicPr>
          <p:nvPr/>
        </p:nvPicPr>
        <p:blipFill>
          <a:blip r:embed="rId2"/>
          <a:stretch>
            <a:fillRect/>
          </a:stretch>
        </p:blipFill>
        <p:spPr>
          <a:xfrm>
            <a:off x="614100" y="1275524"/>
            <a:ext cx="1982300" cy="238701"/>
          </a:xfrm>
          <a:prstGeom prst="rect">
            <a:avLst/>
          </a:prstGeom>
          <a:ln w="12700">
            <a:miter lim="400000"/>
          </a:ln>
        </p:spPr>
      </p:pic>
      <p:sp>
        <p:nvSpPr>
          <p:cNvPr id="113" name="Shape 58"/>
          <p:cNvSpPr/>
          <p:nvPr/>
        </p:nvSpPr>
        <p:spPr>
          <a:xfrm>
            <a:off x="537900" y="3666599"/>
            <a:ext cx="6249600" cy="36930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1200">
                <a:solidFill>
                  <a:srgbClr val="FFFFFF"/>
                </a:solidFill>
                <a:latin typeface="Open Sans Light"/>
                <a:ea typeface="Open Sans Light"/>
                <a:cs typeface="Open Sans Light"/>
                <a:sym typeface="Open Sans Light"/>
              </a:defRPr>
            </a:lvl1pPr>
          </a:lstStyle>
          <a:p>
            <a:r>
              <a:rPr lang="en-GB" dirty="0"/>
              <a:t>KPMG Lighthouse &amp; Innovation Team</a:t>
            </a:r>
            <a:r>
              <a:rPr lang="en-NG" dirty="0"/>
              <a:t> – </a:t>
            </a:r>
            <a:r>
              <a:rPr lang="en-GB" dirty="0"/>
              <a:t>Oluwatosin Alebiosu</a:t>
            </a:r>
            <a:r>
              <a:rPr lang="en-NG" dirty="0"/>
              <a:t> </a:t>
            </a:r>
            <a:r>
              <a:rPr dirty="0"/>
              <a:t>[Junior </a:t>
            </a:r>
            <a:r>
              <a:rPr lang="en-GB" dirty="0"/>
              <a:t>Data Analyst</a:t>
            </a:r>
            <a:r>
              <a:rPr dirty="0"/>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63"/>
          <p:cNvSpPr/>
          <p:nvPr/>
        </p:nvSpPr>
        <p:spPr>
          <a:xfrm>
            <a:off x="-15501" y="-19475"/>
            <a:ext cx="9191402" cy="923242"/>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17" name="Shape 64"/>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Agenda</a:t>
            </a:r>
          </a:p>
        </p:txBody>
      </p:sp>
      <p:sp>
        <p:nvSpPr>
          <p:cNvPr id="118" name="Shape 65"/>
          <p:cNvSpPr/>
          <p:nvPr/>
        </p:nvSpPr>
        <p:spPr>
          <a:xfrm>
            <a:off x="343874" y="1211200"/>
            <a:ext cx="5459402" cy="1708756"/>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p>
            <a:pPr marL="457200" indent="-355600">
              <a:lnSpc>
                <a:spcPct val="115000"/>
              </a:lnSpc>
              <a:buClr>
                <a:srgbClr val="000000"/>
              </a:buClr>
              <a:buSzPts val="2000"/>
              <a:buAutoNum type="arabicPeriod"/>
              <a:defRPr sz="2000">
                <a:latin typeface="Open Sans"/>
                <a:ea typeface="Open Sans"/>
                <a:cs typeface="Open Sans"/>
                <a:sym typeface="Open Sans"/>
              </a:defRPr>
            </a:pPr>
            <a:r>
              <a:rPr dirty="0"/>
              <a:t>Introduction</a:t>
            </a:r>
          </a:p>
          <a:p>
            <a:pPr marL="457200" indent="-355600">
              <a:lnSpc>
                <a:spcPct val="115000"/>
              </a:lnSpc>
              <a:buClr>
                <a:srgbClr val="000000"/>
              </a:buClr>
              <a:buSzPts val="2000"/>
              <a:buAutoNum type="arabicPeriod"/>
              <a:defRPr sz="2000">
                <a:latin typeface="Open Sans"/>
                <a:ea typeface="Open Sans"/>
                <a:cs typeface="Open Sans"/>
                <a:sym typeface="Open Sans"/>
              </a:defRPr>
            </a:pPr>
            <a:r>
              <a:rPr dirty="0"/>
              <a:t>Data Exploration</a:t>
            </a:r>
          </a:p>
          <a:p>
            <a:pPr marL="457200" indent="-355600">
              <a:lnSpc>
                <a:spcPct val="115000"/>
              </a:lnSpc>
              <a:buClr>
                <a:srgbClr val="000000"/>
              </a:buClr>
              <a:buSzPts val="2000"/>
              <a:buAutoNum type="arabicPeriod"/>
              <a:defRPr sz="2000">
                <a:latin typeface="Open Sans"/>
                <a:ea typeface="Open Sans"/>
                <a:cs typeface="Open Sans"/>
                <a:sym typeface="Open Sans"/>
              </a:defRPr>
            </a:pPr>
            <a:r>
              <a:rPr dirty="0"/>
              <a:t>Model Development</a:t>
            </a:r>
          </a:p>
          <a:p>
            <a:pPr marL="457200" indent="-355600">
              <a:lnSpc>
                <a:spcPct val="115000"/>
              </a:lnSpc>
              <a:buClr>
                <a:srgbClr val="000000"/>
              </a:buClr>
              <a:buSzPts val="2000"/>
              <a:buAutoNum type="arabicPeriod"/>
              <a:defRPr sz="2000">
                <a:latin typeface="Open Sans"/>
                <a:ea typeface="Open Sans"/>
                <a:cs typeface="Open Sans"/>
                <a:sym typeface="Open Sans"/>
              </a:defRPr>
            </a:pPr>
            <a:r>
              <a:rPr dirty="0"/>
              <a:t>Interpretation</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70"/>
          <p:cNvSpPr/>
          <p:nvPr/>
        </p:nvSpPr>
        <p:spPr>
          <a:xfrm>
            <a:off x="-15501" y="-19476"/>
            <a:ext cx="9191402" cy="976405"/>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22" name="Shape 71"/>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Introduction</a:t>
            </a:r>
          </a:p>
        </p:txBody>
      </p:sp>
      <p:sp>
        <p:nvSpPr>
          <p:cNvPr id="123" name="Shape 72"/>
          <p:cNvSpPr/>
          <p:nvPr/>
        </p:nvSpPr>
        <p:spPr>
          <a:xfrm>
            <a:off x="205025" y="1083299"/>
            <a:ext cx="8565600" cy="1224214"/>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GB" b="0" dirty="0"/>
              <a:t>In this presentation, we’ll be discussing the methodologies and approach </a:t>
            </a:r>
            <a:r>
              <a:rPr lang="en-GB" b="0" i="0" dirty="0">
                <a:effectLst/>
                <a:latin typeface="Open Sans" panose="020B0606030504020204" pitchFamily="34" charset="0"/>
              </a:rPr>
              <a:t>behind each of the 3 phases listed in the agenda, including activities involved in each.</a:t>
            </a:r>
            <a:endParaRPr b="0" dirty="0"/>
          </a:p>
        </p:txBody>
      </p:sp>
      <p:sp>
        <p:nvSpPr>
          <p:cNvPr id="124" name="Shape 73"/>
          <p:cNvSpPr/>
          <p:nvPr/>
        </p:nvSpPr>
        <p:spPr>
          <a:xfrm>
            <a:off x="205025" y="2138394"/>
            <a:ext cx="4134600" cy="433356"/>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endParaRPr dirty="0"/>
          </a:p>
        </p:txBody>
      </p:sp>
      <p:sp>
        <p:nvSpPr>
          <p:cNvPr id="126" name="Place any supporting images, graphs, data or extra text here."/>
          <p:cNvSpPr/>
          <p:nvPr/>
        </p:nvSpPr>
        <p:spPr>
          <a:xfrm>
            <a:off x="4969973" y="3258559"/>
            <a:ext cx="3800704" cy="461633"/>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91424" tIns="91424" rIns="91424" bIns="91424" numCol="1" anchor="ctr">
            <a:spAutoFit/>
          </a:bodyPr>
          <a:lstStyle>
            <a:lvl1pPr algn="ctr">
              <a:defRPr>
                <a:solidFill>
                  <a:srgbClr val="666666"/>
                </a:solidFill>
              </a:defRPr>
            </a:lvl1pPr>
          </a:lstStyle>
          <a:p>
            <a:endParaRPr dirty="0"/>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95914"/>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Data Exploration</a:t>
            </a:r>
          </a:p>
        </p:txBody>
      </p:sp>
      <p:sp>
        <p:nvSpPr>
          <p:cNvPr id="132" name="Shape 81"/>
          <p:cNvSpPr/>
          <p:nvPr/>
        </p:nvSpPr>
        <p:spPr>
          <a:xfrm>
            <a:off x="205025" y="1083299"/>
            <a:ext cx="8565600" cy="874566"/>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GB" b="0" dirty="0">
                <a:solidFill>
                  <a:schemeClr val="tx1"/>
                </a:solidFill>
                <a:latin typeface="Open Sans" panose="020B0606030504020204" pitchFamily="34" charset="0"/>
                <a:ea typeface="Open Sans" panose="020B0606030504020204" pitchFamily="34" charset="0"/>
                <a:cs typeface="Open Sans" panose="020B0606030504020204" pitchFamily="34" charset="0"/>
              </a:rPr>
              <a:t>D</a:t>
            </a:r>
            <a:r>
              <a:rPr lang="en-GB" b="0" i="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ata exploration is pruning of data to remove unusable parts and identify potential relationships between different types of data.</a:t>
            </a:r>
            <a:endParaRPr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33" name="Shape 82"/>
          <p:cNvSpPr/>
          <p:nvPr/>
        </p:nvSpPr>
        <p:spPr>
          <a:xfrm>
            <a:off x="291628" y="1973331"/>
            <a:ext cx="4241052" cy="2861841"/>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algn="ctr"/>
            <a:r>
              <a:rPr lang="en-GB" sz="1400" b="1" u="sng" dirty="0"/>
              <a:t>Steps in data exploration:</a:t>
            </a:r>
          </a:p>
          <a:p>
            <a:pPr marL="228600" indent="-228600" algn="just">
              <a:buFont typeface="+mj-lt"/>
              <a:buAutoNum type="arabicPeriod"/>
            </a:pPr>
            <a:r>
              <a:rPr lang="en-GB" sz="1150" b="1" dirty="0"/>
              <a:t>Identifying the data types and the variable category.</a:t>
            </a:r>
          </a:p>
          <a:p>
            <a:pPr marL="228600" indent="-228600" algn="just">
              <a:buFont typeface="+mj-lt"/>
              <a:buAutoNum type="arabicPeriod"/>
            </a:pPr>
            <a:r>
              <a:rPr lang="en-GB" sz="1150" b="1" dirty="0">
                <a:latin typeface="Open Sans" panose="020B0606030504020204" pitchFamily="34" charset="0"/>
                <a:ea typeface="Open Sans" panose="020B0606030504020204" pitchFamily="34" charset="0"/>
                <a:cs typeface="Open Sans" panose="020B0606030504020204" pitchFamily="34" charset="0"/>
              </a:rPr>
              <a:t>E</a:t>
            </a:r>
            <a:r>
              <a:rPr lang="en-GB" sz="1150" b="1" i="0" dirty="0">
                <a:effectLst/>
                <a:latin typeface="Open Sans" panose="020B0606030504020204" pitchFamily="34" charset="0"/>
                <a:ea typeface="Open Sans" panose="020B0606030504020204" pitchFamily="34" charset="0"/>
                <a:cs typeface="Open Sans" panose="020B0606030504020204" pitchFamily="34" charset="0"/>
              </a:rPr>
              <a:t>xplore variables one by one. Method to perform </a:t>
            </a:r>
            <a:r>
              <a:rPr lang="en-GB" sz="1150" b="1" i="0" dirty="0" err="1">
                <a:effectLst/>
                <a:latin typeface="Open Sans" panose="020B0606030504020204" pitchFamily="34" charset="0"/>
                <a:ea typeface="Open Sans" panose="020B0606030504020204" pitchFamily="34" charset="0"/>
                <a:cs typeface="Open Sans" panose="020B0606030504020204" pitchFamily="34" charset="0"/>
              </a:rPr>
              <a:t>uni</a:t>
            </a:r>
            <a:r>
              <a:rPr lang="en-GB" sz="1150" b="1" i="0" dirty="0">
                <a:effectLst/>
                <a:latin typeface="Open Sans" panose="020B0606030504020204" pitchFamily="34" charset="0"/>
                <a:ea typeface="Open Sans" panose="020B0606030504020204" pitchFamily="34" charset="0"/>
                <a:cs typeface="Open Sans" panose="020B0606030504020204" pitchFamily="34" charset="0"/>
              </a:rPr>
              <a:t>-variate analysis will depend on whether the variable type is categorical or continuous.</a:t>
            </a:r>
            <a:endParaRPr lang="en-GB" sz="1150" b="1" dirty="0">
              <a:latin typeface="Open Sans" panose="020B0606030504020204" pitchFamily="34" charset="0"/>
              <a:ea typeface="Open Sans" panose="020B0606030504020204" pitchFamily="34" charset="0"/>
              <a:cs typeface="Open Sans" panose="020B0606030504020204" pitchFamily="34" charset="0"/>
            </a:endParaRPr>
          </a:p>
          <a:p>
            <a:pPr marL="228600" indent="-228600" algn="just">
              <a:buFont typeface="+mj-lt"/>
              <a:buAutoNum type="arabicPeriod"/>
            </a:pPr>
            <a:r>
              <a:rPr lang="en-GB" sz="1150" b="1" i="0" dirty="0">
                <a:effectLst/>
                <a:latin typeface="Open Sans" panose="020B0606030504020204" pitchFamily="34" charset="0"/>
                <a:ea typeface="Open Sans" panose="020B0606030504020204" pitchFamily="34" charset="0"/>
                <a:cs typeface="Open Sans" panose="020B0606030504020204" pitchFamily="34" charset="0"/>
              </a:rPr>
              <a:t>Bi-variate Analysis finds out the relationship between two variables.</a:t>
            </a:r>
            <a:endParaRPr lang="en-GB" sz="1150" b="1" dirty="0">
              <a:latin typeface="Open Sans" panose="020B0606030504020204" pitchFamily="34" charset="0"/>
              <a:ea typeface="Open Sans" panose="020B0606030504020204" pitchFamily="34" charset="0"/>
              <a:cs typeface="Open Sans" panose="020B0606030504020204" pitchFamily="34" charset="0"/>
            </a:endParaRPr>
          </a:p>
          <a:p>
            <a:pPr marL="228600" indent="-228600" algn="just">
              <a:buFont typeface="+mj-lt"/>
              <a:buAutoNum type="arabicPeriod"/>
            </a:pPr>
            <a:r>
              <a:rPr lang="en-GB" sz="1150" b="1" i="0" dirty="0">
                <a:effectLst/>
                <a:latin typeface="Open Sans" panose="020B0606030504020204" pitchFamily="34" charset="0"/>
                <a:ea typeface="Open Sans" panose="020B0606030504020204" pitchFamily="34" charset="0"/>
                <a:cs typeface="Open Sans" panose="020B0606030504020204" pitchFamily="34" charset="0"/>
              </a:rPr>
              <a:t>Missing data can reduce the power of a model or can lead to a biased model.</a:t>
            </a:r>
            <a:endParaRPr lang="en-GB" sz="1150" b="1" dirty="0">
              <a:latin typeface="Open Sans" panose="020B0606030504020204" pitchFamily="34" charset="0"/>
              <a:ea typeface="Open Sans" panose="020B0606030504020204" pitchFamily="34" charset="0"/>
              <a:cs typeface="Open Sans" panose="020B0606030504020204" pitchFamily="34" charset="0"/>
            </a:endParaRPr>
          </a:p>
          <a:p>
            <a:pPr marL="228600" indent="-228600" algn="just">
              <a:buFont typeface="+mj-lt"/>
              <a:buAutoNum type="arabicPeriod"/>
            </a:pPr>
            <a:r>
              <a:rPr lang="en-GB" sz="1150" b="1" i="0" dirty="0">
                <a:effectLst/>
                <a:latin typeface="Open Sans" panose="020B0606030504020204" pitchFamily="34" charset="0"/>
                <a:ea typeface="Open Sans" panose="020B0606030504020204" pitchFamily="34" charset="0"/>
                <a:cs typeface="Open Sans" panose="020B0606030504020204" pitchFamily="34" charset="0"/>
              </a:rPr>
              <a:t>Outlier is an observation that appears far away and diverges from an overall pattern in a sample.</a:t>
            </a:r>
          </a:p>
          <a:p>
            <a:pPr marL="228600" indent="-228600" algn="just">
              <a:buFont typeface="+mj-lt"/>
              <a:buAutoNum type="arabicPeriod"/>
            </a:pPr>
            <a:r>
              <a:rPr lang="en-GB" sz="1150" b="1" dirty="0"/>
              <a:t>F</a:t>
            </a:r>
            <a:r>
              <a:rPr lang="en-GB" sz="1150" b="1" i="0" dirty="0">
                <a:effectLst/>
                <a:latin typeface="Open Sans" panose="020B0606030504020204" pitchFamily="34" charset="0"/>
                <a:ea typeface="Open Sans" panose="020B0606030504020204" pitchFamily="34" charset="0"/>
                <a:cs typeface="Open Sans" panose="020B0606030504020204" pitchFamily="34" charset="0"/>
              </a:rPr>
              <a:t>eature engineering is the science &amp; art of extracting more information from existing data.</a:t>
            </a:r>
            <a:endParaRPr lang="en-GB" sz="1150" b="1" dirty="0">
              <a:latin typeface="Open Sans" panose="020B0606030504020204" pitchFamily="34" charset="0"/>
              <a:ea typeface="Open Sans" panose="020B0606030504020204" pitchFamily="34" charset="0"/>
              <a:cs typeface="Open Sans" panose="020B0606030504020204" pitchFamily="34" charset="0"/>
            </a:endParaRPr>
          </a:p>
        </p:txBody>
      </p:sp>
      <p:sp>
        <p:nvSpPr>
          <p:cNvPr id="137" name="Note: The data and information in this document is reflective of a hypothetical situation and client. This document is to be used for KPMG Virtual Internship purposes only."/>
          <p:cNvSpPr/>
          <p:nvPr/>
        </p:nvSpPr>
        <p:spPr>
          <a:xfrm>
            <a:off x="4688960" y="4856634"/>
            <a:ext cx="4455040" cy="286866"/>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endParaRPr b="0" dirty="0"/>
          </a:p>
        </p:txBody>
      </p:sp>
      <p:sp>
        <p:nvSpPr>
          <p:cNvPr id="2" name="Rectangle 1">
            <a:extLst>
              <a:ext uri="{FF2B5EF4-FFF2-40B4-BE49-F238E27FC236}">
                <a16:creationId xmlns:a16="http://schemas.microsoft.com/office/drawing/2014/main" id="{204A48E4-2A37-4699-8D59-B1152865B5AE}"/>
              </a:ext>
            </a:extLst>
          </p:cNvPr>
          <p:cNvSpPr/>
          <p:nvPr/>
        </p:nvSpPr>
        <p:spPr>
          <a:xfrm>
            <a:off x="4688960" y="1957865"/>
            <a:ext cx="4348714" cy="2871250"/>
          </a:xfrm>
          <a:prstGeom prst="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NG" sz="1400" b="0" i="0" u="none" strike="noStrike" cap="none" spc="0" normalizeH="0" baseline="0" dirty="0">
              <a:ln>
                <a:noFill/>
              </a:ln>
              <a:solidFill>
                <a:srgbClr val="000000"/>
              </a:solidFill>
              <a:effectLst/>
              <a:uFillTx/>
              <a:latin typeface="+mn-lt"/>
              <a:ea typeface="+mn-ea"/>
              <a:cs typeface="+mn-cs"/>
              <a:sym typeface="Arial"/>
            </a:endParaRPr>
          </a:p>
        </p:txBody>
      </p:sp>
      <p:pic>
        <p:nvPicPr>
          <p:cNvPr id="4" name="Graphic 3" descr="Database with solid fill">
            <a:extLst>
              <a:ext uri="{FF2B5EF4-FFF2-40B4-BE49-F238E27FC236}">
                <a16:creationId xmlns:a16="http://schemas.microsoft.com/office/drawing/2014/main" id="{AC811AEF-FC39-42B2-9F92-7BB8C5BA518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653619" y="2017132"/>
            <a:ext cx="603506" cy="597147"/>
          </a:xfrm>
          <a:prstGeom prst="rect">
            <a:avLst/>
          </a:prstGeom>
        </p:spPr>
      </p:pic>
      <p:pic>
        <p:nvPicPr>
          <p:cNvPr id="9" name="Graphic 8" descr="Line arrow: Straight with solid fill">
            <a:extLst>
              <a:ext uri="{FF2B5EF4-FFF2-40B4-BE49-F238E27FC236}">
                <a16:creationId xmlns:a16="http://schemas.microsoft.com/office/drawing/2014/main" id="{09380917-63BB-4E3D-BBF3-F2F555670F2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10800000">
            <a:off x="5214605" y="2028762"/>
            <a:ext cx="268084" cy="373682"/>
          </a:xfrm>
          <a:prstGeom prst="rect">
            <a:avLst/>
          </a:prstGeom>
        </p:spPr>
      </p:pic>
      <p:sp>
        <p:nvSpPr>
          <p:cNvPr id="11" name="TextBox 10">
            <a:extLst>
              <a:ext uri="{FF2B5EF4-FFF2-40B4-BE49-F238E27FC236}">
                <a16:creationId xmlns:a16="http://schemas.microsoft.com/office/drawing/2014/main" id="{F0DDEB92-C43F-4D32-9ACA-97FD4CE7BB4C}"/>
              </a:ext>
            </a:extLst>
          </p:cNvPr>
          <p:cNvSpPr txBox="1"/>
          <p:nvPr/>
        </p:nvSpPr>
        <p:spPr>
          <a:xfrm flipH="1">
            <a:off x="4688961" y="2614281"/>
            <a:ext cx="669847"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lang="en-GB" sz="900" b="1" dirty="0">
                <a:solidFill>
                  <a:schemeClr val="bg1"/>
                </a:solidFill>
              </a:rPr>
              <a:t>Load Data-set.</a:t>
            </a:r>
          </a:p>
        </p:txBody>
      </p:sp>
      <p:pic>
        <p:nvPicPr>
          <p:cNvPr id="13" name="Graphic 12" descr="Research with solid fill">
            <a:extLst>
              <a:ext uri="{FF2B5EF4-FFF2-40B4-BE49-F238E27FC236}">
                <a16:creationId xmlns:a16="http://schemas.microsoft.com/office/drawing/2014/main" id="{AC176B5F-B3EA-48FE-AA79-FB891782DD8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482690" y="2028762"/>
            <a:ext cx="772326" cy="507829"/>
          </a:xfrm>
          <a:prstGeom prst="rect">
            <a:avLst/>
          </a:prstGeom>
        </p:spPr>
      </p:pic>
      <p:sp>
        <p:nvSpPr>
          <p:cNvPr id="14" name="TextBox 13">
            <a:extLst>
              <a:ext uri="{FF2B5EF4-FFF2-40B4-BE49-F238E27FC236}">
                <a16:creationId xmlns:a16="http://schemas.microsoft.com/office/drawing/2014/main" id="{64AA14EF-13D6-41EE-BE2A-0C26495DEAF1}"/>
              </a:ext>
            </a:extLst>
          </p:cNvPr>
          <p:cNvSpPr txBox="1"/>
          <p:nvPr/>
        </p:nvSpPr>
        <p:spPr>
          <a:xfrm flipH="1">
            <a:off x="5492231" y="2588485"/>
            <a:ext cx="886263" cy="5078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GB" sz="900" b="1" i="0" u="none" strike="noStrike" cap="none" spc="0" normalizeH="0" baseline="0" dirty="0">
                <a:ln>
                  <a:noFill/>
                </a:ln>
                <a:solidFill>
                  <a:srgbClr val="000000"/>
                </a:solidFill>
                <a:effectLst/>
                <a:uFillTx/>
                <a:latin typeface="+mn-lt"/>
                <a:ea typeface="+mn-ea"/>
                <a:cs typeface="+mn-cs"/>
                <a:sym typeface="Arial"/>
              </a:rPr>
              <a:t>Step 1: Variable Identification.</a:t>
            </a:r>
            <a:endParaRPr kumimoji="0" lang="en-NG" sz="900" b="1" i="0" u="none" strike="noStrike" cap="none" spc="0" normalizeH="0" baseline="0" dirty="0">
              <a:ln>
                <a:noFill/>
              </a:ln>
              <a:solidFill>
                <a:srgbClr val="000000"/>
              </a:solidFill>
              <a:effectLst/>
              <a:uFillTx/>
              <a:latin typeface="+mn-lt"/>
              <a:ea typeface="+mn-ea"/>
              <a:cs typeface="+mn-cs"/>
              <a:sym typeface="Arial"/>
            </a:endParaRPr>
          </a:p>
        </p:txBody>
      </p:sp>
      <p:pic>
        <p:nvPicPr>
          <p:cNvPr id="23" name="Graphic 22" descr="Line arrow: Straight with solid fill">
            <a:extLst>
              <a:ext uri="{FF2B5EF4-FFF2-40B4-BE49-F238E27FC236}">
                <a16:creationId xmlns:a16="http://schemas.microsoft.com/office/drawing/2014/main" id="{7CC76A01-B542-474B-8F38-0D966AD2556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10800000">
            <a:off x="6202705" y="2080931"/>
            <a:ext cx="309817" cy="331323"/>
          </a:xfrm>
          <a:prstGeom prst="rect">
            <a:avLst/>
          </a:prstGeom>
        </p:spPr>
      </p:pic>
      <p:pic>
        <p:nvPicPr>
          <p:cNvPr id="16" name="Graphic 15" descr="Bar chart with solid fill">
            <a:extLst>
              <a:ext uri="{FF2B5EF4-FFF2-40B4-BE49-F238E27FC236}">
                <a16:creationId xmlns:a16="http://schemas.microsoft.com/office/drawing/2014/main" id="{D4074104-55BD-452E-A47F-3A9EF988568E}"/>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592187" y="1985383"/>
            <a:ext cx="914400" cy="628896"/>
          </a:xfrm>
          <a:prstGeom prst="rect">
            <a:avLst/>
          </a:prstGeom>
        </p:spPr>
      </p:pic>
      <p:pic>
        <p:nvPicPr>
          <p:cNvPr id="26" name="Graphic 25" descr="Line arrow: Straight with solid fill">
            <a:extLst>
              <a:ext uri="{FF2B5EF4-FFF2-40B4-BE49-F238E27FC236}">
                <a16:creationId xmlns:a16="http://schemas.microsoft.com/office/drawing/2014/main" id="{BD94EA8A-72F7-4F10-B0D6-2C6B1F030E3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10800000">
            <a:off x="7491310" y="2059665"/>
            <a:ext cx="309817" cy="331323"/>
          </a:xfrm>
          <a:prstGeom prst="rect">
            <a:avLst/>
          </a:prstGeom>
        </p:spPr>
      </p:pic>
      <p:sp>
        <p:nvSpPr>
          <p:cNvPr id="18" name="TextBox 17">
            <a:extLst>
              <a:ext uri="{FF2B5EF4-FFF2-40B4-BE49-F238E27FC236}">
                <a16:creationId xmlns:a16="http://schemas.microsoft.com/office/drawing/2014/main" id="{5806D32F-B980-49CC-9B26-F61AF29C7D8E}"/>
              </a:ext>
            </a:extLst>
          </p:cNvPr>
          <p:cNvSpPr txBox="1"/>
          <p:nvPr/>
        </p:nvSpPr>
        <p:spPr>
          <a:xfrm>
            <a:off x="6592179" y="2573081"/>
            <a:ext cx="1020729" cy="507831"/>
          </a:xfrm>
          <a:prstGeom prst="rect">
            <a:avLst/>
          </a:prstGeom>
          <a:noFill/>
        </p:spPr>
        <p:txBody>
          <a:bodyPr wrap="square" rtlCol="0">
            <a:spAutoFit/>
          </a:bodyPr>
          <a:lstStyle/>
          <a:p>
            <a:pPr algn="ctr"/>
            <a:r>
              <a:rPr lang="en-GB" sz="900" b="1" dirty="0">
                <a:solidFill>
                  <a:schemeClr val="bg1"/>
                </a:solidFill>
              </a:rPr>
              <a:t>Step 2:  Univariate Analysis.</a:t>
            </a:r>
            <a:endParaRPr lang="en-NG" sz="900" b="1" dirty="0">
              <a:solidFill>
                <a:schemeClr val="bg1"/>
              </a:solidFill>
            </a:endParaRPr>
          </a:p>
        </p:txBody>
      </p:sp>
      <p:pic>
        <p:nvPicPr>
          <p:cNvPr id="20" name="Picture 19">
            <a:extLst>
              <a:ext uri="{FF2B5EF4-FFF2-40B4-BE49-F238E27FC236}">
                <a16:creationId xmlns:a16="http://schemas.microsoft.com/office/drawing/2014/main" id="{BDF08639-A60D-4592-B572-54E02ADEDA66}"/>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978665" y="2059664"/>
            <a:ext cx="834692" cy="450379"/>
          </a:xfrm>
          <a:prstGeom prst="rect">
            <a:avLst/>
          </a:prstGeom>
        </p:spPr>
      </p:pic>
      <p:sp>
        <p:nvSpPr>
          <p:cNvPr id="22" name="TextBox 21">
            <a:extLst>
              <a:ext uri="{FF2B5EF4-FFF2-40B4-BE49-F238E27FC236}">
                <a16:creationId xmlns:a16="http://schemas.microsoft.com/office/drawing/2014/main" id="{5A9C9D7C-89E5-4ACE-A447-98539EAC3536}"/>
              </a:ext>
            </a:extLst>
          </p:cNvPr>
          <p:cNvSpPr txBox="1"/>
          <p:nvPr/>
        </p:nvSpPr>
        <p:spPr>
          <a:xfrm>
            <a:off x="7843758" y="2550495"/>
            <a:ext cx="1008614" cy="507831"/>
          </a:xfrm>
          <a:prstGeom prst="rect">
            <a:avLst/>
          </a:prstGeom>
          <a:noFill/>
        </p:spPr>
        <p:txBody>
          <a:bodyPr wrap="square" rtlCol="0">
            <a:spAutoFit/>
          </a:bodyPr>
          <a:lstStyle/>
          <a:p>
            <a:pPr algn="ctr"/>
            <a:r>
              <a:rPr lang="en-GB" sz="900" b="1" dirty="0">
                <a:solidFill>
                  <a:schemeClr val="bg1"/>
                </a:solidFill>
              </a:rPr>
              <a:t>Step 3: </a:t>
            </a:r>
          </a:p>
          <a:p>
            <a:pPr algn="ctr"/>
            <a:r>
              <a:rPr lang="en-GB" sz="900" b="1" dirty="0">
                <a:solidFill>
                  <a:schemeClr val="bg1"/>
                </a:solidFill>
              </a:rPr>
              <a:t>Bi-variate Analysis.</a:t>
            </a:r>
            <a:endParaRPr lang="en-NG" sz="900" b="1" dirty="0">
              <a:solidFill>
                <a:schemeClr val="bg1"/>
              </a:solidFill>
            </a:endParaRPr>
          </a:p>
        </p:txBody>
      </p:sp>
      <p:pic>
        <p:nvPicPr>
          <p:cNvPr id="33" name="Graphic 32" descr="Line arrow: Straight with solid fill">
            <a:extLst>
              <a:ext uri="{FF2B5EF4-FFF2-40B4-BE49-F238E27FC236}">
                <a16:creationId xmlns:a16="http://schemas.microsoft.com/office/drawing/2014/main" id="{A22FF70C-8D15-4712-B13E-D64D0CEA5D9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16200000">
            <a:off x="8114616" y="3019891"/>
            <a:ext cx="461664" cy="542163"/>
          </a:xfrm>
          <a:prstGeom prst="rect">
            <a:avLst/>
          </a:prstGeom>
        </p:spPr>
      </p:pic>
      <p:pic>
        <p:nvPicPr>
          <p:cNvPr id="25" name="Picture 24">
            <a:extLst>
              <a:ext uri="{FF2B5EF4-FFF2-40B4-BE49-F238E27FC236}">
                <a16:creationId xmlns:a16="http://schemas.microsoft.com/office/drawing/2014/main" id="{438C6D97-5FA1-4E0F-9DC6-9B55048CCE84}"/>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8074366" y="3630024"/>
            <a:ext cx="696259" cy="507831"/>
          </a:xfrm>
          <a:prstGeom prst="rect">
            <a:avLst/>
          </a:prstGeom>
          <a:solidFill>
            <a:srgbClr val="FFFFFF">
              <a:shade val="85000"/>
            </a:srgbClr>
          </a:solidFill>
          <a:ln w="88900" cap="sq">
            <a:solidFill>
              <a:schemeClr val="bg1"/>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7" name="TextBox 26">
            <a:extLst>
              <a:ext uri="{FF2B5EF4-FFF2-40B4-BE49-F238E27FC236}">
                <a16:creationId xmlns:a16="http://schemas.microsoft.com/office/drawing/2014/main" id="{4B823225-3949-4C17-A517-F8A3AD9F4BD5}"/>
              </a:ext>
            </a:extLst>
          </p:cNvPr>
          <p:cNvSpPr txBox="1"/>
          <p:nvPr/>
        </p:nvSpPr>
        <p:spPr>
          <a:xfrm>
            <a:off x="7726020" y="4233624"/>
            <a:ext cx="1126352" cy="507831"/>
          </a:xfrm>
          <a:prstGeom prst="rect">
            <a:avLst/>
          </a:prstGeom>
          <a:noFill/>
        </p:spPr>
        <p:txBody>
          <a:bodyPr wrap="square" rtlCol="0">
            <a:spAutoFit/>
          </a:bodyPr>
          <a:lstStyle/>
          <a:p>
            <a:pPr algn="ctr"/>
            <a:r>
              <a:rPr lang="en-GB" sz="900" b="1" dirty="0">
                <a:solidFill>
                  <a:schemeClr val="bg1"/>
                </a:solidFill>
              </a:rPr>
              <a:t>Step 4:</a:t>
            </a:r>
          </a:p>
          <a:p>
            <a:pPr algn="ctr"/>
            <a:r>
              <a:rPr lang="en-GB" sz="900" b="1" dirty="0">
                <a:solidFill>
                  <a:schemeClr val="bg1"/>
                </a:solidFill>
              </a:rPr>
              <a:t> Missing values treatment.</a:t>
            </a:r>
            <a:endParaRPr lang="en-NG" sz="900" b="1" dirty="0">
              <a:solidFill>
                <a:schemeClr val="bg1"/>
              </a:solidFill>
            </a:endParaRPr>
          </a:p>
        </p:txBody>
      </p:sp>
      <p:pic>
        <p:nvPicPr>
          <p:cNvPr id="37" name="Graphic 36" descr="Line arrow: Straight with solid fill">
            <a:extLst>
              <a:ext uri="{FF2B5EF4-FFF2-40B4-BE49-F238E27FC236}">
                <a16:creationId xmlns:a16="http://schemas.microsoft.com/office/drawing/2014/main" id="{CCEE8AC2-5202-47EF-A7D5-968B59D14F8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643903" y="3800501"/>
            <a:ext cx="309817" cy="363839"/>
          </a:xfrm>
          <a:prstGeom prst="rect">
            <a:avLst/>
          </a:prstGeom>
        </p:spPr>
      </p:pic>
      <p:pic>
        <p:nvPicPr>
          <p:cNvPr id="31" name="Picture 30">
            <a:extLst>
              <a:ext uri="{FF2B5EF4-FFF2-40B4-BE49-F238E27FC236}">
                <a16:creationId xmlns:a16="http://schemas.microsoft.com/office/drawing/2014/main" id="{D434C4B7-F9BB-4987-99ED-87736E44E315}"/>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6892843" y="3506481"/>
            <a:ext cx="630415" cy="754916"/>
          </a:xfrm>
          <a:prstGeom prst="rect">
            <a:avLst/>
          </a:prstGeom>
        </p:spPr>
      </p:pic>
      <p:sp>
        <p:nvSpPr>
          <p:cNvPr id="32" name="TextBox 31">
            <a:extLst>
              <a:ext uri="{FF2B5EF4-FFF2-40B4-BE49-F238E27FC236}">
                <a16:creationId xmlns:a16="http://schemas.microsoft.com/office/drawing/2014/main" id="{84A3E839-62EE-448A-8FDC-68AFC796CD15}"/>
              </a:ext>
            </a:extLst>
          </p:cNvPr>
          <p:cNvSpPr txBox="1"/>
          <p:nvPr/>
        </p:nvSpPr>
        <p:spPr>
          <a:xfrm flipH="1">
            <a:off x="6538820" y="4233624"/>
            <a:ext cx="1339899" cy="507831"/>
          </a:xfrm>
          <a:prstGeom prst="rect">
            <a:avLst/>
          </a:prstGeom>
          <a:noFill/>
        </p:spPr>
        <p:txBody>
          <a:bodyPr wrap="square" rtlCol="0">
            <a:spAutoFit/>
          </a:bodyPr>
          <a:lstStyle/>
          <a:p>
            <a:pPr algn="ctr"/>
            <a:r>
              <a:rPr lang="en-GB" sz="900" b="1" dirty="0">
                <a:solidFill>
                  <a:schemeClr val="bg1"/>
                </a:solidFill>
              </a:rPr>
              <a:t>Step 5: </a:t>
            </a:r>
          </a:p>
          <a:p>
            <a:pPr algn="ctr"/>
            <a:r>
              <a:rPr lang="en-GB" sz="900" b="1" dirty="0">
                <a:solidFill>
                  <a:schemeClr val="bg1"/>
                </a:solidFill>
              </a:rPr>
              <a:t>Outlier</a:t>
            </a:r>
          </a:p>
          <a:p>
            <a:pPr algn="ctr"/>
            <a:r>
              <a:rPr lang="en-GB" sz="900" b="1" dirty="0">
                <a:solidFill>
                  <a:schemeClr val="bg1"/>
                </a:solidFill>
              </a:rPr>
              <a:t> Detection.</a:t>
            </a:r>
            <a:endParaRPr lang="en-NG" sz="900" b="1" dirty="0">
              <a:solidFill>
                <a:schemeClr val="bg1"/>
              </a:solidFill>
            </a:endParaRPr>
          </a:p>
        </p:txBody>
      </p:sp>
      <p:pic>
        <p:nvPicPr>
          <p:cNvPr id="43" name="Graphic 42" descr="Line arrow: Straight with solid fill">
            <a:extLst>
              <a:ext uri="{FF2B5EF4-FFF2-40B4-BE49-F238E27FC236}">
                <a16:creationId xmlns:a16="http://schemas.microsoft.com/office/drawing/2014/main" id="{44203FD3-D307-4929-A7C7-F1ABC40002A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592179" y="3850323"/>
            <a:ext cx="314495" cy="369332"/>
          </a:xfrm>
          <a:prstGeom prst="rect">
            <a:avLst/>
          </a:prstGeom>
        </p:spPr>
      </p:pic>
      <p:pic>
        <p:nvPicPr>
          <p:cNvPr id="35" name="Picture 34">
            <a:extLst>
              <a:ext uri="{FF2B5EF4-FFF2-40B4-BE49-F238E27FC236}">
                <a16:creationId xmlns:a16="http://schemas.microsoft.com/office/drawing/2014/main" id="{6D4BD603-11D9-43F4-94ED-F88B0A060F18}"/>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5797270" y="3605748"/>
            <a:ext cx="689468" cy="627875"/>
          </a:xfrm>
          <a:prstGeom prst="rect">
            <a:avLst/>
          </a:prstGeom>
        </p:spPr>
      </p:pic>
      <p:sp>
        <p:nvSpPr>
          <p:cNvPr id="36" name="TextBox 35">
            <a:extLst>
              <a:ext uri="{FF2B5EF4-FFF2-40B4-BE49-F238E27FC236}">
                <a16:creationId xmlns:a16="http://schemas.microsoft.com/office/drawing/2014/main" id="{0C36D065-4115-4E8B-919E-B8D9311A6030}"/>
              </a:ext>
            </a:extLst>
          </p:cNvPr>
          <p:cNvSpPr txBox="1"/>
          <p:nvPr/>
        </p:nvSpPr>
        <p:spPr>
          <a:xfrm flipH="1">
            <a:off x="5665850" y="4247174"/>
            <a:ext cx="905948" cy="507831"/>
          </a:xfrm>
          <a:prstGeom prst="rect">
            <a:avLst/>
          </a:prstGeom>
          <a:noFill/>
        </p:spPr>
        <p:txBody>
          <a:bodyPr wrap="square" rtlCol="0">
            <a:spAutoFit/>
          </a:bodyPr>
          <a:lstStyle/>
          <a:p>
            <a:pPr algn="ctr"/>
            <a:r>
              <a:rPr lang="en-GB" sz="900" b="1" dirty="0">
                <a:solidFill>
                  <a:schemeClr val="bg1"/>
                </a:solidFill>
              </a:rPr>
              <a:t>Step 6: Feature Engineering.</a:t>
            </a:r>
            <a:endParaRPr lang="en-NG" sz="900" b="1" dirty="0">
              <a:solidFill>
                <a:schemeClr val="bg1"/>
              </a:solidFill>
            </a:endParaRPr>
          </a:p>
        </p:txBody>
      </p:sp>
      <p:sp>
        <p:nvSpPr>
          <p:cNvPr id="38" name="TextBox 37">
            <a:extLst>
              <a:ext uri="{FF2B5EF4-FFF2-40B4-BE49-F238E27FC236}">
                <a16:creationId xmlns:a16="http://schemas.microsoft.com/office/drawing/2014/main" id="{F282364D-F1F5-4148-94B6-61D33DB81F32}"/>
              </a:ext>
            </a:extLst>
          </p:cNvPr>
          <p:cNvSpPr txBox="1"/>
          <p:nvPr/>
        </p:nvSpPr>
        <p:spPr>
          <a:xfrm flipH="1">
            <a:off x="4954780" y="4837814"/>
            <a:ext cx="3817087" cy="246221"/>
          </a:xfrm>
          <a:prstGeom prst="rect">
            <a:avLst/>
          </a:prstGeom>
          <a:noFill/>
        </p:spPr>
        <p:txBody>
          <a:bodyPr wrap="square" rtlCol="0">
            <a:spAutoFit/>
          </a:bodyPr>
          <a:lstStyle/>
          <a:p>
            <a:pPr algn="ctr"/>
            <a:r>
              <a:rPr lang="en-GB" sz="1000" b="1" dirty="0">
                <a:solidFill>
                  <a:schemeClr val="bg1"/>
                </a:solidFill>
              </a:rPr>
              <a:t>Graphical representation of the steps for data exploration.</a:t>
            </a:r>
            <a:endParaRPr lang="en-NG" sz="1000" b="1" dirty="0">
              <a:solidFill>
                <a:schemeClr val="bg1"/>
              </a:solidFill>
            </a:endParaRPr>
          </a:p>
        </p:txBody>
      </p:sp>
      <p:pic>
        <p:nvPicPr>
          <p:cNvPr id="48" name="Graphic 47" descr="Line arrow: Straight with solid fill">
            <a:extLst>
              <a:ext uri="{FF2B5EF4-FFF2-40B4-BE49-F238E27FC236}">
                <a16:creationId xmlns:a16="http://schemas.microsoft.com/office/drawing/2014/main" id="{2AA9AB2F-E7DE-4869-AD8B-96FFD8A077B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456301" y="3850323"/>
            <a:ext cx="248317" cy="369332"/>
          </a:xfrm>
          <a:prstGeom prst="rect">
            <a:avLst/>
          </a:prstGeom>
        </p:spPr>
      </p:pic>
      <p:pic>
        <p:nvPicPr>
          <p:cNvPr id="40" name="Picture 39">
            <a:extLst>
              <a:ext uri="{FF2B5EF4-FFF2-40B4-BE49-F238E27FC236}">
                <a16:creationId xmlns:a16="http://schemas.microsoft.com/office/drawing/2014/main" id="{C89F319E-350D-475D-92C0-6482584B75EC}"/>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4720859" y="3630024"/>
            <a:ext cx="689468" cy="789321"/>
          </a:xfrm>
          <a:prstGeom prst="rect">
            <a:avLst/>
          </a:prstGeom>
        </p:spPr>
      </p:pic>
      <p:sp>
        <p:nvSpPr>
          <p:cNvPr id="41" name="TextBox 40">
            <a:extLst>
              <a:ext uri="{FF2B5EF4-FFF2-40B4-BE49-F238E27FC236}">
                <a16:creationId xmlns:a16="http://schemas.microsoft.com/office/drawing/2014/main" id="{96468E16-4532-4D5B-9825-15FE4F2C1C7A}"/>
              </a:ext>
            </a:extLst>
          </p:cNvPr>
          <p:cNvSpPr txBox="1"/>
          <p:nvPr/>
        </p:nvSpPr>
        <p:spPr>
          <a:xfrm>
            <a:off x="4710218" y="4437291"/>
            <a:ext cx="727353" cy="230832"/>
          </a:xfrm>
          <a:prstGeom prst="rect">
            <a:avLst/>
          </a:prstGeom>
          <a:noFill/>
        </p:spPr>
        <p:txBody>
          <a:bodyPr wrap="square" rtlCol="0">
            <a:spAutoFit/>
          </a:bodyPr>
          <a:lstStyle/>
          <a:p>
            <a:pPr algn="ctr"/>
            <a:r>
              <a:rPr lang="en-GB" sz="900" b="1" dirty="0">
                <a:solidFill>
                  <a:schemeClr val="bg1"/>
                </a:solidFill>
              </a:rPr>
              <a:t>Insight.</a:t>
            </a:r>
            <a:endParaRPr lang="en-NG" sz="900" b="1" dirty="0">
              <a:solidFill>
                <a:schemeClr val="bg1"/>
              </a:solidFill>
            </a:endParaRP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9162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Model Development</a:t>
            </a:r>
          </a:p>
        </p:txBody>
      </p:sp>
      <p:sp>
        <p:nvSpPr>
          <p:cNvPr id="141" name="Shape 90"/>
          <p:cNvSpPr/>
          <p:nvPr/>
        </p:nvSpPr>
        <p:spPr>
          <a:xfrm>
            <a:off x="205025" y="1089792"/>
            <a:ext cx="8565600" cy="87027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GB" b="0" i="0" dirty="0">
                <a:effectLst/>
                <a:latin typeface="Open Sans" panose="020B0606030504020204" pitchFamily="34" charset="0"/>
                <a:ea typeface="Open Sans" panose="020B0606030504020204" pitchFamily="34" charset="0"/>
                <a:cs typeface="Open Sans" panose="020B0606030504020204" pitchFamily="34" charset="0"/>
              </a:rPr>
              <a:t>Model development is the process of creating and testing statistical models to understand and make predictions about a given dataset. </a:t>
            </a: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42" name="Shape 91"/>
          <p:cNvSpPr/>
          <p:nvPr/>
        </p:nvSpPr>
        <p:spPr>
          <a:xfrm>
            <a:off x="205024" y="2164724"/>
            <a:ext cx="4590259" cy="2026100"/>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endParaRPr lang="en-GB" dirty="0"/>
          </a:p>
          <a:p>
            <a:pPr marL="342900" indent="-342900" algn="just">
              <a:buFont typeface="Arial" panose="020B0604020202020204" pitchFamily="34" charset="0"/>
              <a:buChar char="•"/>
            </a:pPr>
            <a:r>
              <a:rPr lang="en-GB" b="1" dirty="0"/>
              <a:t>D.O.B is converted to Age so as to be able to categorize the age brackets of  bike riders.</a:t>
            </a:r>
          </a:p>
          <a:p>
            <a:pPr marL="342900" indent="-342900" algn="just">
              <a:buFont typeface="Arial" panose="020B0604020202020204" pitchFamily="34" charset="0"/>
              <a:buChar char="•"/>
            </a:pPr>
            <a:endParaRPr lang="en-GB" b="1" dirty="0"/>
          </a:p>
          <a:p>
            <a:pPr marL="342900" indent="-342900" algn="just">
              <a:buFont typeface="+mj-lt"/>
              <a:buAutoNum type="arabicPeriod"/>
            </a:pPr>
            <a:endParaRPr lang="en-GB" b="1" dirty="0"/>
          </a:p>
          <a:p>
            <a:pPr marL="342900" indent="-342900" algn="just">
              <a:buFont typeface="+mj-lt"/>
              <a:buAutoNum type="arabicPeriod"/>
            </a:pPr>
            <a:endParaRPr b="1" dirty="0"/>
          </a:p>
        </p:txBody>
      </p:sp>
      <p:grpSp>
        <p:nvGrpSpPr>
          <p:cNvPr id="145" name="Shape 92"/>
          <p:cNvGrpSpPr/>
          <p:nvPr/>
        </p:nvGrpSpPr>
        <p:grpSpPr>
          <a:xfrm>
            <a:off x="4969973" y="2164723"/>
            <a:ext cx="3800704" cy="2649304"/>
            <a:chOff x="-1" y="-1"/>
            <a:chExt cx="3800702" cy="2649302"/>
          </a:xfrm>
        </p:grpSpPr>
        <p:sp>
          <p:nvSpPr>
            <p:cNvPr id="143" name="Rectangle"/>
            <p:cNvSpPr/>
            <p:nvPr/>
          </p:nvSpPr>
          <p:spPr>
            <a:xfrm>
              <a:off x="-1" y="-1"/>
              <a:ext cx="3800702" cy="2649302"/>
            </a:xfrm>
            <a:prstGeom prst="rect">
              <a:avLst/>
            </a:prstGeom>
            <a:solidFill>
              <a:srgbClr val="EEEEEE"/>
            </a:solidFill>
            <a:ln w="12700" cap="flat">
              <a:noFill/>
              <a:miter lim="400000"/>
            </a:ln>
            <a:effectLst/>
          </p:spPr>
          <p:txBody>
            <a:bodyPr wrap="square" lIns="45719" tIns="45719" rIns="45719" bIns="45719" numCol="1" anchor="ctr">
              <a:noAutofit/>
            </a:bodyPr>
            <a:lstStyle/>
            <a:p>
              <a:pPr algn="ctr">
                <a:defRPr>
                  <a:solidFill>
                    <a:srgbClr val="666666"/>
                  </a:solidFill>
                </a:defRPr>
              </a:pPr>
              <a:endParaRPr/>
            </a:p>
          </p:txBody>
        </p:sp>
        <p:sp>
          <p:nvSpPr>
            <p:cNvPr id="144" name="Place any supporting images, graphs, data or extra text here."/>
            <p:cNvSpPr/>
            <p:nvPr/>
          </p:nvSpPr>
          <p:spPr>
            <a:xfrm>
              <a:off x="-1" y="1093834"/>
              <a:ext cx="3800702" cy="461633"/>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91424" tIns="91424" rIns="91424" bIns="91424" numCol="1" anchor="ctr">
              <a:spAutoFit/>
            </a:bodyPr>
            <a:lstStyle>
              <a:lvl1pPr algn="ctr">
                <a:defRPr>
                  <a:solidFill>
                    <a:srgbClr val="666666"/>
                  </a:solidFill>
                </a:defRPr>
              </a:lvl1pPr>
            </a:lstStyle>
            <a:p>
              <a:endParaRPr dirty="0"/>
            </a:p>
          </p:txBody>
        </p:sp>
      </p:grpSp>
      <p:pic>
        <p:nvPicPr>
          <p:cNvPr id="10" name="Picture 9" descr="Chart, histogram&#10;&#10;Description automatically generated">
            <a:extLst>
              <a:ext uri="{FF2B5EF4-FFF2-40B4-BE49-F238E27FC236}">
                <a16:creationId xmlns:a16="http://schemas.microsoft.com/office/drawing/2014/main" id="{A0776024-BF4F-409B-A3B3-5C75FE1D50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95282" y="1960063"/>
            <a:ext cx="4348717" cy="3047871"/>
          </a:xfrm>
          <a:prstGeom prst="rect">
            <a:avLst/>
          </a:prstGeom>
        </p:spPr>
      </p:pic>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15501" y="-19475"/>
            <a:ext cx="9191402" cy="901977"/>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9" name="Shape 98"/>
          <p:cNvSpPr/>
          <p:nvPr/>
        </p:nvSpPr>
        <p:spPr>
          <a:xfrm>
            <a:off x="205025" y="263974"/>
            <a:ext cx="8565600" cy="7587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Interpretation</a:t>
            </a:r>
          </a:p>
        </p:txBody>
      </p:sp>
      <p:sp>
        <p:nvSpPr>
          <p:cNvPr id="150" name="Shape 99"/>
          <p:cNvSpPr/>
          <p:nvPr/>
        </p:nvSpPr>
        <p:spPr>
          <a:xfrm>
            <a:off x="205025" y="1083299"/>
            <a:ext cx="8565600" cy="1120274"/>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GB" sz="1800" b="0" i="0" dirty="0">
                <a:effectLst/>
                <a:latin typeface="Open Sans" panose="020B0606030504020204" pitchFamily="34" charset="0"/>
                <a:ea typeface="Open Sans" panose="020B0606030504020204" pitchFamily="34" charset="0"/>
                <a:cs typeface="Open Sans" panose="020B0606030504020204" pitchFamily="34" charset="0"/>
              </a:rPr>
              <a:t>Data interpretation is the final step of data analysis where we turn results into a presentable format to gain clear and useful insights for business strategies.</a:t>
            </a:r>
            <a:endParaRPr lang="en-GB" sz="1800" dirty="0">
              <a:latin typeface="Open Sans" panose="020B0606030504020204" pitchFamily="34" charset="0"/>
              <a:ea typeface="Open Sans" panose="020B0606030504020204" pitchFamily="34" charset="0"/>
              <a:cs typeface="Open Sans" panose="020B0606030504020204" pitchFamily="34" charset="0"/>
            </a:endParaRPr>
          </a:p>
          <a:p>
            <a:endParaRPr sz="1800" dirty="0">
              <a:latin typeface="Open Sans" panose="020B0606030504020204" pitchFamily="34" charset="0"/>
              <a:ea typeface="Open Sans" panose="020B0606030504020204" pitchFamily="34" charset="0"/>
              <a:cs typeface="Open Sans" panose="020B0606030504020204" pitchFamily="34" charset="0"/>
            </a:endParaRPr>
          </a:p>
        </p:txBody>
      </p:sp>
      <p:sp>
        <p:nvSpPr>
          <p:cNvPr id="151" name="Shape 100"/>
          <p:cNvSpPr/>
          <p:nvPr/>
        </p:nvSpPr>
        <p:spPr>
          <a:xfrm>
            <a:off x="205025" y="2164724"/>
            <a:ext cx="4134600" cy="1535068"/>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Arial" panose="020B0604020202020204" pitchFamily="34" charset="0"/>
              <a:buChar char="•"/>
            </a:pPr>
            <a:r>
              <a:rPr lang="en-IN" sz="1100" dirty="0">
                <a:solidFill>
                  <a:schemeClr val="tx1"/>
                </a:solidFill>
                <a:latin typeface="+mn-lt"/>
              </a:rPr>
              <a:t>We will be reporting the insightful findings in the form of a dashboard which will demonstrate the Customer Demographic , Target Customers, Top Selling Goods etc. to help the team to make appropriate business decisions.</a:t>
            </a:r>
          </a:p>
          <a:p>
            <a:pPr marL="285750" indent="-285750">
              <a:buFont typeface="Arial" panose="020B0604020202020204" pitchFamily="34" charset="0"/>
              <a:buChar char="•"/>
            </a:pPr>
            <a:endParaRPr lang="en-IN" sz="1100" b="0" i="0" dirty="0">
              <a:solidFill>
                <a:schemeClr val="tx1"/>
              </a:solidFill>
              <a:effectLst/>
              <a:latin typeface="+mn-lt"/>
            </a:endParaRPr>
          </a:p>
          <a:p>
            <a:pPr marL="285750" indent="-285750">
              <a:buFont typeface="Arial" panose="020B0604020202020204" pitchFamily="34" charset="0"/>
              <a:buChar char="•"/>
            </a:pPr>
            <a:endParaRPr sz="1100" dirty="0"/>
          </a:p>
        </p:txBody>
      </p:sp>
      <p:pic>
        <p:nvPicPr>
          <p:cNvPr id="14" name="Picture 13" descr="Diagram&#10;&#10;Description automatically generated">
            <a:extLst>
              <a:ext uri="{FF2B5EF4-FFF2-40B4-BE49-F238E27FC236}">
                <a16:creationId xmlns:a16="http://schemas.microsoft.com/office/drawing/2014/main" id="{9FDB863A-0942-47E8-8446-78CE64E352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04374" y="2203574"/>
            <a:ext cx="4134601" cy="2549180"/>
          </a:xfrm>
          <a:prstGeom prst="rect">
            <a:avLst/>
          </a:prstGeom>
        </p:spPr>
      </p:pic>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Shape 113"/>
          <p:cNvSpPr/>
          <p:nvPr/>
        </p:nvSpPr>
        <p:spPr>
          <a:xfrm>
            <a:off x="-22002" y="-6350"/>
            <a:ext cx="9191402" cy="920750"/>
          </a:xfrm>
          <a:prstGeom prst="rect">
            <a:avLst/>
          </a:prstGeom>
          <a:gradFill>
            <a:gsLst>
              <a:gs pos="0">
                <a:srgbClr val="1077D2"/>
              </a:gs>
              <a:gs pos="100000">
                <a:srgbClr val="093153"/>
              </a:gs>
            </a:gsLst>
            <a:lin ang="12000143"/>
          </a:gradFill>
          <a:ln w="12700">
            <a:miter lim="400000"/>
          </a:ln>
        </p:spPr>
        <p:txBody>
          <a:bodyPr lIns="45719" rIns="45719" anchor="ctr"/>
          <a:lstStyle/>
          <a:p>
            <a:endParaRPr dirty="0"/>
          </a:p>
        </p:txBody>
      </p:sp>
      <p:sp>
        <p:nvSpPr>
          <p:cNvPr id="162" name="Shape 114"/>
          <p:cNvSpPr/>
          <p:nvPr/>
        </p:nvSpPr>
        <p:spPr>
          <a:xfrm>
            <a:off x="205025" y="263974"/>
            <a:ext cx="8565600" cy="49241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endParaRPr dirty="0"/>
          </a:p>
        </p:txBody>
      </p:sp>
      <p:sp>
        <p:nvSpPr>
          <p:cNvPr id="163" name="Shape 115"/>
          <p:cNvSpPr/>
          <p:nvPr/>
        </p:nvSpPr>
        <p:spPr>
          <a:xfrm>
            <a:off x="205025" y="1083299"/>
            <a:ext cx="8565600" cy="847957"/>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GB" sz="4000" dirty="0"/>
              <a:t>Thank You.</a:t>
            </a:r>
            <a:endParaRPr sz="4000" dirty="0"/>
          </a:p>
        </p:txBody>
      </p:sp>
      <p:sp>
        <p:nvSpPr>
          <p:cNvPr id="164"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endParaRPr b="0" dirty="0"/>
          </a:p>
        </p:txBody>
      </p:sp>
    </p:spTree>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
  <TotalTime>681</TotalTime>
  <Words>510</Words>
  <Application>Microsoft Office PowerPoint</Application>
  <PresentationFormat>On-screen Show (16:9)</PresentationFormat>
  <Paragraphs>47</Paragraphs>
  <Slides>7</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vt:i4>
      </vt:variant>
    </vt:vector>
  </HeadingPairs>
  <TitlesOfParts>
    <vt:vector size="16" baseType="lpstr">
      <vt:lpstr>Arial</vt:lpstr>
      <vt:lpstr>Calibri</vt:lpstr>
      <vt:lpstr>Century Gothic</vt:lpstr>
      <vt:lpstr>Lato</vt:lpstr>
      <vt:lpstr>Open Sans</vt:lpstr>
      <vt:lpstr>Open Sans ExtraBold</vt:lpstr>
      <vt:lpstr>Open Sans Light</vt:lpstr>
      <vt:lpstr>Wingdings 3</vt:lpstr>
      <vt:lpstr>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tohzay@gmail.com</cp:lastModifiedBy>
  <cp:revision>23</cp:revision>
  <dcterms:modified xsi:type="dcterms:W3CDTF">2023-04-18T09:45:53Z</dcterms:modified>
</cp:coreProperties>
</file>